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09"/>
  </p:notesMasterIdLst>
  <p:sldIdLst>
    <p:sldId id="591" r:id="rId3"/>
    <p:sldId id="768" r:id="rId4"/>
    <p:sldId id="765" r:id="rId5"/>
    <p:sldId id="766" r:id="rId6"/>
    <p:sldId id="770" r:id="rId7"/>
    <p:sldId id="771" r:id="rId8"/>
    <p:sldId id="772" r:id="rId9"/>
    <p:sldId id="773" r:id="rId10"/>
    <p:sldId id="774" r:id="rId11"/>
    <p:sldId id="775" r:id="rId12"/>
    <p:sldId id="776" r:id="rId13"/>
    <p:sldId id="777" r:id="rId14"/>
    <p:sldId id="778" r:id="rId15"/>
    <p:sldId id="779" r:id="rId16"/>
    <p:sldId id="888" r:id="rId17"/>
    <p:sldId id="889" r:id="rId18"/>
    <p:sldId id="890" r:id="rId19"/>
    <p:sldId id="891" r:id="rId20"/>
    <p:sldId id="892" r:id="rId21"/>
    <p:sldId id="893" r:id="rId22"/>
    <p:sldId id="894" r:id="rId23"/>
    <p:sldId id="780" r:id="rId24"/>
    <p:sldId id="826" r:id="rId25"/>
    <p:sldId id="781" r:id="rId26"/>
    <p:sldId id="782" r:id="rId27"/>
    <p:sldId id="783" r:id="rId28"/>
    <p:sldId id="784" r:id="rId29"/>
    <p:sldId id="785" r:id="rId30"/>
    <p:sldId id="786" r:id="rId31"/>
    <p:sldId id="901" r:id="rId32"/>
    <p:sldId id="902" r:id="rId33"/>
    <p:sldId id="903" r:id="rId34"/>
    <p:sldId id="904" r:id="rId35"/>
    <p:sldId id="905" r:id="rId36"/>
    <p:sldId id="906" r:id="rId37"/>
    <p:sldId id="907" r:id="rId38"/>
    <p:sldId id="908" r:id="rId39"/>
    <p:sldId id="909" r:id="rId40"/>
    <p:sldId id="910" r:id="rId41"/>
    <p:sldId id="911" r:id="rId42"/>
    <p:sldId id="912" r:id="rId43"/>
    <p:sldId id="913" r:id="rId44"/>
    <p:sldId id="914" r:id="rId45"/>
    <p:sldId id="915" r:id="rId46"/>
    <p:sldId id="916" r:id="rId47"/>
    <p:sldId id="917" r:id="rId48"/>
    <p:sldId id="918" r:id="rId49"/>
    <p:sldId id="919" r:id="rId50"/>
    <p:sldId id="930" r:id="rId51"/>
    <p:sldId id="931" r:id="rId52"/>
    <p:sldId id="932" r:id="rId53"/>
    <p:sldId id="933" r:id="rId54"/>
    <p:sldId id="934" r:id="rId55"/>
    <p:sldId id="935" r:id="rId56"/>
    <p:sldId id="936" r:id="rId57"/>
    <p:sldId id="937" r:id="rId58"/>
    <p:sldId id="938" r:id="rId59"/>
    <p:sldId id="939" r:id="rId60"/>
    <p:sldId id="925" r:id="rId61"/>
    <p:sldId id="926" r:id="rId62"/>
    <p:sldId id="927" r:id="rId63"/>
    <p:sldId id="928" r:id="rId64"/>
    <p:sldId id="929" r:id="rId65"/>
    <p:sldId id="787" r:id="rId66"/>
    <p:sldId id="788" r:id="rId67"/>
    <p:sldId id="789" r:id="rId68"/>
    <p:sldId id="790" r:id="rId69"/>
    <p:sldId id="791" r:id="rId70"/>
    <p:sldId id="792" r:id="rId71"/>
    <p:sldId id="793" r:id="rId72"/>
    <p:sldId id="794" r:id="rId73"/>
    <p:sldId id="795" r:id="rId74"/>
    <p:sldId id="796" r:id="rId75"/>
    <p:sldId id="797" r:id="rId76"/>
    <p:sldId id="798" r:id="rId77"/>
    <p:sldId id="799" r:id="rId78"/>
    <p:sldId id="832" r:id="rId79"/>
    <p:sldId id="833" r:id="rId80"/>
    <p:sldId id="834" r:id="rId81"/>
    <p:sldId id="835" r:id="rId82"/>
    <p:sldId id="836" r:id="rId83"/>
    <p:sldId id="800" r:id="rId84"/>
    <p:sldId id="801" r:id="rId85"/>
    <p:sldId id="802" r:id="rId86"/>
    <p:sldId id="803" r:id="rId87"/>
    <p:sldId id="804" r:id="rId88"/>
    <p:sldId id="805" r:id="rId89"/>
    <p:sldId id="806" r:id="rId90"/>
    <p:sldId id="807" r:id="rId91"/>
    <p:sldId id="808" r:id="rId92"/>
    <p:sldId id="809" r:id="rId93"/>
    <p:sldId id="810" r:id="rId94"/>
    <p:sldId id="811" r:id="rId95"/>
    <p:sldId id="812" r:id="rId96"/>
    <p:sldId id="813" r:id="rId97"/>
    <p:sldId id="814" r:id="rId98"/>
    <p:sldId id="815" r:id="rId99"/>
    <p:sldId id="816" r:id="rId100"/>
    <p:sldId id="817" r:id="rId101"/>
    <p:sldId id="818" r:id="rId102"/>
    <p:sldId id="822" r:id="rId103"/>
    <p:sldId id="837" r:id="rId104"/>
    <p:sldId id="819" r:id="rId105"/>
    <p:sldId id="820" r:id="rId106"/>
    <p:sldId id="821" r:id="rId107"/>
    <p:sldId id="823" r:id="rId108"/>
  </p:sldIdLst>
  <p:sldSz cx="12192000" cy="6858000"/>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76">
          <p15:clr>
            <a:srgbClr val="A4A3A4"/>
          </p15:clr>
        </p15:guide>
        <p15:guide id="2" pos="25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66FFFF"/>
    <a:srgbClr val="0000FF"/>
    <a:srgbClr val="FF33CC"/>
    <a:srgbClr val="FFFFCC"/>
    <a:srgbClr val="006600"/>
    <a:srgbClr val="CC0000"/>
    <a:srgbClr val="FFFF66"/>
    <a:srgbClr val="FF00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1" autoAdjust="0"/>
    <p:restoredTop sz="93929" autoAdjust="0"/>
  </p:normalViewPr>
  <p:slideViewPr>
    <p:cSldViewPr>
      <p:cViewPr varScale="1">
        <p:scale>
          <a:sx n="77" d="100"/>
          <a:sy n="77" d="100"/>
        </p:scale>
        <p:origin x="931" y="67"/>
      </p:cViewPr>
      <p:guideLst>
        <p:guide orient="horz" pos="1776"/>
        <p:guide pos="25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bleStyles" Target="tableStyle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notesMaster" Target="notesMasters/notesMaster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altLang="zh-CN"/>
          </a:p>
        </p:txBody>
      </p:sp>
      <p:sp>
        <p:nvSpPr>
          <p:cNvPr id="2539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854ACC6E-706B-4D0E-A03B-290D1924D1BB}"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A8F2BE0-F0B3-42DC-B9E9-816E0AB05BF5}" type="slidenum">
              <a:rPr lang="en-US" altLang="zh-CN"/>
              <a:t>2</a:t>
            </a:fld>
            <a:endParaRPr lang="en-US" altLang="zh-CN"/>
          </a:p>
        </p:txBody>
      </p:sp>
      <p:sp>
        <p:nvSpPr>
          <p:cNvPr id="1048578" name="Rectangle 2"/>
          <p:cNvSpPr>
            <a:spLocks noGrp="1" noRot="1" noChangeAspect="1" noChangeArrowheads="1" noTextEdit="1"/>
          </p:cNvSpPr>
          <p:nvPr>
            <p:ph type="sldImg"/>
          </p:nvPr>
        </p:nvSpPr>
        <p:spPr>
          <a:xfrm>
            <a:off x="381000" y="685800"/>
            <a:ext cx="6096000" cy="3429000"/>
          </a:xfrm>
        </p:spPr>
      </p:sp>
      <p:sp>
        <p:nvSpPr>
          <p:cNvPr id="10485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6B9B5D-E316-4F0D-B8AB-B1CE8635F6F5}" type="slidenum">
              <a:rPr lang="en-US" altLang="zh-CN"/>
              <a:t>12</a:t>
            </a:fld>
            <a:endParaRPr lang="en-US" altLang="zh-CN"/>
          </a:p>
        </p:txBody>
      </p:sp>
      <p:sp>
        <p:nvSpPr>
          <p:cNvPr id="1068034" name="Rectangle 2"/>
          <p:cNvSpPr>
            <a:spLocks noGrp="1" noRot="1" noChangeAspect="1" noChangeArrowheads="1" noTextEdit="1"/>
          </p:cNvSpPr>
          <p:nvPr>
            <p:ph type="sldImg"/>
          </p:nvPr>
        </p:nvSpPr>
        <p:spPr>
          <a:xfrm>
            <a:off x="381000" y="685800"/>
            <a:ext cx="6096000" cy="3429000"/>
          </a:xfrm>
        </p:spPr>
      </p:sp>
      <p:sp>
        <p:nvSpPr>
          <p:cNvPr id="10680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85A29C4-F164-4B44-B2A6-C37EB3298B6C}" type="slidenum">
              <a:rPr lang="en-US" altLang="zh-CN"/>
              <a:t>13</a:t>
            </a:fld>
            <a:endParaRPr lang="en-US" altLang="zh-CN"/>
          </a:p>
        </p:txBody>
      </p:sp>
      <p:sp>
        <p:nvSpPr>
          <p:cNvPr id="1070082" name="Rectangle 2"/>
          <p:cNvSpPr>
            <a:spLocks noGrp="1" noRot="1" noChangeAspect="1" noChangeArrowheads="1" noTextEdit="1"/>
          </p:cNvSpPr>
          <p:nvPr>
            <p:ph type="sldImg"/>
          </p:nvPr>
        </p:nvSpPr>
        <p:spPr>
          <a:xfrm>
            <a:off x="381000" y="685800"/>
            <a:ext cx="6096000" cy="3429000"/>
          </a:xfrm>
        </p:spPr>
      </p:sp>
      <p:sp>
        <p:nvSpPr>
          <p:cNvPr id="10700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B3BC389-8853-41E9-BFBB-4D471C09585E}" type="slidenum">
              <a:rPr lang="en-US" altLang="zh-CN"/>
              <a:t>14</a:t>
            </a:fld>
            <a:endParaRPr lang="en-US" altLang="zh-CN"/>
          </a:p>
        </p:txBody>
      </p:sp>
      <p:sp>
        <p:nvSpPr>
          <p:cNvPr id="1072130" name="Rectangle 2"/>
          <p:cNvSpPr>
            <a:spLocks noGrp="1" noRot="1" noChangeAspect="1" noChangeArrowheads="1" noTextEdit="1"/>
          </p:cNvSpPr>
          <p:nvPr>
            <p:ph type="sldImg"/>
          </p:nvPr>
        </p:nvSpPr>
        <p:spPr>
          <a:xfrm>
            <a:off x="381000" y="685800"/>
            <a:ext cx="6096000" cy="3429000"/>
          </a:xfrm>
        </p:spPr>
      </p:sp>
      <p:sp>
        <p:nvSpPr>
          <p:cNvPr id="107213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31B7222-687B-47D8-A024-0693B99E7C93}" type="slidenum">
              <a:rPr lang="en-US" altLang="zh-CN"/>
              <a:t>22</a:t>
            </a:fld>
            <a:endParaRPr lang="en-US" altLang="zh-CN"/>
          </a:p>
        </p:txBody>
      </p:sp>
      <p:sp>
        <p:nvSpPr>
          <p:cNvPr id="1074178" name="Rectangle 2"/>
          <p:cNvSpPr>
            <a:spLocks noGrp="1" noRot="1" noChangeAspect="1" noChangeArrowheads="1" noTextEdit="1"/>
          </p:cNvSpPr>
          <p:nvPr>
            <p:ph type="sldImg"/>
          </p:nvPr>
        </p:nvSpPr>
        <p:spPr>
          <a:xfrm>
            <a:off x="381000" y="685800"/>
            <a:ext cx="6096000" cy="3429000"/>
          </a:xfrm>
        </p:spPr>
      </p:sp>
      <p:sp>
        <p:nvSpPr>
          <p:cNvPr id="10741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788F7B7-A57F-4ED2-A76B-EC7165478C85}" type="slidenum">
              <a:rPr lang="en-US" altLang="zh-CN"/>
              <a:t>23</a:t>
            </a:fld>
            <a:endParaRPr lang="en-US" altLang="zh-CN"/>
          </a:p>
        </p:txBody>
      </p:sp>
      <p:sp>
        <p:nvSpPr>
          <p:cNvPr id="1170434" name="Rectangle 2"/>
          <p:cNvSpPr>
            <a:spLocks noGrp="1" noRot="1" noChangeAspect="1" noChangeArrowheads="1" noTextEdit="1"/>
          </p:cNvSpPr>
          <p:nvPr>
            <p:ph type="sldImg"/>
          </p:nvPr>
        </p:nvSpPr>
        <p:spPr>
          <a:xfrm>
            <a:off x="381000" y="685800"/>
            <a:ext cx="6096000" cy="3429000"/>
          </a:xfrm>
        </p:spPr>
      </p:sp>
      <p:sp>
        <p:nvSpPr>
          <p:cNvPr id="11704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52B3F3-637E-46C1-BAA8-AA9D68816059}" type="slidenum">
              <a:rPr lang="en-US" altLang="zh-CN"/>
              <a:t>24</a:t>
            </a:fld>
            <a:endParaRPr lang="en-US" altLang="zh-CN"/>
          </a:p>
        </p:txBody>
      </p:sp>
      <p:sp>
        <p:nvSpPr>
          <p:cNvPr id="1076226" name="Rectangle 2"/>
          <p:cNvSpPr>
            <a:spLocks noGrp="1" noRot="1" noChangeAspect="1" noChangeArrowheads="1" noTextEdit="1"/>
          </p:cNvSpPr>
          <p:nvPr>
            <p:ph type="sldImg"/>
          </p:nvPr>
        </p:nvSpPr>
        <p:spPr>
          <a:xfrm>
            <a:off x="381000" y="685800"/>
            <a:ext cx="6096000" cy="3429000"/>
          </a:xfrm>
        </p:spPr>
      </p:sp>
      <p:sp>
        <p:nvSpPr>
          <p:cNvPr id="10762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A9BEB2-743D-4A0C-A24C-50D971B19925}" type="slidenum">
              <a:rPr lang="en-US" altLang="zh-CN"/>
              <a:t>25</a:t>
            </a:fld>
            <a:endParaRPr lang="en-US" altLang="zh-CN"/>
          </a:p>
        </p:txBody>
      </p:sp>
      <p:sp>
        <p:nvSpPr>
          <p:cNvPr id="1078274" name="Rectangle 2"/>
          <p:cNvSpPr>
            <a:spLocks noGrp="1" noRot="1" noChangeAspect="1" noChangeArrowheads="1" noTextEdit="1"/>
          </p:cNvSpPr>
          <p:nvPr>
            <p:ph type="sldImg"/>
          </p:nvPr>
        </p:nvSpPr>
        <p:spPr>
          <a:xfrm>
            <a:off x="381000" y="685800"/>
            <a:ext cx="6096000" cy="3429000"/>
          </a:xfrm>
        </p:spPr>
      </p:sp>
      <p:sp>
        <p:nvSpPr>
          <p:cNvPr id="10782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332C96-21E6-4ACA-A0A5-5338887C450D}" type="slidenum">
              <a:rPr lang="en-US" altLang="zh-CN"/>
              <a:t>26</a:t>
            </a:fld>
            <a:endParaRPr lang="en-US" altLang="zh-CN"/>
          </a:p>
        </p:txBody>
      </p:sp>
      <p:sp>
        <p:nvSpPr>
          <p:cNvPr id="1080322" name="Rectangle 2"/>
          <p:cNvSpPr>
            <a:spLocks noGrp="1" noRot="1" noChangeAspect="1" noChangeArrowheads="1" noTextEdit="1"/>
          </p:cNvSpPr>
          <p:nvPr>
            <p:ph type="sldImg"/>
          </p:nvPr>
        </p:nvSpPr>
        <p:spPr>
          <a:xfrm>
            <a:off x="381000" y="685800"/>
            <a:ext cx="6096000" cy="3429000"/>
          </a:xfrm>
        </p:spPr>
      </p:sp>
      <p:sp>
        <p:nvSpPr>
          <p:cNvPr id="10803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5A25598-493D-4567-A389-0D0F2AEF9E78}" type="slidenum">
              <a:rPr lang="en-US" altLang="zh-CN"/>
              <a:t>27</a:t>
            </a:fld>
            <a:endParaRPr lang="en-US" altLang="zh-CN"/>
          </a:p>
        </p:txBody>
      </p:sp>
      <p:sp>
        <p:nvSpPr>
          <p:cNvPr id="1082370" name="Rectangle 2"/>
          <p:cNvSpPr>
            <a:spLocks noGrp="1" noRot="1" noChangeAspect="1" noChangeArrowheads="1" noTextEdit="1"/>
          </p:cNvSpPr>
          <p:nvPr>
            <p:ph type="sldImg"/>
          </p:nvPr>
        </p:nvSpPr>
        <p:spPr>
          <a:xfrm>
            <a:off x="381000" y="685800"/>
            <a:ext cx="6096000" cy="3429000"/>
          </a:xfrm>
        </p:spPr>
      </p:sp>
      <p:sp>
        <p:nvSpPr>
          <p:cNvPr id="108237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FF2A0EC-7635-45C2-90A2-BBBD4DA51737}" type="slidenum">
              <a:rPr lang="en-US" altLang="zh-CN"/>
              <a:t>28</a:t>
            </a:fld>
            <a:endParaRPr lang="en-US" altLang="zh-CN"/>
          </a:p>
        </p:txBody>
      </p:sp>
      <p:sp>
        <p:nvSpPr>
          <p:cNvPr id="1084418" name="Rectangle 2"/>
          <p:cNvSpPr>
            <a:spLocks noGrp="1" noRot="1" noChangeAspect="1" noChangeArrowheads="1" noTextEdit="1"/>
          </p:cNvSpPr>
          <p:nvPr>
            <p:ph type="sldImg"/>
          </p:nvPr>
        </p:nvSpPr>
        <p:spPr>
          <a:xfrm>
            <a:off x="381000" y="685800"/>
            <a:ext cx="6096000" cy="3429000"/>
          </a:xfrm>
        </p:spPr>
      </p:sp>
      <p:sp>
        <p:nvSpPr>
          <p:cNvPr id="108441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8DB8504-0127-4ADB-BE67-0B1D3C30F967}" type="slidenum">
              <a:rPr lang="en-US" altLang="zh-CN"/>
              <a:t>4</a:t>
            </a:fld>
            <a:endParaRPr lang="en-US" altLang="zh-CN"/>
          </a:p>
        </p:txBody>
      </p:sp>
      <p:sp>
        <p:nvSpPr>
          <p:cNvPr id="959490" name="Rectangle 2"/>
          <p:cNvSpPr>
            <a:spLocks noGrp="1" noRot="1" noChangeAspect="1" noChangeArrowheads="1" noTextEdit="1"/>
          </p:cNvSpPr>
          <p:nvPr>
            <p:ph type="sldImg"/>
          </p:nvPr>
        </p:nvSpPr>
        <p:spPr>
          <a:xfrm>
            <a:off x="381000" y="685800"/>
            <a:ext cx="6096000" cy="3429000"/>
          </a:xfrm>
        </p:spPr>
      </p:sp>
      <p:sp>
        <p:nvSpPr>
          <p:cNvPr id="9594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9E076AA-B72C-4FC9-A22C-209136AAEEEE}" type="slidenum">
              <a:rPr lang="en-US" altLang="zh-CN"/>
              <a:t>29</a:t>
            </a:fld>
            <a:endParaRPr lang="en-US" altLang="zh-CN"/>
          </a:p>
        </p:txBody>
      </p:sp>
      <p:sp>
        <p:nvSpPr>
          <p:cNvPr id="1086466" name="Rectangle 2"/>
          <p:cNvSpPr>
            <a:spLocks noGrp="1" noRot="1" noChangeAspect="1" noChangeArrowheads="1" noTextEdit="1"/>
          </p:cNvSpPr>
          <p:nvPr>
            <p:ph type="sldImg"/>
          </p:nvPr>
        </p:nvSpPr>
        <p:spPr>
          <a:xfrm>
            <a:off x="381000" y="685800"/>
            <a:ext cx="6096000" cy="3429000"/>
          </a:xfrm>
        </p:spPr>
      </p:sp>
      <p:sp>
        <p:nvSpPr>
          <p:cNvPr id="108646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93DBDA-1B84-496F-8D4A-13C07D003EC1}" type="slidenum">
              <a:rPr lang="en-US" altLang="zh-CN"/>
              <a:t>64</a:t>
            </a:fld>
            <a:endParaRPr lang="en-US" altLang="zh-CN"/>
          </a:p>
        </p:txBody>
      </p:sp>
      <p:sp>
        <p:nvSpPr>
          <p:cNvPr id="1090562" name="Rectangle 2"/>
          <p:cNvSpPr>
            <a:spLocks noGrp="1" noRot="1" noChangeAspect="1" noChangeArrowheads="1" noTextEdit="1"/>
          </p:cNvSpPr>
          <p:nvPr>
            <p:ph type="sldImg"/>
          </p:nvPr>
        </p:nvSpPr>
        <p:spPr>
          <a:xfrm>
            <a:off x="381000" y="685800"/>
            <a:ext cx="6096000" cy="3429000"/>
          </a:xfrm>
        </p:spPr>
      </p:sp>
      <p:sp>
        <p:nvSpPr>
          <p:cNvPr id="10905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F46F14-954D-4C25-98CE-B8CBBC966E66}" type="slidenum">
              <a:rPr lang="en-US" altLang="zh-CN"/>
              <a:t>65</a:t>
            </a:fld>
            <a:endParaRPr lang="en-US" altLang="zh-CN"/>
          </a:p>
        </p:txBody>
      </p:sp>
      <p:sp>
        <p:nvSpPr>
          <p:cNvPr id="1092610" name="Rectangle 2"/>
          <p:cNvSpPr>
            <a:spLocks noGrp="1" noRot="1" noChangeAspect="1" noChangeArrowheads="1" noTextEdit="1"/>
          </p:cNvSpPr>
          <p:nvPr>
            <p:ph type="sldImg"/>
          </p:nvPr>
        </p:nvSpPr>
        <p:spPr>
          <a:xfrm>
            <a:off x="381000" y="685800"/>
            <a:ext cx="6096000" cy="3429000"/>
          </a:xfrm>
        </p:spPr>
      </p:sp>
      <p:sp>
        <p:nvSpPr>
          <p:cNvPr id="10926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B73FEC9-4122-4876-B4FA-9DBD0F520024}" type="slidenum">
              <a:rPr lang="en-US" altLang="zh-CN"/>
              <a:t>66</a:t>
            </a:fld>
            <a:endParaRPr lang="en-US" altLang="zh-CN"/>
          </a:p>
        </p:txBody>
      </p:sp>
      <p:sp>
        <p:nvSpPr>
          <p:cNvPr id="1094658" name="Rectangle 2"/>
          <p:cNvSpPr>
            <a:spLocks noGrp="1" noRot="1" noChangeAspect="1" noChangeArrowheads="1" noTextEdit="1"/>
          </p:cNvSpPr>
          <p:nvPr>
            <p:ph type="sldImg"/>
          </p:nvPr>
        </p:nvSpPr>
        <p:spPr>
          <a:xfrm>
            <a:off x="381000" y="685800"/>
            <a:ext cx="6096000" cy="3429000"/>
          </a:xfrm>
        </p:spPr>
      </p:sp>
      <p:sp>
        <p:nvSpPr>
          <p:cNvPr id="109465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BD1ED55-5767-464C-9CD8-0D46B5CA42ED}" type="slidenum">
              <a:rPr lang="en-US" altLang="zh-CN"/>
              <a:t>67</a:t>
            </a:fld>
            <a:endParaRPr lang="en-US" altLang="zh-CN"/>
          </a:p>
        </p:txBody>
      </p:sp>
      <p:sp>
        <p:nvSpPr>
          <p:cNvPr id="1096706" name="Rectangle 2"/>
          <p:cNvSpPr>
            <a:spLocks noGrp="1" noRot="1" noChangeAspect="1" noChangeArrowheads="1" noTextEdit="1"/>
          </p:cNvSpPr>
          <p:nvPr>
            <p:ph type="sldImg"/>
          </p:nvPr>
        </p:nvSpPr>
        <p:spPr>
          <a:xfrm>
            <a:off x="381000" y="685800"/>
            <a:ext cx="6096000" cy="3429000"/>
          </a:xfrm>
        </p:spPr>
      </p:sp>
      <p:sp>
        <p:nvSpPr>
          <p:cNvPr id="109670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CE173C3-22B0-463B-942C-E8C053C98201}" type="slidenum">
              <a:rPr lang="en-US" altLang="zh-CN"/>
              <a:t>68</a:t>
            </a:fld>
            <a:endParaRPr lang="en-US" altLang="zh-CN"/>
          </a:p>
        </p:txBody>
      </p:sp>
      <p:sp>
        <p:nvSpPr>
          <p:cNvPr id="1098754" name="Rectangle 2"/>
          <p:cNvSpPr>
            <a:spLocks noGrp="1" noRot="1" noChangeAspect="1" noChangeArrowheads="1" noTextEdit="1"/>
          </p:cNvSpPr>
          <p:nvPr>
            <p:ph type="sldImg"/>
          </p:nvPr>
        </p:nvSpPr>
        <p:spPr>
          <a:xfrm>
            <a:off x="381000" y="685800"/>
            <a:ext cx="6096000" cy="3429000"/>
          </a:xfrm>
        </p:spPr>
      </p:sp>
      <p:sp>
        <p:nvSpPr>
          <p:cNvPr id="109875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BCCA5B-6D70-41C6-95A4-25AC8A8E7A5C}" type="slidenum">
              <a:rPr lang="en-US" altLang="zh-CN"/>
              <a:t>69</a:t>
            </a:fld>
            <a:endParaRPr lang="en-US" altLang="zh-CN"/>
          </a:p>
        </p:txBody>
      </p:sp>
      <p:sp>
        <p:nvSpPr>
          <p:cNvPr id="1100802" name="Rectangle 2"/>
          <p:cNvSpPr>
            <a:spLocks noGrp="1" noRot="1" noChangeAspect="1" noChangeArrowheads="1" noTextEdit="1"/>
          </p:cNvSpPr>
          <p:nvPr>
            <p:ph type="sldImg"/>
          </p:nvPr>
        </p:nvSpPr>
        <p:spPr>
          <a:xfrm>
            <a:off x="381000" y="685800"/>
            <a:ext cx="6096000" cy="3429000"/>
          </a:xfrm>
        </p:spPr>
      </p:sp>
      <p:sp>
        <p:nvSpPr>
          <p:cNvPr id="110080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82F1279-3CF1-448C-A37E-06042C7BE81A}" type="slidenum">
              <a:rPr lang="en-US" altLang="zh-CN"/>
              <a:t>70</a:t>
            </a:fld>
            <a:endParaRPr lang="en-US" altLang="zh-CN"/>
          </a:p>
        </p:txBody>
      </p:sp>
      <p:sp>
        <p:nvSpPr>
          <p:cNvPr id="1102850" name="Rectangle 2"/>
          <p:cNvSpPr>
            <a:spLocks noGrp="1" noRot="1" noChangeAspect="1" noChangeArrowheads="1" noTextEdit="1"/>
          </p:cNvSpPr>
          <p:nvPr>
            <p:ph type="sldImg"/>
          </p:nvPr>
        </p:nvSpPr>
        <p:spPr>
          <a:xfrm>
            <a:off x="381000" y="685800"/>
            <a:ext cx="6096000" cy="3429000"/>
          </a:xfrm>
        </p:spPr>
      </p:sp>
      <p:sp>
        <p:nvSpPr>
          <p:cNvPr id="11028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51A929-70ED-492A-BB6B-8BA3D081D747}" type="slidenum">
              <a:rPr lang="en-US" altLang="zh-CN"/>
              <a:t>71</a:t>
            </a:fld>
            <a:endParaRPr lang="en-US" altLang="zh-CN"/>
          </a:p>
        </p:txBody>
      </p:sp>
      <p:sp>
        <p:nvSpPr>
          <p:cNvPr id="1104898" name="Rectangle 2"/>
          <p:cNvSpPr>
            <a:spLocks noGrp="1" noRot="1" noChangeAspect="1" noChangeArrowheads="1" noTextEdit="1"/>
          </p:cNvSpPr>
          <p:nvPr>
            <p:ph type="sldImg"/>
          </p:nvPr>
        </p:nvSpPr>
        <p:spPr>
          <a:xfrm>
            <a:off x="381000" y="685800"/>
            <a:ext cx="6096000" cy="3429000"/>
          </a:xfrm>
        </p:spPr>
      </p:sp>
      <p:sp>
        <p:nvSpPr>
          <p:cNvPr id="11048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B02BEE-7A9C-44C8-B747-9297CA382B37}" type="slidenum">
              <a:rPr lang="en-US" altLang="zh-CN"/>
              <a:t>72</a:t>
            </a:fld>
            <a:endParaRPr lang="en-US" altLang="zh-CN"/>
          </a:p>
        </p:txBody>
      </p:sp>
      <p:sp>
        <p:nvSpPr>
          <p:cNvPr id="1106946" name="Rectangle 2"/>
          <p:cNvSpPr>
            <a:spLocks noGrp="1" noRot="1" noChangeAspect="1" noChangeArrowheads="1" noTextEdit="1"/>
          </p:cNvSpPr>
          <p:nvPr>
            <p:ph type="sldImg"/>
          </p:nvPr>
        </p:nvSpPr>
        <p:spPr>
          <a:xfrm>
            <a:off x="381000" y="685800"/>
            <a:ext cx="6096000" cy="3429000"/>
          </a:xfrm>
        </p:spPr>
      </p:sp>
      <p:sp>
        <p:nvSpPr>
          <p:cNvPr id="11069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EBEFE78-6C82-4016-8ADB-9B8689CE0F81}" type="slidenum">
              <a:rPr lang="en-US" altLang="zh-CN"/>
              <a:t>5</a:t>
            </a:fld>
            <a:endParaRPr lang="en-US" altLang="zh-CN"/>
          </a:p>
        </p:txBody>
      </p:sp>
      <p:sp>
        <p:nvSpPr>
          <p:cNvPr id="1051650" name="Rectangle 2"/>
          <p:cNvSpPr>
            <a:spLocks noGrp="1" noRot="1" noChangeAspect="1" noChangeArrowheads="1" noTextEdit="1"/>
          </p:cNvSpPr>
          <p:nvPr>
            <p:ph type="sldImg"/>
          </p:nvPr>
        </p:nvSpPr>
        <p:spPr>
          <a:xfrm>
            <a:off x="381000" y="685800"/>
            <a:ext cx="6096000" cy="3429000"/>
          </a:xfrm>
        </p:spPr>
      </p:sp>
      <p:sp>
        <p:nvSpPr>
          <p:cNvPr id="10516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217A8D1-A66B-4E13-8DE5-D1B811310ACA}" type="slidenum">
              <a:rPr lang="en-US" altLang="zh-CN"/>
              <a:t>73</a:t>
            </a:fld>
            <a:endParaRPr lang="en-US" altLang="zh-CN"/>
          </a:p>
        </p:txBody>
      </p:sp>
      <p:sp>
        <p:nvSpPr>
          <p:cNvPr id="1108994" name="Rectangle 2"/>
          <p:cNvSpPr>
            <a:spLocks noGrp="1" noRot="1" noChangeAspect="1" noChangeArrowheads="1" noTextEdit="1"/>
          </p:cNvSpPr>
          <p:nvPr>
            <p:ph type="sldImg"/>
          </p:nvPr>
        </p:nvSpPr>
        <p:spPr>
          <a:xfrm>
            <a:off x="381000" y="685800"/>
            <a:ext cx="6096000" cy="3429000"/>
          </a:xfrm>
        </p:spPr>
      </p:sp>
      <p:sp>
        <p:nvSpPr>
          <p:cNvPr id="11089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6781148-0032-41FF-BDA5-1B035D978697}" type="slidenum">
              <a:rPr lang="en-US" altLang="zh-CN"/>
              <a:t>74</a:t>
            </a:fld>
            <a:endParaRPr lang="en-US" altLang="zh-CN"/>
          </a:p>
        </p:txBody>
      </p:sp>
      <p:sp>
        <p:nvSpPr>
          <p:cNvPr id="1111042" name="Rectangle 2"/>
          <p:cNvSpPr>
            <a:spLocks noGrp="1" noRot="1" noChangeAspect="1" noChangeArrowheads="1" noTextEdit="1"/>
          </p:cNvSpPr>
          <p:nvPr>
            <p:ph type="sldImg"/>
          </p:nvPr>
        </p:nvSpPr>
        <p:spPr>
          <a:xfrm>
            <a:off x="381000" y="685800"/>
            <a:ext cx="6096000" cy="3429000"/>
          </a:xfrm>
        </p:spPr>
      </p:sp>
      <p:sp>
        <p:nvSpPr>
          <p:cNvPr id="11110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E84D9EC-77DD-40E2-BE6A-8B191F14871D}" type="slidenum">
              <a:rPr lang="en-US" altLang="zh-CN"/>
              <a:t>75</a:t>
            </a:fld>
            <a:endParaRPr lang="en-US" altLang="zh-CN"/>
          </a:p>
        </p:txBody>
      </p:sp>
      <p:sp>
        <p:nvSpPr>
          <p:cNvPr id="1113090" name="Rectangle 2"/>
          <p:cNvSpPr>
            <a:spLocks noGrp="1" noRot="1" noChangeAspect="1" noChangeArrowheads="1" noTextEdit="1"/>
          </p:cNvSpPr>
          <p:nvPr>
            <p:ph type="sldImg"/>
          </p:nvPr>
        </p:nvSpPr>
        <p:spPr>
          <a:xfrm>
            <a:off x="381000" y="685800"/>
            <a:ext cx="6096000" cy="3429000"/>
          </a:xfrm>
        </p:spPr>
      </p:sp>
      <p:sp>
        <p:nvSpPr>
          <p:cNvPr id="11130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t>76</a:t>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t>77</a:t>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t>78</a:t>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t>79</a:t>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t>80</a:t>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C12CF8-8C07-4878-BF7B-1DD8F158B0E1}" type="slidenum">
              <a:rPr lang="en-US" altLang="zh-CN"/>
              <a:t>81</a:t>
            </a:fld>
            <a:endParaRPr lang="en-US" altLang="zh-CN"/>
          </a:p>
        </p:txBody>
      </p:sp>
      <p:sp>
        <p:nvSpPr>
          <p:cNvPr id="1115138" name="Rectangle 2"/>
          <p:cNvSpPr>
            <a:spLocks noGrp="1" noRot="1" noChangeAspect="1" noChangeArrowheads="1" noTextEdit="1"/>
          </p:cNvSpPr>
          <p:nvPr>
            <p:ph type="sldImg"/>
          </p:nvPr>
        </p:nvSpPr>
        <p:spPr>
          <a:xfrm>
            <a:off x="381000" y="685800"/>
            <a:ext cx="6096000" cy="3429000"/>
          </a:xfrm>
        </p:spPr>
      </p:sp>
      <p:sp>
        <p:nvSpPr>
          <p:cNvPr id="11151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A8DC16E-93E8-4A53-8F1E-A7348AB8A744}" type="slidenum">
              <a:rPr lang="en-US" altLang="zh-CN"/>
              <a:t>82</a:t>
            </a:fld>
            <a:endParaRPr lang="en-US" altLang="zh-CN"/>
          </a:p>
        </p:txBody>
      </p:sp>
      <p:sp>
        <p:nvSpPr>
          <p:cNvPr id="1117186" name="Rectangle 2"/>
          <p:cNvSpPr>
            <a:spLocks noGrp="1" noRot="1" noChangeAspect="1" noChangeArrowheads="1" noTextEdit="1"/>
          </p:cNvSpPr>
          <p:nvPr>
            <p:ph type="sldImg"/>
          </p:nvPr>
        </p:nvSpPr>
        <p:spPr>
          <a:xfrm>
            <a:off x="381000" y="685800"/>
            <a:ext cx="6096000" cy="3429000"/>
          </a:xfrm>
        </p:spPr>
      </p:sp>
      <p:sp>
        <p:nvSpPr>
          <p:cNvPr id="111718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D5C6DC3-8DA5-4872-AA80-D62B5331487E}" type="slidenum">
              <a:rPr lang="en-US" altLang="zh-CN"/>
              <a:t>6</a:t>
            </a:fld>
            <a:endParaRPr lang="en-US" altLang="zh-CN"/>
          </a:p>
        </p:txBody>
      </p:sp>
      <p:sp>
        <p:nvSpPr>
          <p:cNvPr id="1053698" name="Rectangle 2"/>
          <p:cNvSpPr>
            <a:spLocks noGrp="1" noRot="1" noChangeAspect="1" noChangeArrowheads="1" noTextEdit="1"/>
          </p:cNvSpPr>
          <p:nvPr>
            <p:ph type="sldImg"/>
          </p:nvPr>
        </p:nvSpPr>
        <p:spPr>
          <a:xfrm>
            <a:off x="381000" y="685800"/>
            <a:ext cx="6096000" cy="3429000"/>
          </a:xfrm>
        </p:spPr>
      </p:sp>
      <p:sp>
        <p:nvSpPr>
          <p:cNvPr id="10536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5F5B24-48D2-4764-982D-C9B5F81DD72E}" type="slidenum">
              <a:rPr lang="en-US" altLang="zh-CN"/>
              <a:t>83</a:t>
            </a:fld>
            <a:endParaRPr lang="en-US" altLang="zh-CN"/>
          </a:p>
        </p:txBody>
      </p:sp>
      <p:sp>
        <p:nvSpPr>
          <p:cNvPr id="1119234" name="Rectangle 2"/>
          <p:cNvSpPr>
            <a:spLocks noGrp="1" noRot="1" noChangeAspect="1" noChangeArrowheads="1" noTextEdit="1"/>
          </p:cNvSpPr>
          <p:nvPr>
            <p:ph type="sldImg"/>
          </p:nvPr>
        </p:nvSpPr>
        <p:spPr>
          <a:xfrm>
            <a:off x="381000" y="685800"/>
            <a:ext cx="6096000" cy="3429000"/>
          </a:xfrm>
        </p:spPr>
      </p:sp>
      <p:sp>
        <p:nvSpPr>
          <p:cNvPr id="111923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91AD39-1E55-4625-82C6-9C51AAAA29D1}" type="slidenum">
              <a:rPr lang="en-US" altLang="zh-CN"/>
              <a:t>84</a:t>
            </a:fld>
            <a:endParaRPr lang="en-US" altLang="zh-CN"/>
          </a:p>
        </p:txBody>
      </p:sp>
      <p:sp>
        <p:nvSpPr>
          <p:cNvPr id="1121282" name="Rectangle 2"/>
          <p:cNvSpPr>
            <a:spLocks noGrp="1" noRot="1" noChangeAspect="1" noChangeArrowheads="1" noTextEdit="1"/>
          </p:cNvSpPr>
          <p:nvPr>
            <p:ph type="sldImg"/>
          </p:nvPr>
        </p:nvSpPr>
        <p:spPr>
          <a:xfrm>
            <a:off x="381000" y="685800"/>
            <a:ext cx="6096000" cy="3429000"/>
          </a:xfrm>
        </p:spPr>
      </p:sp>
      <p:sp>
        <p:nvSpPr>
          <p:cNvPr id="112128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1C7D40-3B96-4505-8708-AC5EC66D9F16}" type="slidenum">
              <a:rPr lang="en-US" altLang="zh-CN"/>
              <a:t>85</a:t>
            </a:fld>
            <a:endParaRPr lang="en-US" altLang="zh-CN"/>
          </a:p>
        </p:txBody>
      </p:sp>
      <p:sp>
        <p:nvSpPr>
          <p:cNvPr id="1123330" name="Rectangle 2"/>
          <p:cNvSpPr>
            <a:spLocks noGrp="1" noRot="1" noChangeAspect="1" noChangeArrowheads="1" noTextEdit="1"/>
          </p:cNvSpPr>
          <p:nvPr>
            <p:ph type="sldImg"/>
          </p:nvPr>
        </p:nvSpPr>
        <p:spPr>
          <a:xfrm>
            <a:off x="381000" y="685800"/>
            <a:ext cx="6096000" cy="3429000"/>
          </a:xfrm>
        </p:spPr>
      </p:sp>
      <p:sp>
        <p:nvSpPr>
          <p:cNvPr id="112333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FE5897F-0F70-4921-A079-7446C213D9E0}" type="slidenum">
              <a:rPr lang="en-US" altLang="zh-CN"/>
              <a:t>86</a:t>
            </a:fld>
            <a:endParaRPr lang="en-US" altLang="zh-CN"/>
          </a:p>
        </p:txBody>
      </p:sp>
      <p:sp>
        <p:nvSpPr>
          <p:cNvPr id="1125378" name="Rectangle 2"/>
          <p:cNvSpPr>
            <a:spLocks noGrp="1" noRot="1" noChangeAspect="1" noChangeArrowheads="1" noTextEdit="1"/>
          </p:cNvSpPr>
          <p:nvPr>
            <p:ph type="sldImg"/>
          </p:nvPr>
        </p:nvSpPr>
        <p:spPr>
          <a:xfrm>
            <a:off x="381000" y="685800"/>
            <a:ext cx="6096000" cy="3429000"/>
          </a:xfrm>
        </p:spPr>
      </p:sp>
      <p:sp>
        <p:nvSpPr>
          <p:cNvPr id="112537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790421-E7C6-4074-AFD3-4FD5FB8D3F3F}" type="slidenum">
              <a:rPr lang="en-US" altLang="zh-CN"/>
              <a:t>87</a:t>
            </a:fld>
            <a:endParaRPr lang="en-US" altLang="zh-CN"/>
          </a:p>
        </p:txBody>
      </p:sp>
      <p:sp>
        <p:nvSpPr>
          <p:cNvPr id="1127426" name="Rectangle 2"/>
          <p:cNvSpPr>
            <a:spLocks noGrp="1" noRot="1" noChangeAspect="1" noChangeArrowheads="1" noTextEdit="1"/>
          </p:cNvSpPr>
          <p:nvPr>
            <p:ph type="sldImg"/>
          </p:nvPr>
        </p:nvSpPr>
        <p:spPr>
          <a:xfrm>
            <a:off x="381000" y="685800"/>
            <a:ext cx="6096000" cy="3429000"/>
          </a:xfrm>
        </p:spPr>
      </p:sp>
      <p:sp>
        <p:nvSpPr>
          <p:cNvPr id="112742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3B3C47-49A6-402B-B7CA-273148D4319C}" type="slidenum">
              <a:rPr lang="en-US" altLang="zh-CN"/>
              <a:t>88</a:t>
            </a:fld>
            <a:endParaRPr lang="en-US" altLang="zh-CN"/>
          </a:p>
        </p:txBody>
      </p:sp>
      <p:sp>
        <p:nvSpPr>
          <p:cNvPr id="1129474" name="Rectangle 2"/>
          <p:cNvSpPr>
            <a:spLocks noGrp="1" noRot="1" noChangeAspect="1" noChangeArrowheads="1" noTextEdit="1"/>
          </p:cNvSpPr>
          <p:nvPr>
            <p:ph type="sldImg"/>
          </p:nvPr>
        </p:nvSpPr>
        <p:spPr>
          <a:xfrm>
            <a:off x="381000" y="685800"/>
            <a:ext cx="6096000" cy="3429000"/>
          </a:xfrm>
        </p:spPr>
      </p:sp>
      <p:sp>
        <p:nvSpPr>
          <p:cNvPr id="112947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F4973A-ABE7-4792-9846-2ABC98543D37}" type="slidenum">
              <a:rPr lang="en-US" altLang="zh-CN"/>
              <a:t>89</a:t>
            </a:fld>
            <a:endParaRPr lang="en-US" altLang="zh-CN"/>
          </a:p>
        </p:txBody>
      </p:sp>
      <p:sp>
        <p:nvSpPr>
          <p:cNvPr id="1131522" name="Rectangle 2"/>
          <p:cNvSpPr>
            <a:spLocks noGrp="1" noRot="1" noChangeAspect="1" noChangeArrowheads="1" noTextEdit="1"/>
          </p:cNvSpPr>
          <p:nvPr>
            <p:ph type="sldImg"/>
          </p:nvPr>
        </p:nvSpPr>
        <p:spPr>
          <a:xfrm>
            <a:off x="381000" y="685800"/>
            <a:ext cx="6096000" cy="3429000"/>
          </a:xfrm>
        </p:spPr>
      </p:sp>
      <p:sp>
        <p:nvSpPr>
          <p:cNvPr id="113152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F27E59-BA47-44F9-94C3-6493268FF8FA}" type="slidenum">
              <a:rPr lang="en-US" altLang="zh-CN"/>
              <a:t>90</a:t>
            </a:fld>
            <a:endParaRPr lang="en-US" altLang="zh-CN"/>
          </a:p>
        </p:txBody>
      </p:sp>
      <p:sp>
        <p:nvSpPr>
          <p:cNvPr id="1133570" name="Rectangle 2"/>
          <p:cNvSpPr>
            <a:spLocks noGrp="1" noRot="1" noChangeAspect="1" noChangeArrowheads="1" noTextEdit="1"/>
          </p:cNvSpPr>
          <p:nvPr>
            <p:ph type="sldImg"/>
          </p:nvPr>
        </p:nvSpPr>
        <p:spPr>
          <a:xfrm>
            <a:off x="381000" y="685800"/>
            <a:ext cx="6096000" cy="3429000"/>
          </a:xfrm>
        </p:spPr>
      </p:sp>
      <p:sp>
        <p:nvSpPr>
          <p:cNvPr id="113357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4E04876-7428-4796-9836-9D2A893CB0A9}" type="slidenum">
              <a:rPr lang="en-US" altLang="zh-CN"/>
              <a:t>91</a:t>
            </a:fld>
            <a:endParaRPr lang="en-US" altLang="zh-CN"/>
          </a:p>
        </p:txBody>
      </p:sp>
      <p:sp>
        <p:nvSpPr>
          <p:cNvPr id="1135618" name="Rectangle 2"/>
          <p:cNvSpPr>
            <a:spLocks noGrp="1" noRot="1" noChangeAspect="1" noChangeArrowheads="1" noTextEdit="1"/>
          </p:cNvSpPr>
          <p:nvPr>
            <p:ph type="sldImg"/>
          </p:nvPr>
        </p:nvSpPr>
        <p:spPr>
          <a:xfrm>
            <a:off x="381000" y="685800"/>
            <a:ext cx="6096000" cy="3429000"/>
          </a:xfrm>
        </p:spPr>
      </p:sp>
      <p:sp>
        <p:nvSpPr>
          <p:cNvPr id="113561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3EABD47-6A99-47F4-9DC1-2B15DAE8FD5A}" type="slidenum">
              <a:rPr lang="en-US" altLang="zh-CN"/>
              <a:t>92</a:t>
            </a:fld>
            <a:endParaRPr lang="en-US" altLang="zh-CN"/>
          </a:p>
        </p:txBody>
      </p:sp>
      <p:sp>
        <p:nvSpPr>
          <p:cNvPr id="1137666" name="Rectangle 2"/>
          <p:cNvSpPr>
            <a:spLocks noGrp="1" noRot="1" noChangeAspect="1" noChangeArrowheads="1" noTextEdit="1"/>
          </p:cNvSpPr>
          <p:nvPr>
            <p:ph type="sldImg"/>
          </p:nvPr>
        </p:nvSpPr>
        <p:spPr>
          <a:xfrm>
            <a:off x="381000" y="685800"/>
            <a:ext cx="6096000" cy="3429000"/>
          </a:xfrm>
        </p:spPr>
      </p:sp>
      <p:sp>
        <p:nvSpPr>
          <p:cNvPr id="113766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9A44A0-BFA9-4947-A87F-96C69DDA4049}" type="slidenum">
              <a:rPr lang="en-US" altLang="zh-CN"/>
              <a:t>7</a:t>
            </a:fld>
            <a:endParaRPr lang="en-US" altLang="zh-CN"/>
          </a:p>
        </p:txBody>
      </p:sp>
      <p:sp>
        <p:nvSpPr>
          <p:cNvPr id="1055746" name="Rectangle 2"/>
          <p:cNvSpPr>
            <a:spLocks noGrp="1" noRot="1" noChangeAspect="1" noChangeArrowheads="1" noTextEdit="1"/>
          </p:cNvSpPr>
          <p:nvPr>
            <p:ph type="sldImg"/>
          </p:nvPr>
        </p:nvSpPr>
        <p:spPr>
          <a:xfrm>
            <a:off x="381000" y="685800"/>
            <a:ext cx="6096000" cy="3429000"/>
          </a:xfrm>
        </p:spPr>
      </p:sp>
      <p:sp>
        <p:nvSpPr>
          <p:cNvPr id="10557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B3C19D0-B093-479C-A5D2-137775CCD453}" type="slidenum">
              <a:rPr lang="en-US" altLang="zh-CN"/>
              <a:t>93</a:t>
            </a:fld>
            <a:endParaRPr lang="en-US" altLang="zh-CN"/>
          </a:p>
        </p:txBody>
      </p:sp>
      <p:sp>
        <p:nvSpPr>
          <p:cNvPr id="1139714" name="Rectangle 2"/>
          <p:cNvSpPr>
            <a:spLocks noGrp="1" noRot="1" noChangeAspect="1" noChangeArrowheads="1" noTextEdit="1"/>
          </p:cNvSpPr>
          <p:nvPr>
            <p:ph type="sldImg"/>
          </p:nvPr>
        </p:nvSpPr>
        <p:spPr>
          <a:xfrm>
            <a:off x="381000" y="685800"/>
            <a:ext cx="6096000" cy="3429000"/>
          </a:xfrm>
        </p:spPr>
      </p:sp>
      <p:sp>
        <p:nvSpPr>
          <p:cNvPr id="113971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3DC25B5-102E-466C-BB6A-9386AF554DBC}" type="slidenum">
              <a:rPr lang="en-US" altLang="zh-CN"/>
              <a:t>94</a:t>
            </a:fld>
            <a:endParaRPr lang="en-US" altLang="zh-CN"/>
          </a:p>
        </p:txBody>
      </p:sp>
      <p:sp>
        <p:nvSpPr>
          <p:cNvPr id="1141762" name="Rectangle 2"/>
          <p:cNvSpPr>
            <a:spLocks noGrp="1" noRot="1" noChangeAspect="1" noChangeArrowheads="1" noTextEdit="1"/>
          </p:cNvSpPr>
          <p:nvPr>
            <p:ph type="sldImg"/>
          </p:nvPr>
        </p:nvSpPr>
        <p:spPr>
          <a:xfrm>
            <a:off x="381000" y="685800"/>
            <a:ext cx="6096000" cy="3429000"/>
          </a:xfrm>
        </p:spPr>
      </p:sp>
      <p:sp>
        <p:nvSpPr>
          <p:cNvPr id="114176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7F00A1B-0BA5-446C-B6FA-25A03589A9D0}" type="slidenum">
              <a:rPr lang="en-US" altLang="zh-CN"/>
              <a:t>95</a:t>
            </a:fld>
            <a:endParaRPr lang="en-US" altLang="zh-CN"/>
          </a:p>
        </p:txBody>
      </p:sp>
      <p:sp>
        <p:nvSpPr>
          <p:cNvPr id="1143810" name="Rectangle 2"/>
          <p:cNvSpPr>
            <a:spLocks noGrp="1" noRot="1" noChangeAspect="1" noChangeArrowheads="1" noTextEdit="1"/>
          </p:cNvSpPr>
          <p:nvPr>
            <p:ph type="sldImg"/>
          </p:nvPr>
        </p:nvSpPr>
        <p:spPr>
          <a:xfrm>
            <a:off x="381000" y="685800"/>
            <a:ext cx="6096000" cy="3429000"/>
          </a:xfrm>
        </p:spPr>
      </p:sp>
      <p:sp>
        <p:nvSpPr>
          <p:cNvPr id="114381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29CEAC-2108-44C9-B199-D2FF19CEAFF3}" type="slidenum">
              <a:rPr lang="en-US" altLang="zh-CN"/>
              <a:t>96</a:t>
            </a:fld>
            <a:endParaRPr lang="en-US" altLang="zh-CN"/>
          </a:p>
        </p:txBody>
      </p:sp>
      <p:sp>
        <p:nvSpPr>
          <p:cNvPr id="1145858" name="Rectangle 2"/>
          <p:cNvSpPr>
            <a:spLocks noGrp="1" noRot="1" noChangeAspect="1" noChangeArrowheads="1" noTextEdit="1"/>
          </p:cNvSpPr>
          <p:nvPr>
            <p:ph type="sldImg"/>
          </p:nvPr>
        </p:nvSpPr>
        <p:spPr>
          <a:xfrm>
            <a:off x="381000" y="685800"/>
            <a:ext cx="6096000" cy="3429000"/>
          </a:xfrm>
        </p:spPr>
      </p:sp>
      <p:sp>
        <p:nvSpPr>
          <p:cNvPr id="1145859"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96E4EF-2D84-479C-ADD2-2C2E70E1C210}" type="slidenum">
              <a:rPr lang="en-US" altLang="zh-CN"/>
              <a:t>97</a:t>
            </a:fld>
            <a:endParaRPr lang="en-US" altLang="zh-CN"/>
          </a:p>
        </p:txBody>
      </p:sp>
      <p:sp>
        <p:nvSpPr>
          <p:cNvPr id="1147906" name="Rectangle 2"/>
          <p:cNvSpPr>
            <a:spLocks noGrp="1" noRot="1" noChangeAspect="1" noChangeArrowheads="1" noTextEdit="1"/>
          </p:cNvSpPr>
          <p:nvPr>
            <p:ph type="sldImg"/>
          </p:nvPr>
        </p:nvSpPr>
        <p:spPr>
          <a:xfrm>
            <a:off x="381000" y="685800"/>
            <a:ext cx="6096000" cy="3429000"/>
          </a:xfrm>
        </p:spPr>
      </p:sp>
      <p:sp>
        <p:nvSpPr>
          <p:cNvPr id="114790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FC373F5-66C5-4845-973B-A75A7411036A}" type="slidenum">
              <a:rPr lang="en-US" altLang="zh-CN"/>
              <a:t>98</a:t>
            </a:fld>
            <a:endParaRPr lang="en-US" altLang="zh-CN"/>
          </a:p>
        </p:txBody>
      </p:sp>
      <p:sp>
        <p:nvSpPr>
          <p:cNvPr id="1149954" name="Rectangle 2"/>
          <p:cNvSpPr>
            <a:spLocks noGrp="1" noRot="1" noChangeAspect="1" noChangeArrowheads="1" noTextEdit="1"/>
          </p:cNvSpPr>
          <p:nvPr>
            <p:ph type="sldImg"/>
          </p:nvPr>
        </p:nvSpPr>
        <p:spPr>
          <a:xfrm>
            <a:off x="381000" y="685800"/>
            <a:ext cx="6096000" cy="3429000"/>
          </a:xfrm>
        </p:spPr>
      </p:sp>
      <p:sp>
        <p:nvSpPr>
          <p:cNvPr id="114995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60B59FD-504B-4D51-8F16-27A33802F2C3}" type="slidenum">
              <a:rPr lang="en-US" altLang="zh-CN"/>
              <a:t>99</a:t>
            </a:fld>
            <a:endParaRPr lang="en-US" altLang="zh-CN"/>
          </a:p>
        </p:txBody>
      </p:sp>
      <p:sp>
        <p:nvSpPr>
          <p:cNvPr id="1152002" name="Rectangle 2"/>
          <p:cNvSpPr>
            <a:spLocks noGrp="1" noRot="1" noChangeAspect="1" noChangeArrowheads="1" noTextEdit="1"/>
          </p:cNvSpPr>
          <p:nvPr>
            <p:ph type="sldImg"/>
          </p:nvPr>
        </p:nvSpPr>
        <p:spPr>
          <a:xfrm>
            <a:off x="381000" y="685800"/>
            <a:ext cx="6096000" cy="3429000"/>
          </a:xfrm>
        </p:spPr>
      </p:sp>
      <p:sp>
        <p:nvSpPr>
          <p:cNvPr id="1152003"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87A6EA-D819-4067-B558-6E87905B6823}" type="slidenum">
              <a:rPr lang="en-US" altLang="zh-CN"/>
              <a:t>100</a:t>
            </a:fld>
            <a:endParaRPr lang="en-US" altLang="zh-CN"/>
          </a:p>
        </p:txBody>
      </p:sp>
      <p:sp>
        <p:nvSpPr>
          <p:cNvPr id="1154050" name="Rectangle 2"/>
          <p:cNvSpPr>
            <a:spLocks noGrp="1" noRot="1" noChangeAspect="1" noChangeArrowheads="1" noTextEdit="1"/>
          </p:cNvSpPr>
          <p:nvPr>
            <p:ph type="sldImg"/>
          </p:nvPr>
        </p:nvSpPr>
        <p:spPr>
          <a:xfrm>
            <a:off x="381000" y="685800"/>
            <a:ext cx="6096000" cy="3429000"/>
          </a:xfrm>
        </p:spPr>
      </p:sp>
      <p:sp>
        <p:nvSpPr>
          <p:cNvPr id="11540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A3B1FB-3A0F-4E91-8C3C-77781B3F8E2F}" type="slidenum">
              <a:rPr lang="en-US" altLang="zh-CN"/>
              <a:t>101</a:t>
            </a:fld>
            <a:endParaRPr lang="en-US" altLang="zh-CN"/>
          </a:p>
        </p:txBody>
      </p:sp>
      <p:sp>
        <p:nvSpPr>
          <p:cNvPr id="1162242" name="Rectangle 2"/>
          <p:cNvSpPr>
            <a:spLocks noGrp="1" noRot="1" noChangeAspect="1" noChangeArrowheads="1" noTextEdit="1"/>
          </p:cNvSpPr>
          <p:nvPr>
            <p:ph type="sldImg"/>
          </p:nvPr>
        </p:nvSpPr>
        <p:spPr>
          <a:xfrm>
            <a:off x="381000" y="685800"/>
            <a:ext cx="6096000" cy="3429000"/>
          </a:xfrm>
        </p:spPr>
      </p:sp>
      <p:sp>
        <p:nvSpPr>
          <p:cNvPr id="1162243" name="Rectangle 3"/>
          <p:cNvSpPr>
            <a:spLocks noGrp="1" noChangeArrowheads="1"/>
          </p:cNvSpPr>
          <p:nvPr>
            <p:ph type="body" idx="1"/>
          </p:nvPr>
        </p:nvSpPr>
        <p:spPr>
          <a:xfrm>
            <a:off x="914400" y="4343400"/>
            <a:ext cx="5029200" cy="4114800"/>
          </a:xfrm>
        </p:spPr>
        <p:txBody>
          <a:bodyPr/>
          <a:lstStyle/>
          <a:p>
            <a:r>
              <a:rPr lang="en-US" altLang="zh-CN" dirty="0"/>
              <a:t>1946</a:t>
            </a:r>
            <a:r>
              <a:rPr lang="zh-CN" altLang="en-US" dirty="0"/>
              <a:t>年，第一台电子计算机问世，应用领域迅速扩大，软硬件飞速发展，程序设计语言相继问世。</a:t>
            </a:r>
          </a:p>
          <a:p>
            <a:r>
              <a:rPr lang="zh-CN" altLang="en-US" dirty="0"/>
              <a:t>程序设计语言</a:t>
            </a:r>
            <a:r>
              <a:rPr lang="en-US" altLang="zh-CN" dirty="0"/>
              <a:t>:</a:t>
            </a:r>
            <a:r>
              <a:rPr lang="zh-CN" altLang="en-US" dirty="0"/>
              <a:t>将自然语言形式化为有格式的语言</a:t>
            </a:r>
          </a:p>
          <a:p>
            <a:r>
              <a:rPr lang="en-US" altLang="zh-CN" dirty="0"/>
              <a:t>1</a:t>
            </a:r>
            <a:r>
              <a:rPr lang="zh-CN" altLang="en-US" dirty="0"/>
              <a:t>。机器语言：</a:t>
            </a:r>
          </a:p>
          <a:p>
            <a:pPr lvl="2">
              <a:buClr>
                <a:schemeClr val="tx2"/>
              </a:buClr>
              <a:buFontTx/>
              <a:buChar char="•"/>
            </a:pPr>
            <a:r>
              <a:rPr lang="zh-CN" altLang="en-US" dirty="0"/>
              <a:t>计算机能够认识的语言</a:t>
            </a:r>
          </a:p>
          <a:p>
            <a:pPr lvl="2">
              <a:buClr>
                <a:schemeClr val="tx2"/>
              </a:buClr>
              <a:buFontTx/>
              <a:buChar char="•"/>
            </a:pPr>
            <a:r>
              <a:rPr lang="zh-CN" altLang="en-US" dirty="0"/>
              <a:t>计算机的基础是数字电路</a:t>
            </a:r>
          </a:p>
          <a:p>
            <a:pPr lvl="2">
              <a:buClr>
                <a:schemeClr val="tx2"/>
              </a:buClr>
              <a:buFontTx/>
              <a:buChar char="•"/>
            </a:pPr>
            <a:r>
              <a:rPr lang="zh-CN" altLang="en-US" dirty="0"/>
              <a:t>机器语言就是数字电路里的电信号</a:t>
            </a:r>
          </a:p>
          <a:p>
            <a:pPr lvl="2">
              <a:buClr>
                <a:schemeClr val="tx2"/>
              </a:buClr>
              <a:buFontTx/>
              <a:buChar char="•"/>
            </a:pPr>
            <a:r>
              <a:rPr lang="zh-CN" altLang="en-US" dirty="0"/>
              <a:t>将在</a:t>
            </a:r>
            <a:r>
              <a:rPr lang="en-US" altLang="zh-CN" dirty="0"/>
              <a:t>《</a:t>
            </a:r>
            <a:r>
              <a:rPr lang="zh-CN" altLang="en-US" dirty="0"/>
              <a:t>计算机组成</a:t>
            </a:r>
            <a:r>
              <a:rPr lang="en-US" altLang="zh-CN" dirty="0"/>
              <a:t>》</a:t>
            </a:r>
            <a:r>
              <a:rPr lang="zh-CN" altLang="en-US" dirty="0"/>
              <a:t>课程中学习</a:t>
            </a:r>
          </a:p>
          <a:p>
            <a:pPr lvl="2">
              <a:buClr>
                <a:schemeClr val="tx2"/>
              </a:buClr>
              <a:buFontTx/>
              <a:buChar char="•"/>
            </a:pPr>
            <a:r>
              <a:rPr lang="zh-CN" altLang="en-US" dirty="0"/>
              <a:t>都是二进制文件</a:t>
            </a:r>
          </a:p>
          <a:p>
            <a:pPr lvl="2">
              <a:buClr>
                <a:schemeClr val="tx2"/>
              </a:buClr>
              <a:buFontTx/>
              <a:buChar char="•"/>
            </a:pPr>
            <a:r>
              <a:rPr lang="zh-CN" altLang="en-US" dirty="0"/>
              <a:t>一条机器语言成为一条指令</a:t>
            </a:r>
          </a:p>
          <a:p>
            <a:pPr lvl="2">
              <a:buClr>
                <a:schemeClr val="tx2"/>
              </a:buClr>
              <a:buFontTx/>
              <a:buChar char="•"/>
            </a:pPr>
            <a:r>
              <a:rPr lang="zh-CN" altLang="en-US" dirty="0"/>
              <a:t>指令是不可分割的最小功能单元</a:t>
            </a:r>
          </a:p>
          <a:p>
            <a:r>
              <a:rPr lang="zh-CN" altLang="en-US" dirty="0"/>
              <a:t>定义：一种</a:t>
            </a:r>
            <a:r>
              <a:rPr lang="en-US" altLang="zh-CN" dirty="0"/>
              <a:t>CPU</a:t>
            </a:r>
            <a:r>
              <a:rPr lang="zh-CN" altLang="en-US" dirty="0"/>
              <a:t>的指令系统，由该</a:t>
            </a:r>
            <a:r>
              <a:rPr lang="en-US" altLang="zh-CN" dirty="0"/>
              <a:t>CPU</a:t>
            </a:r>
            <a:r>
              <a:rPr lang="zh-CN" altLang="en-US" dirty="0"/>
              <a:t>可识别的</a:t>
            </a:r>
            <a:r>
              <a:rPr lang="en-US" altLang="zh-CN" dirty="0"/>
              <a:t>0</a:t>
            </a:r>
            <a:r>
              <a:rPr lang="zh-CN" altLang="en-US" dirty="0"/>
              <a:t>、</a:t>
            </a:r>
            <a:r>
              <a:rPr lang="en-US" altLang="zh-CN" dirty="0"/>
              <a:t>1</a:t>
            </a:r>
            <a:r>
              <a:rPr lang="zh-CN" altLang="en-US" dirty="0"/>
              <a:t>序列构成的指令码组成。</a:t>
            </a:r>
          </a:p>
          <a:p>
            <a:r>
              <a:rPr lang="zh-CN" altLang="en-US" dirty="0"/>
              <a:t>特点：</a:t>
            </a:r>
          </a:p>
          <a:p>
            <a:r>
              <a:rPr lang="zh-CN" altLang="en-US" dirty="0"/>
              <a:t>执行效率高</a:t>
            </a:r>
          </a:p>
          <a:p>
            <a:r>
              <a:rPr lang="zh-CN" altLang="en-US" dirty="0"/>
              <a:t>不直观，不易查错，生产效率低。</a:t>
            </a:r>
          </a:p>
          <a:p>
            <a:r>
              <a:rPr lang="en-US" altLang="zh-CN" dirty="0"/>
              <a:t>2</a:t>
            </a:r>
            <a:r>
              <a:rPr lang="zh-CN" altLang="en-US" dirty="0"/>
              <a:t>。汇编语言</a:t>
            </a:r>
          </a:p>
          <a:p>
            <a:r>
              <a:rPr lang="zh-CN" altLang="en-US" dirty="0"/>
              <a:t>定义：用助记符号描述的指令系统</a:t>
            </a:r>
          </a:p>
          <a:p>
            <a:r>
              <a:rPr lang="zh-CN" altLang="en-US" dirty="0"/>
              <a:t>特点：</a:t>
            </a:r>
          </a:p>
          <a:p>
            <a:r>
              <a:rPr lang="zh-CN" altLang="en-US" dirty="0"/>
              <a:t>生产效率高，质量好，执行效率较高；</a:t>
            </a:r>
          </a:p>
          <a:p>
            <a:r>
              <a:rPr lang="zh-CN" altLang="en-US" dirty="0"/>
              <a:t>要经汇编程序汇编成目标程序（机器语言）才能执行，依赖硬件。</a:t>
            </a:r>
          </a:p>
          <a:p>
            <a:r>
              <a:rPr lang="zh-CN" altLang="en-US" dirty="0"/>
              <a:t>（面向机器的语言</a:t>
            </a:r>
            <a:r>
              <a:rPr lang="en-US" altLang="zh-CN" dirty="0"/>
              <a:t>----</a:t>
            </a:r>
            <a:r>
              <a:rPr lang="zh-CN" altLang="en-US" dirty="0"/>
              <a:t>依</a:t>
            </a:r>
            <a:r>
              <a:rPr lang="en-US" altLang="zh-CN" dirty="0"/>
              <a:t>CPU</a:t>
            </a:r>
            <a:r>
              <a:rPr lang="zh-CN" altLang="en-US" dirty="0"/>
              <a:t>不同而异）</a:t>
            </a:r>
          </a:p>
          <a:p>
            <a:r>
              <a:rPr lang="en-US" altLang="zh-CN" dirty="0"/>
              <a:t>3</a:t>
            </a:r>
            <a:r>
              <a:rPr lang="zh-CN" altLang="en-US" dirty="0"/>
              <a:t>。高级语言</a:t>
            </a:r>
          </a:p>
          <a:p>
            <a:r>
              <a:rPr lang="zh-CN" altLang="en-US" dirty="0"/>
              <a:t>特点：</a:t>
            </a:r>
          </a:p>
          <a:p>
            <a:r>
              <a:rPr lang="zh-CN" altLang="en-US" dirty="0"/>
              <a:t>编程效率高，不必考虑硬件；</a:t>
            </a:r>
          </a:p>
          <a:p>
            <a:r>
              <a:rPr lang="zh-CN" altLang="en-US" dirty="0"/>
              <a:t>执行效率低，要经编译、连接后才能执行。</a:t>
            </a:r>
          </a:p>
          <a:p>
            <a:r>
              <a:rPr lang="zh-CN" altLang="en-US" dirty="0"/>
              <a:t>面向过程的程序设计语言</a:t>
            </a:r>
          </a:p>
          <a:p>
            <a:r>
              <a:rPr lang="zh-CN" altLang="en-US" dirty="0"/>
              <a:t>认为解题过程是数据被加工的过程</a:t>
            </a:r>
          </a:p>
          <a:p>
            <a:r>
              <a:rPr lang="zh-CN" altLang="en-US" dirty="0"/>
              <a:t>程序</a:t>
            </a:r>
            <a:r>
              <a:rPr lang="en-US" altLang="zh-CN" dirty="0"/>
              <a:t>=</a:t>
            </a:r>
            <a:r>
              <a:rPr lang="zh-CN" altLang="en-US" dirty="0"/>
              <a:t>数据结构</a:t>
            </a:r>
            <a:r>
              <a:rPr lang="en-US" altLang="zh-CN" dirty="0"/>
              <a:t>+</a:t>
            </a:r>
            <a:r>
              <a:rPr lang="zh-CN" altLang="en-US" dirty="0"/>
              <a:t>算法</a:t>
            </a:r>
          </a:p>
          <a:p>
            <a:r>
              <a:rPr lang="en-US" altLang="zh-CN" dirty="0"/>
              <a:t>C</a:t>
            </a:r>
            <a:r>
              <a:rPr lang="zh-CN" altLang="en-US" dirty="0"/>
              <a:t>语言是面向过程的高级语言</a:t>
            </a:r>
          </a:p>
          <a:p>
            <a:r>
              <a:rPr lang="zh-CN" altLang="en-US" dirty="0"/>
              <a:t>           面向对象的程序设计语言</a:t>
            </a:r>
          </a:p>
          <a:p>
            <a:r>
              <a:rPr lang="zh-CN" altLang="en-US" dirty="0"/>
              <a:t>一种结构模拟方法。认为：现实世界由对象组成，对象是数据和方法的封装体；客观世界可以分类，每个对象是类的一个实例。</a:t>
            </a:r>
          </a:p>
          <a:p>
            <a:r>
              <a:rPr lang="zh-CN" altLang="en-US" dirty="0"/>
              <a:t>特点：比面向过程的语言更清晰、易懂，适宜编更大规模程序，是程序设计的主流</a:t>
            </a:r>
          </a:p>
          <a:p>
            <a:endParaRPr lang="zh-CN" altLang="en-US" dirty="0"/>
          </a:p>
          <a:p>
            <a:r>
              <a:rPr lang="zh-CN" altLang="en-US" dirty="0"/>
              <a:t>程序设计语言基本成分：</a:t>
            </a:r>
          </a:p>
          <a:p>
            <a:r>
              <a:rPr lang="zh-CN" altLang="en-US" dirty="0"/>
              <a:t>。数据成分</a:t>
            </a:r>
          </a:p>
          <a:p>
            <a:r>
              <a:rPr lang="zh-CN" altLang="en-US" dirty="0"/>
              <a:t>。运算成分</a:t>
            </a:r>
          </a:p>
          <a:p>
            <a:r>
              <a:rPr lang="zh-CN" altLang="en-US" dirty="0"/>
              <a:t>。控制成分</a:t>
            </a:r>
          </a:p>
          <a:p>
            <a:r>
              <a:rPr lang="zh-CN" altLang="en-US" dirty="0"/>
              <a:t>。传输成分	</a:t>
            </a:r>
          </a:p>
          <a:p>
            <a:endParaRPr lang="zh-CN" altLang="en-US" dirty="0"/>
          </a:p>
          <a:p>
            <a:r>
              <a:rPr lang="zh-CN" altLang="en-US" dirty="0"/>
              <a:t>程序设计语言定义：用于书写计算机程序的语言。通常指实现高级语言。</a:t>
            </a:r>
          </a:p>
          <a:p>
            <a:r>
              <a:rPr lang="zh-CN" altLang="en-US" dirty="0"/>
              <a:t>语言的基础是一组记号与一组规则。</a:t>
            </a:r>
          </a:p>
          <a:p>
            <a:r>
              <a:rPr lang="zh-CN" altLang="en-US" dirty="0"/>
              <a:t>程序设计语言包括：</a:t>
            </a:r>
          </a:p>
          <a:p>
            <a:r>
              <a:rPr lang="zh-CN" altLang="en-US" dirty="0"/>
              <a:t>语法：记号的组合规则</a:t>
            </a:r>
          </a:p>
          <a:p>
            <a:r>
              <a:rPr lang="zh-CN" altLang="en-US" dirty="0"/>
              <a:t>语义：记号的特定意义</a:t>
            </a:r>
          </a:p>
          <a:p>
            <a:r>
              <a:rPr lang="zh-CN" altLang="en-US" dirty="0"/>
              <a:t>语用：程序与使用者的关系</a:t>
            </a:r>
          </a:p>
          <a:p>
            <a:endParaRPr lang="zh-CN" altLang="en-US" dirty="0"/>
          </a:p>
          <a:p>
            <a:endParaRPr lang="en-US"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87A6EA-D819-4067-B558-6E87905B6823}" type="slidenum">
              <a:rPr lang="en-US" altLang="zh-CN"/>
              <a:t>102</a:t>
            </a:fld>
            <a:endParaRPr lang="en-US" altLang="zh-CN"/>
          </a:p>
        </p:txBody>
      </p:sp>
      <p:sp>
        <p:nvSpPr>
          <p:cNvPr id="1154050" name="Rectangle 2"/>
          <p:cNvSpPr>
            <a:spLocks noGrp="1" noRot="1" noChangeAspect="1" noChangeArrowheads="1" noTextEdit="1"/>
          </p:cNvSpPr>
          <p:nvPr>
            <p:ph type="sldImg"/>
          </p:nvPr>
        </p:nvSpPr>
        <p:spPr>
          <a:xfrm>
            <a:off x="381000" y="685800"/>
            <a:ext cx="6096000" cy="3429000"/>
          </a:xfrm>
        </p:spPr>
      </p:sp>
      <p:sp>
        <p:nvSpPr>
          <p:cNvPr id="115405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6808449-6576-47EF-A2DE-CE6332205483}" type="slidenum">
              <a:rPr lang="en-US" altLang="zh-CN"/>
              <a:t>8</a:t>
            </a:fld>
            <a:endParaRPr lang="en-US" altLang="zh-CN"/>
          </a:p>
        </p:txBody>
      </p:sp>
      <p:sp>
        <p:nvSpPr>
          <p:cNvPr id="1057794" name="Rectangle 2"/>
          <p:cNvSpPr>
            <a:spLocks noGrp="1" noRot="1" noChangeAspect="1" noChangeArrowheads="1" noTextEdit="1"/>
          </p:cNvSpPr>
          <p:nvPr>
            <p:ph type="sldImg"/>
          </p:nvPr>
        </p:nvSpPr>
        <p:spPr>
          <a:xfrm>
            <a:off x="381000" y="685800"/>
            <a:ext cx="6096000" cy="3429000"/>
          </a:xfrm>
        </p:spPr>
      </p:sp>
      <p:sp>
        <p:nvSpPr>
          <p:cNvPr id="10577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434F12-4030-47BE-8AA9-ED5F303E8C8E}" type="slidenum">
              <a:rPr lang="en-US" altLang="zh-CN"/>
              <a:t>103</a:t>
            </a:fld>
            <a:endParaRPr lang="en-US" altLang="zh-CN"/>
          </a:p>
        </p:txBody>
      </p:sp>
      <p:sp>
        <p:nvSpPr>
          <p:cNvPr id="1156098" name="Rectangle 2"/>
          <p:cNvSpPr>
            <a:spLocks noGrp="1" noRot="1" noChangeAspect="1" noChangeArrowheads="1" noTextEdit="1"/>
          </p:cNvSpPr>
          <p:nvPr>
            <p:ph type="sldImg"/>
          </p:nvPr>
        </p:nvSpPr>
        <p:spPr>
          <a:xfrm>
            <a:off x="381000" y="685800"/>
            <a:ext cx="6096000" cy="3429000"/>
          </a:xfrm>
        </p:spPr>
      </p:sp>
      <p:sp>
        <p:nvSpPr>
          <p:cNvPr id="11560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0F12867-B791-4717-8054-C537D4EC3AAD}" type="slidenum">
              <a:rPr lang="en-US" altLang="zh-CN"/>
              <a:t>104</a:t>
            </a:fld>
            <a:endParaRPr lang="en-US" altLang="zh-CN"/>
          </a:p>
        </p:txBody>
      </p:sp>
      <p:sp>
        <p:nvSpPr>
          <p:cNvPr id="1158146" name="Rectangle 2"/>
          <p:cNvSpPr>
            <a:spLocks noGrp="1" noRot="1" noChangeAspect="1" noChangeArrowheads="1" noTextEdit="1"/>
          </p:cNvSpPr>
          <p:nvPr>
            <p:ph type="sldImg"/>
          </p:nvPr>
        </p:nvSpPr>
        <p:spPr>
          <a:xfrm>
            <a:off x="381000" y="685800"/>
            <a:ext cx="6096000" cy="3429000"/>
          </a:xfrm>
        </p:spPr>
      </p:sp>
      <p:sp>
        <p:nvSpPr>
          <p:cNvPr id="1158147"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498273E-BC45-4CAF-8514-7BE0F361896D}" type="slidenum">
              <a:rPr lang="en-US" altLang="zh-CN"/>
              <a:t>105</a:t>
            </a:fld>
            <a:endParaRPr lang="en-US" altLang="zh-CN"/>
          </a:p>
        </p:txBody>
      </p:sp>
      <p:sp>
        <p:nvSpPr>
          <p:cNvPr id="1160194" name="Rectangle 2"/>
          <p:cNvSpPr>
            <a:spLocks noGrp="1" noRot="1" noChangeAspect="1" noChangeArrowheads="1" noTextEdit="1"/>
          </p:cNvSpPr>
          <p:nvPr>
            <p:ph type="sldImg"/>
          </p:nvPr>
        </p:nvSpPr>
        <p:spPr>
          <a:xfrm>
            <a:off x="381000" y="685800"/>
            <a:ext cx="6096000" cy="3429000"/>
          </a:xfrm>
        </p:spPr>
      </p:sp>
      <p:sp>
        <p:nvSpPr>
          <p:cNvPr id="1160195"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2819798-91B1-4264-B86D-D1C23D3A8ED6}" type="slidenum">
              <a:rPr lang="en-US" altLang="zh-CN"/>
              <a:t>106</a:t>
            </a:fld>
            <a:endParaRPr lang="en-US" altLang="zh-CN"/>
          </a:p>
        </p:txBody>
      </p:sp>
      <p:sp>
        <p:nvSpPr>
          <p:cNvPr id="1164290" name="Rectangle 2"/>
          <p:cNvSpPr>
            <a:spLocks noGrp="1" noRot="1" noChangeAspect="1" noChangeArrowheads="1" noTextEdit="1"/>
          </p:cNvSpPr>
          <p:nvPr>
            <p:ph type="sldImg"/>
          </p:nvPr>
        </p:nvSpPr>
        <p:spPr>
          <a:xfrm>
            <a:off x="381000" y="685800"/>
            <a:ext cx="6096000" cy="3429000"/>
          </a:xfrm>
        </p:spPr>
      </p:sp>
      <p:sp>
        <p:nvSpPr>
          <p:cNvPr id="11642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91B112A-F980-4D52-BFDB-2C458214F8B2}" type="slidenum">
              <a:rPr lang="en-US" altLang="zh-CN"/>
              <a:t>9</a:t>
            </a:fld>
            <a:endParaRPr lang="en-US" altLang="zh-CN"/>
          </a:p>
        </p:txBody>
      </p:sp>
      <p:sp>
        <p:nvSpPr>
          <p:cNvPr id="1059842" name="Rectangle 2"/>
          <p:cNvSpPr>
            <a:spLocks noGrp="1" noRot="1" noChangeAspect="1" noChangeArrowheads="1" noTextEdit="1"/>
          </p:cNvSpPr>
          <p:nvPr>
            <p:ph type="sldImg"/>
          </p:nvPr>
        </p:nvSpPr>
        <p:spPr>
          <a:xfrm>
            <a:off x="381000" y="685800"/>
            <a:ext cx="6096000" cy="3429000"/>
          </a:xfrm>
        </p:spPr>
      </p:sp>
      <p:sp>
        <p:nvSpPr>
          <p:cNvPr id="1059843"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D46671C-1EC1-4CB5-A11A-13B5EFFD91F6}" type="slidenum">
              <a:rPr lang="en-US" altLang="zh-CN"/>
              <a:t>10</a:t>
            </a:fld>
            <a:endParaRPr lang="en-US" altLang="zh-CN"/>
          </a:p>
        </p:txBody>
      </p:sp>
      <p:sp>
        <p:nvSpPr>
          <p:cNvPr id="1061890" name="Rectangle 2"/>
          <p:cNvSpPr>
            <a:spLocks noGrp="1" noRot="1" noChangeAspect="1" noChangeArrowheads="1" noTextEdit="1"/>
          </p:cNvSpPr>
          <p:nvPr>
            <p:ph type="sldImg"/>
          </p:nvPr>
        </p:nvSpPr>
        <p:spPr>
          <a:xfrm>
            <a:off x="381000" y="685800"/>
            <a:ext cx="6096000" cy="3429000"/>
          </a:xfrm>
        </p:spPr>
      </p:sp>
      <p:sp>
        <p:nvSpPr>
          <p:cNvPr id="1061891"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8F5F6BD-E770-48F7-B33C-84E6BAB02D69}" type="slidenum">
              <a:rPr lang="en-US" altLang="zh-CN"/>
              <a:t>11</a:t>
            </a:fld>
            <a:endParaRPr lang="en-US" altLang="zh-CN"/>
          </a:p>
        </p:txBody>
      </p:sp>
      <p:sp>
        <p:nvSpPr>
          <p:cNvPr id="1063938" name="Rectangle 2"/>
          <p:cNvSpPr>
            <a:spLocks noGrp="1" noRot="1" noChangeAspect="1" noChangeArrowheads="1" noTextEdit="1"/>
          </p:cNvSpPr>
          <p:nvPr>
            <p:ph type="sldImg"/>
          </p:nvPr>
        </p:nvSpPr>
        <p:spPr>
          <a:xfrm>
            <a:off x="381000" y="685800"/>
            <a:ext cx="6096000" cy="3429000"/>
          </a:xfrm>
        </p:spPr>
      </p:sp>
      <p:sp>
        <p:nvSpPr>
          <p:cNvPr id="106393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p>
          <a:p>
            <a:r>
              <a:rPr lang="zh-CN" altLang="en-US"/>
              <a:t>程序设计语言</a:t>
            </a:r>
            <a:r>
              <a:rPr lang="en-US" altLang="zh-CN"/>
              <a:t>:</a:t>
            </a:r>
            <a:r>
              <a:rPr lang="zh-CN" altLang="en-US"/>
              <a:t>将自然语言形式化为有格式的语言</a:t>
            </a:r>
          </a:p>
          <a:p>
            <a:r>
              <a:rPr lang="en-US" altLang="zh-CN"/>
              <a:t>1</a:t>
            </a:r>
            <a:r>
              <a:rPr lang="zh-CN" altLang="en-US"/>
              <a:t>。机器语言：</a:t>
            </a:r>
          </a:p>
          <a:p>
            <a:pPr lvl="2">
              <a:buClr>
                <a:schemeClr val="tx2"/>
              </a:buClr>
              <a:buFontTx/>
              <a:buChar char="•"/>
            </a:pPr>
            <a:r>
              <a:rPr lang="zh-CN" altLang="en-US"/>
              <a:t>计算机能够认识的语言</a:t>
            </a:r>
          </a:p>
          <a:p>
            <a:pPr lvl="2">
              <a:buClr>
                <a:schemeClr val="tx2"/>
              </a:buClr>
              <a:buFontTx/>
              <a:buChar char="•"/>
            </a:pPr>
            <a:r>
              <a:rPr lang="zh-CN" altLang="en-US"/>
              <a:t>计算机的基础是数字电路</a:t>
            </a:r>
          </a:p>
          <a:p>
            <a:pPr lvl="2">
              <a:buClr>
                <a:schemeClr val="tx2"/>
              </a:buClr>
              <a:buFontTx/>
              <a:buChar char="•"/>
            </a:pPr>
            <a:r>
              <a:rPr lang="zh-CN" altLang="en-US"/>
              <a:t>机器语言就是数字电路里的电信号</a:t>
            </a:r>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p>
          <a:p>
            <a:pPr lvl="2">
              <a:buClr>
                <a:schemeClr val="tx2"/>
              </a:buClr>
              <a:buFontTx/>
              <a:buChar char="•"/>
            </a:pPr>
            <a:r>
              <a:rPr lang="zh-CN" altLang="en-US"/>
              <a:t>都是二进制文件</a:t>
            </a:r>
          </a:p>
          <a:p>
            <a:pPr lvl="2">
              <a:buClr>
                <a:schemeClr val="tx2"/>
              </a:buClr>
              <a:buFontTx/>
              <a:buChar char="•"/>
            </a:pPr>
            <a:r>
              <a:rPr lang="zh-CN" altLang="en-US"/>
              <a:t>一条机器语言成为一条指令</a:t>
            </a:r>
          </a:p>
          <a:p>
            <a:pPr lvl="2">
              <a:buClr>
                <a:schemeClr val="tx2"/>
              </a:buClr>
              <a:buFontTx/>
              <a:buChar char="•"/>
            </a:pPr>
            <a:r>
              <a:rPr lang="zh-CN" altLang="en-US"/>
              <a:t>指令是不可分割的最小功能单元</a:t>
            </a:r>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p>
          <a:p>
            <a:r>
              <a:rPr lang="zh-CN" altLang="en-US"/>
              <a:t>特点：</a:t>
            </a:r>
          </a:p>
          <a:p>
            <a:r>
              <a:rPr lang="zh-CN" altLang="en-US"/>
              <a:t>执行效率高</a:t>
            </a:r>
          </a:p>
          <a:p>
            <a:r>
              <a:rPr lang="zh-CN" altLang="en-US"/>
              <a:t>不直观，不易查错，生产效率低。</a:t>
            </a:r>
          </a:p>
          <a:p>
            <a:r>
              <a:rPr lang="en-US" altLang="zh-CN"/>
              <a:t>2</a:t>
            </a:r>
            <a:r>
              <a:rPr lang="zh-CN" altLang="en-US"/>
              <a:t>。汇编语言</a:t>
            </a:r>
          </a:p>
          <a:p>
            <a:r>
              <a:rPr lang="zh-CN" altLang="en-US"/>
              <a:t>定义：用助记符号描述的指令系统</a:t>
            </a:r>
          </a:p>
          <a:p>
            <a:r>
              <a:rPr lang="zh-CN" altLang="en-US"/>
              <a:t>特点：</a:t>
            </a:r>
          </a:p>
          <a:p>
            <a:r>
              <a:rPr lang="zh-CN" altLang="en-US"/>
              <a:t>生产效率高，质量好，执行效率较高；</a:t>
            </a:r>
          </a:p>
          <a:p>
            <a:r>
              <a:rPr lang="zh-CN" altLang="en-US"/>
              <a:t>要经汇编程序汇编成目标程序（机器语言）才能执行，依赖硬件。</a:t>
            </a:r>
          </a:p>
          <a:p>
            <a:r>
              <a:rPr lang="zh-CN" altLang="en-US"/>
              <a:t>（面向机器的语言</a:t>
            </a:r>
            <a:r>
              <a:rPr lang="en-US" altLang="zh-CN"/>
              <a:t>----</a:t>
            </a:r>
            <a:r>
              <a:rPr lang="zh-CN" altLang="en-US"/>
              <a:t>依</a:t>
            </a:r>
            <a:r>
              <a:rPr lang="en-US" altLang="zh-CN"/>
              <a:t>CPU</a:t>
            </a:r>
            <a:r>
              <a:rPr lang="zh-CN" altLang="en-US"/>
              <a:t>不同而异）</a:t>
            </a:r>
          </a:p>
          <a:p>
            <a:r>
              <a:rPr lang="en-US" altLang="zh-CN"/>
              <a:t>3</a:t>
            </a:r>
            <a:r>
              <a:rPr lang="zh-CN" altLang="en-US"/>
              <a:t>。高级语言</a:t>
            </a:r>
          </a:p>
          <a:p>
            <a:r>
              <a:rPr lang="zh-CN" altLang="en-US"/>
              <a:t>特点：</a:t>
            </a:r>
          </a:p>
          <a:p>
            <a:r>
              <a:rPr lang="zh-CN" altLang="en-US"/>
              <a:t>编程效率高，不必考虑硬件；</a:t>
            </a:r>
          </a:p>
          <a:p>
            <a:r>
              <a:rPr lang="zh-CN" altLang="en-US"/>
              <a:t>执行效率低，要经编译、连接后才能执行。</a:t>
            </a:r>
          </a:p>
          <a:p>
            <a:r>
              <a:rPr lang="zh-CN" altLang="en-US"/>
              <a:t>面向过程的程序设计语言</a:t>
            </a:r>
          </a:p>
          <a:p>
            <a:r>
              <a:rPr lang="zh-CN" altLang="en-US"/>
              <a:t>认为解题过程是数据被加工的过程</a:t>
            </a:r>
          </a:p>
          <a:p>
            <a:r>
              <a:rPr lang="zh-CN" altLang="en-US"/>
              <a:t>程序</a:t>
            </a:r>
            <a:r>
              <a:rPr lang="en-US" altLang="zh-CN"/>
              <a:t>=</a:t>
            </a:r>
            <a:r>
              <a:rPr lang="zh-CN" altLang="en-US"/>
              <a:t>数据结构</a:t>
            </a:r>
            <a:r>
              <a:rPr lang="en-US" altLang="zh-CN"/>
              <a:t>+</a:t>
            </a:r>
            <a:r>
              <a:rPr lang="zh-CN" altLang="en-US"/>
              <a:t>算法</a:t>
            </a:r>
          </a:p>
          <a:p>
            <a:r>
              <a:rPr lang="en-US" altLang="zh-CN"/>
              <a:t>C</a:t>
            </a:r>
            <a:r>
              <a:rPr lang="zh-CN" altLang="en-US"/>
              <a:t>语言是面向过程的高级语言</a:t>
            </a:r>
          </a:p>
          <a:p>
            <a:r>
              <a:rPr lang="zh-CN" altLang="en-US"/>
              <a:t>           面向对象的程序设计语言</a:t>
            </a:r>
          </a:p>
          <a:p>
            <a:r>
              <a:rPr lang="zh-CN" altLang="en-US"/>
              <a:t>一种结构模拟方法。认为：现实世界由对象组成，对象是数据和方法的封装体；客观世界可以分类，每个对象是类的一个实例。</a:t>
            </a:r>
          </a:p>
          <a:p>
            <a:r>
              <a:rPr lang="zh-CN" altLang="en-US"/>
              <a:t>特点：比面向过程的语言更清晰、易懂，适宜编更大规模程序，是程序设计的主流</a:t>
            </a:r>
          </a:p>
          <a:p>
            <a:endParaRPr lang="zh-CN" altLang="en-US"/>
          </a:p>
          <a:p>
            <a:r>
              <a:rPr lang="zh-CN" altLang="en-US"/>
              <a:t>程序设计语言基本成分：</a:t>
            </a:r>
          </a:p>
          <a:p>
            <a:r>
              <a:rPr lang="zh-CN" altLang="en-US"/>
              <a:t>。数据成分</a:t>
            </a:r>
          </a:p>
          <a:p>
            <a:r>
              <a:rPr lang="zh-CN" altLang="en-US"/>
              <a:t>。运算成分</a:t>
            </a:r>
          </a:p>
          <a:p>
            <a:r>
              <a:rPr lang="zh-CN" altLang="en-US"/>
              <a:t>。控制成分</a:t>
            </a:r>
          </a:p>
          <a:p>
            <a:r>
              <a:rPr lang="zh-CN" altLang="en-US"/>
              <a:t>。传输成分	</a:t>
            </a:r>
          </a:p>
          <a:p>
            <a:endParaRPr lang="zh-CN" altLang="en-US"/>
          </a:p>
          <a:p>
            <a:r>
              <a:rPr lang="zh-CN" altLang="en-US"/>
              <a:t>程序设计语言定义：用于书写计算机程序的语言。通常指实现高级语言。</a:t>
            </a:r>
          </a:p>
          <a:p>
            <a:r>
              <a:rPr lang="zh-CN" altLang="en-US"/>
              <a:t>语言的基础是一组记号与一组规则。</a:t>
            </a:r>
          </a:p>
          <a:p>
            <a:r>
              <a:rPr lang="zh-CN" altLang="en-US"/>
              <a:t>程序设计语言包括：</a:t>
            </a:r>
          </a:p>
          <a:p>
            <a:r>
              <a:rPr lang="zh-CN" altLang="en-US"/>
              <a:t>语法：记号的组合规则</a:t>
            </a:r>
          </a:p>
          <a:p>
            <a:r>
              <a:rPr lang="zh-CN" altLang="en-US"/>
              <a:t>语义：记号的特定意义</a:t>
            </a:r>
          </a:p>
          <a:p>
            <a:r>
              <a:rPr lang="zh-CN" altLang="en-US"/>
              <a:t>语用：程序与使用者的关系</a:t>
            </a:r>
          </a:p>
          <a:p>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77D3D8C-343E-4F0A-B1F1-657B642FB8DD}" type="slidenum">
              <a:rPr lang="en-US" altLang="zh-CN"/>
              <a:t>‹#›</a:t>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473CDC1-0314-4F0A-9219-B026ACC831C0}" type="slidenum">
              <a:rPr lang="en-US" altLang="zh-CN"/>
              <a:t>‹#›</a:t>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15888"/>
            <a:ext cx="2590800" cy="5980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15888"/>
            <a:ext cx="7569200" cy="5980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84FFE3B-3286-42CC-A9FB-54457F9DEFCC}" type="slidenum">
              <a:rPr lang="en-US" altLang="zh-CN"/>
              <a:t>‹#›</a:t>
            </a:fld>
            <a:endParaRPr lang="en-US" altLang="zh-CN"/>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7" name="Rectangle 66"/>
          <p:cNvSpPr>
            <a:spLocks noChangeArrowheads="1"/>
          </p:cNvSpPr>
          <p:nvPr/>
        </p:nvSpPr>
        <p:spPr bwMode="auto">
          <a:xfrm>
            <a:off x="4673600" y="2590800"/>
            <a:ext cx="6523567" cy="76200"/>
          </a:xfrm>
          <a:prstGeom prst="rect">
            <a:avLst/>
          </a:prstGeom>
          <a:solidFill>
            <a:schemeClr val="hlink">
              <a:alpha val="50000"/>
            </a:schemeClr>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163" name="Rectangle 67"/>
          <p:cNvSpPr>
            <a:spLocks noGrp="1" noChangeArrowheads="1"/>
          </p:cNvSpPr>
          <p:nvPr>
            <p:ph type="ctrTitle" sz="quarter"/>
          </p:nvPr>
        </p:nvSpPr>
        <p:spPr>
          <a:xfrm>
            <a:off x="1039284" y="1766888"/>
            <a:ext cx="10238316"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5361517" y="2860675"/>
            <a:ext cx="5916083" cy="3114675"/>
          </a:xfrm>
        </p:spPr>
        <p:txBody>
          <a:bodyPr/>
          <a:lstStyle>
            <a:lvl1pPr marL="0" indent="0">
              <a:buFont typeface="Wingdings" panose="05000000000000000000" pitchFamily="2" charset="2"/>
              <a:buNone/>
              <a:defRPr/>
            </a:lvl1pPr>
          </a:lstStyle>
          <a:p>
            <a:r>
              <a:rPr lang="zh-CN" altLang="en-US"/>
              <a:t>单击此处编辑母版副标题样式</a:t>
            </a:r>
          </a:p>
        </p:txBody>
      </p:sp>
      <p:sp>
        <p:nvSpPr>
          <p:cNvPr id="8" name="Rectangle 69"/>
          <p:cNvSpPr>
            <a:spLocks noGrp="1" noChangeArrowheads="1"/>
          </p:cNvSpPr>
          <p:nvPr>
            <p:ph type="dt" sz="quarter" idx="2"/>
          </p:nvPr>
        </p:nvSpPr>
        <p:spPr bwMode="auto">
          <a:xfrm>
            <a:off x="914400" y="6248400"/>
            <a:ext cx="2540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Rectangle 70"/>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Rectangle 71"/>
          <p:cNvSpPr>
            <a:spLocks noGrp="1" noChangeArrowheads="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b" anchorCtr="0" compatLnSpc="1"/>
          <a:lstStyle/>
          <a:p>
            <a:pPr algn="r"/>
            <a:fld id="{9A0DB2DC-4C9A-4742-B13C-FB6460FD3503}" type="slidenum">
              <a:rPr lang="en-US" altLang="zh-CN" dirty="0">
                <a:latin typeface="Verdana" panose="020B0604030504040204" pitchFamily="34" charset="0"/>
              </a:rPr>
              <a:t>‹#›</a:t>
            </a:fld>
            <a:endParaRPr lang="en-US" altLang="zh-CN" dirty="0">
              <a:latin typeface="Verdana" panose="020B0604030504040204" pitchFamily="34" charset="0"/>
            </a:endParaRPr>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Tx/>
              <a:buFont typeface="Wingdings" panose="05000000000000000000" pitchFamily="2" charset="2"/>
              <a:buChar char="Ø"/>
              <a:defRPr/>
            </a:lvl1pPr>
            <a:lvl2pPr>
              <a:buClrTx/>
              <a:buFont typeface="Wingdings" panose="05000000000000000000" pitchFamily="2" charset="2"/>
              <a:buChar char="u"/>
              <a:defRPr/>
            </a:lvl2pPr>
            <a:lvl3pPr>
              <a:buClrTx/>
              <a:buFont typeface="Wingdings" panose="05000000000000000000" pitchFamily="2" charset="2"/>
              <a:buChar char="l"/>
              <a:defRPr sz="2800"/>
            </a:lvl3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6B0A79-582A-44ED-B969-2A279915216A}" type="slidenum">
              <a:rPr lang="en-US" altLang="zh-CN"/>
              <a:t>‹#›</a:t>
            </a:fld>
            <a:endParaRPr lang="en-US" altLang="zh-CN"/>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84" y="762000"/>
            <a:ext cx="2719916" cy="5362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1200" y="762000"/>
            <a:ext cx="7960784" cy="5362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0" y="762000"/>
            <a:ext cx="108839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719667" y="1628775"/>
            <a:ext cx="53340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56867" y="1628775"/>
            <a:ext cx="53340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56867" y="3952875"/>
            <a:ext cx="53340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11200" y="762000"/>
            <a:ext cx="108839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719667" y="1628775"/>
            <a:ext cx="53340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56867" y="1628775"/>
            <a:ext cx="53340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1200" y="762000"/>
            <a:ext cx="10883900" cy="762000"/>
          </a:xfrm>
        </p:spPr>
        <p:txBody>
          <a:bodyPr/>
          <a:lstStyle/>
          <a:p>
            <a:r>
              <a:rPr lang="zh-CN" altLang="en-US"/>
              <a:t>单击此处编辑母版标题样式</a:t>
            </a:r>
          </a:p>
        </p:txBody>
      </p:sp>
      <p:sp>
        <p:nvSpPr>
          <p:cNvPr id="3" name="表格占位符 2"/>
          <p:cNvSpPr>
            <a:spLocks noGrp="1"/>
          </p:cNvSpPr>
          <p:nvPr>
            <p:ph type="tbl" idx="1"/>
          </p:nvPr>
        </p:nvSpPr>
        <p:spPr>
          <a:xfrm>
            <a:off x="719667" y="1628775"/>
            <a:ext cx="108712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86926DE-6565-4A24-A50A-494C63FFD4A1}" type="slidenum">
              <a:rPr lang="en-US" altLang="zh-CN"/>
              <a:t>‹#›</a:t>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C07A08B-F209-49EB-954D-6662057951BD}" type="slidenum">
              <a:rPr lang="en-US" altLang="zh-CN"/>
              <a:t>‹#›</a:t>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E0FD2EE4-DA99-4E52-8D9A-A6D1DC01EF53}" type="slidenum">
              <a:rPr lang="en-US" altLang="zh-CN"/>
              <a:t>‹#›</a:t>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276D44B-0687-4CA0-81B3-6C1DD0CB22A4}" type="slidenum">
              <a:rPr lang="en-US" altLang="zh-CN"/>
              <a:t>‹#›</a:t>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6657F1B-B250-49D8-8EE9-5842229D14B7}" type="slidenum">
              <a:rPr lang="en-US" altLang="zh-CN"/>
              <a:t>‹#›</a:t>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382D983-ECEC-4DE1-B2D0-D897B8C89263}" type="slidenum">
              <a:rPr lang="en-US" altLang="zh-CN"/>
              <a:t>‹#›</a:t>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7CA8EB3-CB91-4ACE-9B61-DC515A75F5CF}" type="slidenum">
              <a:rPr lang="en-US" altLang="zh-CN"/>
              <a:t>‹#›</a:t>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888"/>
            <a:ext cx="103632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914400" y="1341438"/>
            <a:ext cx="10363200" cy="4754562"/>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defRPr sz="1400" b="1">
                <a:effectLst>
                  <a:outerShdw blurRad="38100" dist="38100" dir="2700000" algn="tl">
                    <a:srgbClr val="FFFFFF"/>
                  </a:outerShdw>
                </a:effectLst>
              </a:defRPr>
            </a:lvl1pPr>
          </a:lstStyle>
          <a:p>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defRPr sz="1400" b="1">
                <a:effectLst>
                  <a:outerShdw blurRad="38100" dist="38100" dir="2700000" algn="tl">
                    <a:srgbClr val="FFFFFF"/>
                  </a:outerShdw>
                </a:effectLst>
              </a:defRPr>
            </a:lvl1pPr>
          </a:lstStyle>
          <a:p>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1440" tIns="45720" rIns="91440" bIns="45720" numCol="1" anchor="t" anchorCtr="0" compatLnSpc="1"/>
          <a:lstStyle>
            <a:lvl1pPr algn="r">
              <a:defRPr sz="1400" b="1">
                <a:effectLst>
                  <a:outerShdw blurRad="38100" dist="38100" dir="2700000" algn="tl">
                    <a:srgbClr val="FFFFFF"/>
                  </a:outerShdw>
                </a:effectLst>
              </a:defRPr>
            </a:lvl1pPr>
          </a:lstStyle>
          <a:p>
            <a:fld id="{E83827B0-7CC4-475F-AF96-B3E6A35BB81C}"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txStyles>
    <p:titleStyle>
      <a:lvl1pPr algn="ctr" rtl="0" fontAlgn="base">
        <a:spcBef>
          <a:spcPct val="0"/>
        </a:spcBef>
        <a:spcAft>
          <a:spcPct val="0"/>
        </a:spcAft>
        <a:defRPr kumimoji="1" sz="4400" b="1">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har char="–"/>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400" b="1">
          <a:solidFill>
            <a:schemeClr val="tx1"/>
          </a:solidFill>
          <a:effectLst>
            <a:outerShdw blurRad="38100" dist="38100" dir="2700000" algn="tl">
              <a:srgbClr val="FFFFFF"/>
            </a:outerShdw>
          </a:effectLst>
          <a:latin typeface="+mn-lt"/>
          <a:ea typeface="+mn-ea"/>
        </a:defRPr>
      </a:lvl3pPr>
      <a:lvl4pPr marL="1600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5pPr>
      <a:lvl6pPr marL="25146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6pPr>
      <a:lvl7pPr marL="29718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7pPr>
      <a:lvl8pPr marL="34290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8pPr>
      <a:lvl9pPr marL="3886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137" name="Rectangle 65"/>
          <p:cNvSpPr>
            <a:spLocks noGrp="1" noChangeArrowheads="1"/>
          </p:cNvSpPr>
          <p:nvPr>
            <p:ph type="title"/>
          </p:nvPr>
        </p:nvSpPr>
        <p:spPr bwMode="auto">
          <a:xfrm>
            <a:off x="711200" y="762000"/>
            <a:ext cx="10883900" cy="762000"/>
          </a:xfrm>
          <a:prstGeom prst="rect">
            <a:avLst/>
          </a:prstGeom>
          <a:noFill/>
          <a:ln w="9525">
            <a:noFill/>
            <a:miter lim="800000"/>
          </a:ln>
          <a:effectLst>
            <a:outerShdw dist="45791" dir="3378596" algn="ctr" rotWithShape="0">
              <a:schemeClr val="accent2"/>
            </a:outerShdw>
          </a:effectLst>
        </p:spPr>
        <p:txBody>
          <a:bodyPr vert="horz" wrap="square" lIns="91440" tIns="45720" rIns="91440" bIns="45720" numCol="1" anchor="b" anchorCtr="0" compatLnSpc="1">
            <a:spAutoFit/>
          </a:bodyPr>
          <a:lstStyle/>
          <a:p>
            <a:pPr lvl="0"/>
            <a:r>
              <a:rPr lang="zh-CN" altLang="en-US"/>
              <a:t>单击此处编辑母版标题样式</a:t>
            </a:r>
          </a:p>
        </p:txBody>
      </p:sp>
      <p:sp>
        <p:nvSpPr>
          <p:cNvPr id="1027" name="Rectangle 66"/>
          <p:cNvSpPr>
            <a:spLocks noGrp="1"/>
          </p:cNvSpPr>
          <p:nvPr>
            <p:ph type="body" idx="1"/>
          </p:nvPr>
        </p:nvSpPr>
        <p:spPr>
          <a:xfrm>
            <a:off x="719667" y="1628775"/>
            <a:ext cx="10871200" cy="4495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3139" name="Rectangle 67"/>
          <p:cNvSpPr>
            <a:spLocks noGrp="1" noChangeArrowheads="1"/>
          </p:cNvSpPr>
          <p:nvPr>
            <p:ph type="dt" sz="half" idx="2"/>
          </p:nvPr>
        </p:nvSpPr>
        <p:spPr bwMode="auto">
          <a:xfrm>
            <a:off x="1536700" y="6286500"/>
            <a:ext cx="2540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0" name="Rectangle 68"/>
          <p:cNvSpPr>
            <a:spLocks noGrp="1" noChangeArrowheads="1"/>
          </p:cNvSpPr>
          <p:nvPr>
            <p:ph type="ftr" sz="quarter" idx="3"/>
          </p:nvPr>
        </p:nvSpPr>
        <p:spPr bwMode="auto">
          <a:xfrm>
            <a:off x="4787900" y="6286500"/>
            <a:ext cx="38608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41" name="Rectangle 69"/>
          <p:cNvSpPr>
            <a:spLocks noGrp="1" noChangeArrowheads="1"/>
          </p:cNvSpPr>
          <p:nvPr>
            <p:ph type="sldNum" sz="quarter" idx="4"/>
          </p:nvPr>
        </p:nvSpPr>
        <p:spPr bwMode="auto">
          <a:xfrm>
            <a:off x="9359900" y="6286500"/>
            <a:ext cx="2540000" cy="457200"/>
          </a:xfrm>
          <a:prstGeom prst="rect">
            <a:avLst/>
          </a:prstGeom>
          <a:noFill/>
          <a:ln w="9525">
            <a:noFill/>
            <a:miter lim="800000"/>
          </a:ln>
          <a:effectLst/>
        </p:spPr>
        <p:txBody>
          <a:bodyPr vert="horz" wrap="square" lIns="91440" tIns="45720" rIns="91440" bIns="45720" numCol="1" anchor="b" anchorCtr="0" compatLnSpc="1"/>
          <a:lstStyle>
            <a:lvl1pPr algn="r">
              <a:defRPr sz="1400">
                <a:latin typeface="Verdana" panose="020B0604030504040204" pitchFamily="34" charset="0"/>
              </a:defRPr>
            </a:lvl1pPr>
          </a:lstStyle>
          <a:p>
            <a:pPr lvl="0" eaLnBrk="1" hangingPunct="1"/>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p:fade/>
  </p:transition>
  <p:hf sldNum="0" hdr="0" ftr="0" dt="0"/>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kumimoji="1"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10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0.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3.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3.wav"/><Relationship Id="rId4" Type="http://schemas.openxmlformats.org/officeDocument/2006/relationships/audio" Target="../media/audio4.wav"/></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audio" Target="../media/audio3.wav"/><Relationship Id="rId5" Type="http://schemas.openxmlformats.org/officeDocument/2006/relationships/audio" Target="../media/audio2.wav"/><Relationship Id="rId4" Type="http://schemas.openxmlformats.org/officeDocument/2006/relationships/audio" Target="../media/audio4.wav"/></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3.wav"/></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2.wav"/></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2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2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2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2.wav"/><Relationship Id="rId4" Type="http://schemas.openxmlformats.org/officeDocument/2006/relationships/audio" Target="../media/audio4.wav"/></Relationships>
</file>

<file path=ppt/slides/_rels/slide2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audio" Target="../media/audio1.wav"/><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jpeg"/><Relationship Id="rId4" Type="http://schemas.openxmlformats.org/officeDocument/2006/relationships/audio" Target="../media/audio4.wav"/></Relationships>
</file>

<file path=ppt/slides/_rels/slide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39.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slide" Target="slide1.xml"/><Relationship Id="rId4" Type="http://schemas.openxmlformats.org/officeDocument/2006/relationships/slide" Target="slide6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40.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slide" Target="slide38.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slide" Target="slide38.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slide" Target="slide38.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2.wav"/></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3.wav"/></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slide" Target="slide38.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8.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audio" Target="../media/audio2.wav"/><Relationship Id="rId4" Type="http://schemas.openxmlformats.org/officeDocument/2006/relationships/audio" Target="../media/audio4.wav"/></Relationships>
</file>

<file path=ppt/slides/_rels/slide6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6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18.jpeg"/></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4.jpeg"/></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7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4.jpeg"/></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7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4.jpeg"/></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4.wav"/></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4.jpeg"/></Relationships>
</file>

<file path=ppt/slides/_rels/slide7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3.wav"/></Relationships>
</file>

<file path=ppt/slides/_rels/slide77.xml.rels><?xml version="1.0" encoding="UTF-8" standalone="yes"?>
<Relationships xmlns="http://schemas.openxmlformats.org/package/2006/relationships"><Relationship Id="rId3" Type="http://schemas.openxmlformats.org/officeDocument/2006/relationships/audio" Target="../media/audio1.wav"/><Relationship Id="rId7"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18.jpeg"/><Relationship Id="rId4" Type="http://schemas.openxmlformats.org/officeDocument/2006/relationships/audio" Target="../media/audio2.wav"/></Relationships>
</file>

<file path=ppt/slides/_rels/slide7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audio" Target="../media/audio1.wav"/><Relationship Id="rId7"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3.wav"/><Relationship Id="rId4" Type="http://schemas.openxmlformats.org/officeDocument/2006/relationships/audio" Target="../media/audio2.wav"/></Relationships>
</file>

<file path=ppt/slides/_rels/slide7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2.wav"/><Relationship Id="rId4" Type="http://schemas.openxmlformats.org/officeDocument/2006/relationships/audio" Target="../media/audio4.wav"/></Relationships>
</file>

<file path=ppt/slides/_rels/slide8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8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8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8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8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8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3.wav"/></Relationships>
</file>

<file path=ppt/slides/_rels/slide8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audio" Target="../media/audio2.wav"/><Relationship Id="rId4" Type="http://schemas.openxmlformats.org/officeDocument/2006/relationships/audio" Target="../media/audio4.wav"/></Relationships>
</file>

<file path=ppt/slides/_rels/slide9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2.wav"/></Relationships>
</file>

<file path=ppt/slides/_rels/slide9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audio" Target="../media/audio3.wav"/></Relationships>
</file>

<file path=ppt/slides/_rels/slide9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9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2.wav"/></Relationships>
</file>

<file path=ppt/slides/_rels/slide9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audio" Target="../media/audio2.wav"/><Relationship Id="rId4" Type="http://schemas.openxmlformats.org/officeDocument/2006/relationships/audio" Target="../media/audio4.wav"/></Relationships>
</file>

<file path=ppt/slides/_rels/slide9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audio" Target="../media/audio4.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6" name="Object 2"/>
          <p:cNvGraphicFramePr>
            <a:graphicFrameLocks noChangeAspect="1"/>
          </p:cNvGraphicFramePr>
          <p:nvPr/>
        </p:nvGraphicFramePr>
        <p:xfrm>
          <a:off x="2057400" y="4191001"/>
          <a:ext cx="1487488" cy="2201863"/>
        </p:xfrm>
        <a:graphic>
          <a:graphicData uri="http://schemas.openxmlformats.org/presentationml/2006/ole">
            <mc:AlternateContent xmlns:mc="http://schemas.openxmlformats.org/markup-compatibility/2006">
              <mc:Choice xmlns:v="urn:schemas-microsoft-com:vml" Requires="v">
                <p:oleObj name="剪辑" r:id="rId2" imgW="18926175" imgH="28251150" progId="">
                  <p:embed/>
                </p:oleObj>
              </mc:Choice>
              <mc:Fallback>
                <p:oleObj name="剪辑" r:id="rId2" imgW="18926175" imgH="2825115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191001"/>
                        <a:ext cx="1487488" cy="220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6947" name="Group 3"/>
          <p:cNvGrpSpPr/>
          <p:nvPr/>
        </p:nvGrpSpPr>
        <p:grpSpPr bwMode="auto">
          <a:xfrm>
            <a:off x="2585403" y="323851"/>
            <a:ext cx="7543800" cy="6119813"/>
            <a:chOff x="480" y="816"/>
            <a:chExt cx="4752" cy="2865"/>
          </a:xfrm>
        </p:grpSpPr>
        <p:sp>
          <p:nvSpPr>
            <p:cNvPr id="466948" name="Oval 4"/>
            <p:cNvSpPr>
              <a:spLocks noChangeArrowheads="1"/>
            </p:cNvSpPr>
            <p:nvPr/>
          </p:nvSpPr>
          <p:spPr bwMode="auto">
            <a:xfrm>
              <a:off x="480" y="816"/>
              <a:ext cx="4752" cy="2112"/>
            </a:xfrm>
            <a:prstGeom prst="ellipse">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noFill/>
              <a:round/>
            </a:ln>
            <a:effectLst>
              <a:glow rad="63500">
                <a:schemeClr val="accent1">
                  <a:satMod val="175000"/>
                  <a:alpha val="40000"/>
                </a:schemeClr>
              </a:glow>
              <a:outerShdw blurRad="76200" dist="12700" dir="8100000" sy="-23000" kx="800400" algn="br" rotWithShape="0">
                <a:prstClr val="black">
                  <a:alpha val="20000"/>
                </a:prstClr>
              </a:outerShdw>
            </a:effectLst>
            <a:scene3d>
              <a:camera prst="orthographicFront">
                <a:rot lat="0" lon="0" rev="0"/>
              </a:camera>
              <a:lightRig rig="glow" dir="t">
                <a:rot lat="0" lon="0" rev="14100000"/>
              </a:lightRig>
            </a:scene3d>
            <a:sp3d prstMaterial="softEdge">
              <a:bevelT w="127000" prst="hardEdge"/>
            </a:sp3d>
          </p:spPr>
          <p:txBody>
            <a:bodyPr wrap="none" anchor="ctr"/>
            <a:lstStyle/>
            <a:p>
              <a:endParaRPr lang="zh-CN" altLang="en-US"/>
            </a:p>
          </p:txBody>
        </p:sp>
        <p:sp>
          <p:nvSpPr>
            <p:cNvPr id="466949" name="Rectangle 5"/>
            <p:cNvSpPr>
              <a:spLocks noChangeArrowheads="1"/>
            </p:cNvSpPr>
            <p:nvPr/>
          </p:nvSpPr>
          <p:spPr bwMode="auto">
            <a:xfrm>
              <a:off x="628" y="1638"/>
              <a:ext cx="4459" cy="432"/>
            </a:xfrm>
            <a:prstGeom prst="rect">
              <a:avLst/>
            </a:prstGeom>
            <a:noFill/>
            <a:ln w="12700">
              <a:noFill/>
              <a:miter lim="800000"/>
            </a:ln>
            <a:effectLst>
              <a:outerShdw dist="35921" dir="2700000" algn="ctr" rotWithShape="0">
                <a:schemeClr val="bg2">
                  <a:alpha val="50000"/>
                </a:schemeClr>
              </a:outerShdw>
            </a:effectLst>
          </p:spPr>
          <p:txBody>
            <a:bodyPr wrap="none" anchor="ctr">
              <a:spAutoFit/>
            </a:bodyPr>
            <a:lstStyle/>
            <a:p>
              <a:pPr algn="ctr"/>
              <a:r>
                <a:rPr lang="zh-CN" altLang="en-US" sz="54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第</a:t>
              </a:r>
              <a:r>
                <a:rPr lang="en-US" altLang="zh-CN" sz="54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11</a:t>
              </a:r>
              <a:r>
                <a:rPr lang="zh-CN" altLang="en-US" sz="5400" b="1">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章  复杂数据类型</a:t>
              </a:r>
              <a:endParaRPr lang="zh-CN" altLang="en-US" sz="3200" b="1">
                <a:solidFill>
                  <a:srgbClr val="66FFFF"/>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pic>
          <p:nvPicPr>
            <p:cNvPr id="466950" name="Picture 6"/>
            <p:cNvPicPr>
              <a:picLocks noChangeAspect="1" noChangeArrowheads="1"/>
            </p:cNvPicPr>
            <p:nvPr/>
          </p:nvPicPr>
          <p:blipFill>
            <a:blip r:embed="rId4" cstate="print"/>
            <a:srcRect/>
            <a:stretch>
              <a:fillRect/>
            </a:stretch>
          </p:blipFill>
          <p:spPr bwMode="auto">
            <a:xfrm>
              <a:off x="2537" y="2496"/>
              <a:ext cx="2503" cy="1152"/>
            </a:xfrm>
            <a:prstGeom prst="rect">
              <a:avLst/>
            </a:prstGeom>
            <a:noFill/>
            <a:ln w="12700">
              <a:noFill/>
              <a:miter lim="800000"/>
              <a:headEnd type="none" w="sm" len="sm"/>
              <a:tailEnd type="none" w="sm" len="sm"/>
            </a:ln>
            <a:effectLst>
              <a:outerShdw dist="107763" dir="2700000" algn="ctr" rotWithShape="0">
                <a:schemeClr val="bg2">
                  <a:alpha val="50000"/>
                </a:schemeClr>
              </a:outerShdw>
            </a:effectLst>
          </p:spPr>
        </p:pic>
        <p:sp>
          <p:nvSpPr>
            <p:cNvPr id="466951" name="Line 7"/>
            <p:cNvSpPr>
              <a:spLocks noChangeShapeType="1"/>
            </p:cNvSpPr>
            <p:nvPr/>
          </p:nvSpPr>
          <p:spPr bwMode="auto">
            <a:xfrm>
              <a:off x="2304" y="3648"/>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sp>
          <p:nvSpPr>
            <p:cNvPr id="466952" name="Line 8"/>
            <p:cNvSpPr>
              <a:spLocks noChangeShapeType="1"/>
            </p:cNvSpPr>
            <p:nvPr/>
          </p:nvSpPr>
          <p:spPr bwMode="auto">
            <a:xfrm>
              <a:off x="2160" y="3681"/>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466947"/>
                                        </p:tgtEl>
                                        <p:attrNameLst>
                                          <p:attrName>style.visibility</p:attrName>
                                        </p:attrNameLst>
                                      </p:cBhvr>
                                      <p:to>
                                        <p:strVal val="visible"/>
                                      </p:to>
                                    </p:set>
                                    <p:anim calcmode="lin" valueType="num">
                                      <p:cBhvr>
                                        <p:cTn id="7" dur="500" fill="hold"/>
                                        <p:tgtEl>
                                          <p:spTgt spid="466947"/>
                                        </p:tgtEl>
                                        <p:attrNameLst>
                                          <p:attrName>ppt_w</p:attrName>
                                        </p:attrNameLst>
                                      </p:cBhvr>
                                      <p:tavLst>
                                        <p:tav tm="0">
                                          <p:val>
                                            <p:fltVal val="0"/>
                                          </p:val>
                                        </p:tav>
                                        <p:tav tm="100000">
                                          <p:val>
                                            <p:strVal val="#ppt_w"/>
                                          </p:val>
                                        </p:tav>
                                      </p:tavLst>
                                    </p:anim>
                                    <p:anim calcmode="lin" valueType="num">
                                      <p:cBhvr>
                                        <p:cTn id="8" dur="500" fill="hold"/>
                                        <p:tgtEl>
                                          <p:spTgt spid="466947"/>
                                        </p:tgtEl>
                                        <p:attrNameLst>
                                          <p:attrName>ppt_h</p:attrName>
                                        </p:attrNameLst>
                                      </p:cBhvr>
                                      <p:tavLst>
                                        <p:tav tm="0">
                                          <p:val>
                                            <p:fltVal val="0"/>
                                          </p:val>
                                        </p:tav>
                                        <p:tav tm="100000">
                                          <p:val>
                                            <p:strVal val="#ppt_h"/>
                                          </p:val>
                                        </p:tav>
                                      </p:tavLst>
                                    </p:anim>
                                    <p:anim calcmode="lin" valueType="num">
                                      <p:cBhvr>
                                        <p:cTn id="9" dur="500" fill="hold"/>
                                        <p:tgtEl>
                                          <p:spTgt spid="466947"/>
                                        </p:tgtEl>
                                        <p:attrNameLst>
                                          <p:attrName>ppt_x</p:attrName>
                                        </p:attrNameLst>
                                      </p:cBhvr>
                                      <p:tavLst>
                                        <p:tav tm="0">
                                          <p:val>
                                            <p:fltVal val="0.5"/>
                                          </p:val>
                                        </p:tav>
                                        <p:tav tm="100000">
                                          <p:val>
                                            <p:strVal val="#ppt_x"/>
                                          </p:val>
                                        </p:tav>
                                      </p:tavLst>
                                    </p:anim>
                                    <p:anim calcmode="lin" valueType="num">
                                      <p:cBhvr>
                                        <p:cTn id="10" dur="500" fill="hold"/>
                                        <p:tgtEl>
                                          <p:spTgt spid="466947"/>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nodeType="clickEffect">
                                  <p:stCondLst>
                                    <p:cond delay="0"/>
                                  </p:stCondLst>
                                  <p:childTnLst>
                                    <p:set>
                                      <p:cBhvr>
                                        <p:cTn id="14" dur="1" fill="hold">
                                          <p:stCondLst>
                                            <p:cond delay="0"/>
                                          </p:stCondLst>
                                        </p:cTn>
                                        <p:tgtEl>
                                          <p:spTgt spid="466947"/>
                                        </p:tgtEl>
                                        <p:attrNameLst>
                                          <p:attrName>style.visibility</p:attrName>
                                        </p:attrNameLst>
                                      </p:cBhvr>
                                      <p:to>
                                        <p:strVal val="visible"/>
                                      </p:to>
                                    </p:set>
                                    <p:animEffect transition="in" filter="wheel(4)">
                                      <p:cBhvr>
                                        <p:cTn id="15" dur="2000"/>
                                        <p:tgtEl>
                                          <p:spTgt spid="466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0914" name="Rectangle 50"/>
          <p:cNvSpPr>
            <a:spLocks noChangeArrowheads="1"/>
          </p:cNvSpPr>
          <p:nvPr/>
        </p:nvSpPr>
        <p:spPr bwMode="auto">
          <a:xfrm>
            <a:off x="1115725" y="3279498"/>
            <a:ext cx="8862243" cy="46166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(4)</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结构体类型及变量的作用域和生存期与基本类型变量相同。</a:t>
            </a:r>
            <a:r>
              <a:rPr lang="zh-CN" altLang="en-US" dirty="0">
                <a:latin typeface="楷体" panose="02010609060101010101" pitchFamily="49" charset="-122"/>
                <a:ea typeface="楷体" panose="02010609060101010101" pitchFamily="49" charset="-122"/>
              </a:rPr>
              <a:t> </a:t>
            </a:r>
          </a:p>
        </p:txBody>
      </p:sp>
      <p:sp>
        <p:nvSpPr>
          <p:cNvPr id="1060912" name="Rectangle 48"/>
          <p:cNvSpPr>
            <a:spLocks noChangeArrowheads="1"/>
          </p:cNvSpPr>
          <p:nvPr/>
        </p:nvSpPr>
        <p:spPr bwMode="auto">
          <a:xfrm>
            <a:off x="502822" y="2407830"/>
            <a:ext cx="10873208"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(3)</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结构类型中的成员名，可以与程序中的变量同名，它们代表不同的对象，互不干扰。</a:t>
            </a:r>
            <a:r>
              <a:rPr lang="zh-CN" altLang="en-US" dirty="0">
                <a:latin typeface="楷体" panose="02010609060101010101" pitchFamily="49" charset="-122"/>
                <a:ea typeface="楷体" panose="02010609060101010101" pitchFamily="49" charset="-122"/>
              </a:rPr>
              <a:t> </a:t>
            </a:r>
          </a:p>
        </p:txBody>
      </p:sp>
      <p:sp>
        <p:nvSpPr>
          <p:cNvPr id="1060869" name="Rectangle 5"/>
          <p:cNvSpPr>
            <a:spLocks noChangeArrowheads="1"/>
          </p:cNvSpPr>
          <p:nvPr/>
        </p:nvSpPr>
        <p:spPr bwMode="auto">
          <a:xfrm>
            <a:off x="601367" y="188913"/>
            <a:ext cx="1716087" cy="457200"/>
          </a:xfrm>
          <a:prstGeom prst="rect">
            <a:avLst/>
          </a:prstGeom>
          <a:noFill/>
          <a:ln w="9525">
            <a:noFill/>
            <a:miter lim="800000"/>
          </a:ln>
          <a:effectLst/>
        </p:spPr>
        <p:txBody>
          <a:bodyPr wrap="none" anchor="ctr">
            <a:spAutoFit/>
          </a:bodyPr>
          <a:lstStyle/>
          <a:p>
            <a:r>
              <a:rPr lang="zh-CN" altLang="en-US" b="1" u="sng"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几点说明：</a:t>
            </a:r>
          </a:p>
        </p:txBody>
      </p:sp>
      <p:sp>
        <p:nvSpPr>
          <p:cNvPr id="1060877" name="Rectangle 13"/>
          <p:cNvSpPr>
            <a:spLocks noChangeArrowheads="1"/>
          </p:cNvSpPr>
          <p:nvPr/>
        </p:nvSpPr>
        <p:spPr bwMode="auto">
          <a:xfrm>
            <a:off x="1108801" y="646114"/>
            <a:ext cx="10416255" cy="1200329"/>
          </a:xfrm>
          <a:prstGeom prst="rect">
            <a:avLst/>
          </a:prstGeom>
          <a:noFill/>
          <a:ln w="9525">
            <a:noFill/>
            <a:miter lim="800000"/>
          </a:ln>
          <a:effectLst/>
        </p:spPr>
        <p:txBody>
          <a:bodyPr wrap="square">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(1)</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结构体类型与结构体变量概念不同</a:t>
            </a:r>
          </a:p>
          <a:p>
            <a:pPr lvl="1"/>
            <a:r>
              <a:rPr lang="zh-CN" altLang="en-US" b="1" dirty="0">
                <a:solidFill>
                  <a:schemeClr val="tx2"/>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类型</a:t>
            </a:r>
            <a:r>
              <a:rPr lang="en-US" altLang="zh-CN"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不分配内存；</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变量</a:t>
            </a:r>
            <a:r>
              <a:rPr lang="en-US" altLang="zh-CN"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分配内存</a:t>
            </a:r>
          </a:p>
          <a:p>
            <a:pPr lvl="1"/>
            <a:r>
              <a:rPr lang="zh-CN" altLang="en-US" b="1" dirty="0">
                <a:solidFill>
                  <a:schemeClr val="tx2"/>
                </a:solidFill>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类型</a:t>
            </a:r>
            <a:r>
              <a:rPr lang="en-US" altLang="zh-CN"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不能赋值、存取、运算</a:t>
            </a:r>
            <a:r>
              <a:rPr lang="en-US" altLang="zh-CN"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变量</a:t>
            </a:r>
            <a:r>
              <a:rPr lang="en-US" altLang="zh-CN"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可以</a:t>
            </a:r>
          </a:p>
        </p:txBody>
      </p:sp>
      <p:sp>
        <p:nvSpPr>
          <p:cNvPr id="1060878" name="Rectangle 14"/>
          <p:cNvSpPr>
            <a:spLocks noChangeArrowheads="1"/>
          </p:cNvSpPr>
          <p:nvPr/>
        </p:nvSpPr>
        <p:spPr bwMode="auto">
          <a:xfrm>
            <a:off x="1115725" y="1888358"/>
            <a:ext cx="3374058" cy="46166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(2) </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结构体可以嵌套。 </a:t>
            </a:r>
          </a:p>
        </p:txBody>
      </p:sp>
      <p:grpSp>
        <p:nvGrpSpPr>
          <p:cNvPr id="1060894" name="Group 30"/>
          <p:cNvGrpSpPr/>
          <p:nvPr/>
        </p:nvGrpSpPr>
        <p:grpSpPr bwMode="auto">
          <a:xfrm>
            <a:off x="2062855" y="2384426"/>
            <a:ext cx="8070846" cy="4092575"/>
            <a:chOff x="172" y="1520"/>
            <a:chExt cx="5084" cy="2578"/>
          </a:xfrm>
        </p:grpSpPr>
        <p:sp>
          <p:nvSpPr>
            <p:cNvPr id="1060880" name="Text Box 16" descr="信纸"/>
            <p:cNvSpPr txBox="1">
              <a:spLocks noChangeArrowheads="1"/>
            </p:cNvSpPr>
            <p:nvPr/>
          </p:nvSpPr>
          <p:spPr bwMode="auto">
            <a:xfrm>
              <a:off x="172" y="1520"/>
              <a:ext cx="2054" cy="2578"/>
            </a:xfrm>
            <a:prstGeom prst="rect">
              <a:avLst/>
            </a:prstGeom>
            <a:blipFill dpi="0" rotWithShape="1">
              <a:blip r:embed="rId5"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zh-CN"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r>
                <a:rPr lang="zh-CN" altLang="en-US"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zh-CN" sz="2000" b="1" dirty="0">
                  <a:effectLst>
                    <a:outerShdw blurRad="38100" dist="38100" dir="2700000" algn="tl">
                      <a:srgbClr val="FFFFFF"/>
                    </a:outerShdw>
                  </a:effectLst>
                  <a:latin typeface="楷体" panose="02010609060101010101" pitchFamily="49" charset="-122"/>
                  <a:ea typeface="楷体" panose="02010609060101010101" pitchFamily="49" charset="-122"/>
                </a:rPr>
                <a:t> </a:t>
              </a:r>
              <a:endPar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eaLnBrk="0" hangingPunct="0"/>
              <a:r>
                <a:rPr lang="en-US" altLang="zh-CN" sz="2000" b="1" dirty="0">
                  <a:solidFill>
                    <a:schemeClr val="accent2"/>
                  </a:solidFill>
                  <a:effectLst>
                    <a:outerShdw blurRad="38100" dist="38100" dir="2700000" algn="tl">
                      <a:srgbClr val="000000"/>
                    </a:outerShdw>
                  </a:effectLst>
                </a:rPr>
                <a:t>struct  date</a:t>
              </a:r>
            </a:p>
            <a:p>
              <a:pPr eaLnBrk="0" hangingPunct="0"/>
              <a:r>
                <a:rPr lang="en-US" altLang="zh-CN" sz="2000" b="1" dirty="0">
                  <a:effectLst>
                    <a:outerShdw blurRad="38100" dist="38100" dir="2700000" algn="tl">
                      <a:srgbClr val="FFFFFF"/>
                    </a:outerShdw>
                  </a:effectLst>
                </a:rPr>
                <a:t>{    </a:t>
              </a:r>
            </a:p>
            <a:p>
              <a:pPr eaLnBrk="0" hangingPunct="0"/>
              <a:r>
                <a:rPr lang="en-US" altLang="zh-CN" sz="2000" b="1" dirty="0">
                  <a:effectLst>
                    <a:outerShdw blurRad="38100" dist="38100" dir="2700000" algn="tl">
                      <a:srgbClr val="FFFFFF"/>
                    </a:outerShdw>
                  </a:effectLst>
                </a:rPr>
                <a:t>  int month;</a:t>
              </a:r>
            </a:p>
            <a:p>
              <a:pPr eaLnBrk="0" hangingPunct="0"/>
              <a:r>
                <a:rPr lang="en-US" altLang="zh-CN" sz="2000" b="1" dirty="0">
                  <a:effectLst>
                    <a:outerShdw blurRad="38100" dist="38100" dir="2700000" algn="tl">
                      <a:srgbClr val="FFFFFF"/>
                    </a:outerShdw>
                  </a:effectLst>
                </a:rPr>
                <a:t>  int day;</a:t>
              </a:r>
            </a:p>
            <a:p>
              <a:pPr eaLnBrk="0" hangingPunct="0"/>
              <a:r>
                <a:rPr lang="en-US" altLang="zh-CN" sz="2000" b="1" dirty="0">
                  <a:effectLst>
                    <a:outerShdw blurRad="38100" dist="38100" dir="2700000" algn="tl">
                      <a:srgbClr val="FFFFFF"/>
                    </a:outerShdw>
                  </a:effectLst>
                </a:rPr>
                <a:t>  int year;</a:t>
              </a:r>
            </a:p>
            <a:p>
              <a:pPr eaLnBrk="0" hangingPunct="0"/>
              <a:r>
                <a:rPr lang="en-US" altLang="zh-CN" sz="2000" b="1" dirty="0">
                  <a:effectLst>
                    <a:outerShdw blurRad="38100" dist="38100" dir="2700000" algn="tl">
                      <a:srgbClr val="FFFFFF"/>
                    </a:outerShdw>
                  </a:effectLst>
                </a:rPr>
                <a:t>};</a:t>
              </a:r>
            </a:p>
            <a:p>
              <a:pPr eaLnBrk="0" hangingPunct="0"/>
              <a:r>
                <a:rPr lang="en-US" altLang="zh-CN" sz="2000" b="1" dirty="0">
                  <a:solidFill>
                    <a:srgbClr val="CC0000"/>
                  </a:solidFill>
                  <a:effectLst>
                    <a:outerShdw blurRad="38100" dist="38100" dir="2700000" algn="tl">
                      <a:srgbClr val="000000"/>
                    </a:outerShdw>
                  </a:effectLst>
                </a:rPr>
                <a:t>struct  student</a:t>
              </a:r>
            </a:p>
            <a:p>
              <a:pPr eaLnBrk="0" hangingPunct="0"/>
              <a:r>
                <a:rPr lang="en-US" altLang="zh-CN" sz="2000" b="1" dirty="0">
                  <a:effectLst>
                    <a:outerShdw blurRad="38100" dist="38100" dir="2700000" algn="tl">
                      <a:srgbClr val="FFFFFF"/>
                    </a:outerShdw>
                  </a:effectLst>
                </a:rPr>
                <a:t>{</a:t>
              </a:r>
            </a:p>
            <a:p>
              <a:pPr eaLnBrk="0" hangingPunct="0"/>
              <a:r>
                <a:rPr lang="en-US" altLang="zh-CN" sz="2000" b="1" dirty="0">
                  <a:effectLst>
                    <a:outerShdw blurRad="38100" dist="38100" dir="2700000" algn="tl">
                      <a:srgbClr val="FFFFFF"/>
                    </a:outerShdw>
                  </a:effectLst>
                </a:rPr>
                <a:t>  int  num;</a:t>
              </a:r>
            </a:p>
            <a:p>
              <a:pPr eaLnBrk="0" hangingPunct="0"/>
              <a:r>
                <a:rPr lang="en-US" altLang="zh-CN" sz="2000" b="1" dirty="0">
                  <a:effectLst>
                    <a:outerShdw blurRad="38100" dist="38100" dir="2700000" algn="tl">
                      <a:srgbClr val="FFFFFF"/>
                    </a:outerShdw>
                  </a:effectLst>
                </a:rPr>
                <a:t>  char name[20];</a:t>
              </a:r>
            </a:p>
            <a:p>
              <a:pPr eaLnBrk="0" hangingPunct="0"/>
              <a:r>
                <a:rPr lang="en-US" altLang="zh-CN" sz="2000" b="1" dirty="0">
                  <a:effectLst>
                    <a:outerShdw blurRad="38100" dist="38100" dir="2700000" algn="tl">
                      <a:srgbClr val="FFFFFF"/>
                    </a:outerShdw>
                  </a:effectLst>
                </a:rPr>
                <a:t>  </a:t>
              </a:r>
              <a:r>
                <a:rPr lang="en-US" altLang="zh-CN" sz="2000" b="1" dirty="0">
                  <a:solidFill>
                    <a:srgbClr val="3333FF"/>
                  </a:solidFill>
                  <a:effectLst>
                    <a:outerShdw blurRad="38100" dist="38100" dir="2700000" algn="tl">
                      <a:srgbClr val="000000"/>
                    </a:outerShdw>
                  </a:effectLst>
                </a:rPr>
                <a:t>struct  date  birthday</a:t>
              </a:r>
              <a:r>
                <a:rPr lang="en-US" altLang="zh-CN" sz="2000" b="1" dirty="0">
                  <a:effectLst>
                    <a:outerShdw blurRad="38100" dist="38100" dir="2700000" algn="tl">
                      <a:srgbClr val="FFFFFF"/>
                    </a:outerShdw>
                  </a:effectLst>
                </a:rPr>
                <a:t>;</a:t>
              </a:r>
            </a:p>
            <a:p>
              <a:pPr eaLnBrk="0" hangingPunct="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a:t>
              </a:r>
            </a:p>
          </p:txBody>
        </p:sp>
        <p:grpSp>
          <p:nvGrpSpPr>
            <p:cNvPr id="1060881" name="Group 17"/>
            <p:cNvGrpSpPr/>
            <p:nvPr/>
          </p:nvGrpSpPr>
          <p:grpSpPr bwMode="auto">
            <a:xfrm>
              <a:off x="2664" y="2315"/>
              <a:ext cx="2592" cy="490"/>
              <a:chOff x="1392" y="3648"/>
              <a:chExt cx="2592" cy="490"/>
            </a:xfrm>
          </p:grpSpPr>
          <p:sp>
            <p:nvSpPr>
              <p:cNvPr id="1060882" name="Rectangle 18"/>
              <p:cNvSpPr>
                <a:spLocks noChangeArrowheads="1"/>
              </p:cNvSpPr>
              <p:nvPr/>
            </p:nvSpPr>
            <p:spPr bwMode="auto">
              <a:xfrm>
                <a:off x="1392" y="3648"/>
                <a:ext cx="2592" cy="480"/>
              </a:xfrm>
              <a:prstGeom prst="rect">
                <a:avLst/>
              </a:prstGeom>
              <a:noFill/>
              <a:ln w="28575">
                <a:solidFill>
                  <a:schemeClr val="tx1"/>
                </a:solidFill>
                <a:miter lim="800000"/>
              </a:ln>
              <a:effectLst/>
            </p:spPr>
            <p:txBody>
              <a:bodyPr wrap="none" anchor="ctr"/>
              <a:lstStyle/>
              <a:p>
                <a:pPr algn="ctr"/>
                <a:endParaRPr lang="zh-CN" altLang="zh-CN" sz="2000"/>
              </a:p>
            </p:txBody>
          </p:sp>
          <p:sp>
            <p:nvSpPr>
              <p:cNvPr id="1060883" name="Line 19"/>
              <p:cNvSpPr>
                <a:spLocks noChangeShapeType="1"/>
              </p:cNvSpPr>
              <p:nvPr/>
            </p:nvSpPr>
            <p:spPr bwMode="auto">
              <a:xfrm>
                <a:off x="1872" y="3648"/>
                <a:ext cx="0" cy="480"/>
              </a:xfrm>
              <a:prstGeom prst="line">
                <a:avLst/>
              </a:prstGeom>
              <a:noFill/>
              <a:ln w="28575">
                <a:solidFill>
                  <a:schemeClr val="tx1"/>
                </a:solidFill>
                <a:round/>
              </a:ln>
              <a:effectLst/>
            </p:spPr>
            <p:txBody>
              <a:bodyPr wrap="none" anchor="ctr"/>
              <a:lstStyle/>
              <a:p>
                <a:endParaRPr lang="zh-CN" altLang="en-US"/>
              </a:p>
            </p:txBody>
          </p:sp>
          <p:sp>
            <p:nvSpPr>
              <p:cNvPr id="1060884" name="Line 20"/>
              <p:cNvSpPr>
                <a:spLocks noChangeShapeType="1"/>
              </p:cNvSpPr>
              <p:nvPr/>
            </p:nvSpPr>
            <p:spPr bwMode="auto">
              <a:xfrm>
                <a:off x="2400" y="3648"/>
                <a:ext cx="0" cy="480"/>
              </a:xfrm>
              <a:prstGeom prst="line">
                <a:avLst/>
              </a:prstGeom>
              <a:noFill/>
              <a:ln w="28575">
                <a:solidFill>
                  <a:schemeClr val="tx1"/>
                </a:solidFill>
                <a:round/>
              </a:ln>
              <a:effectLst/>
            </p:spPr>
            <p:txBody>
              <a:bodyPr wrap="none" anchor="ctr"/>
              <a:lstStyle/>
              <a:p>
                <a:endParaRPr lang="zh-CN" altLang="en-US"/>
              </a:p>
            </p:txBody>
          </p:sp>
          <p:sp>
            <p:nvSpPr>
              <p:cNvPr id="1060885" name="Line 21"/>
              <p:cNvSpPr>
                <a:spLocks noChangeShapeType="1"/>
              </p:cNvSpPr>
              <p:nvPr/>
            </p:nvSpPr>
            <p:spPr bwMode="auto">
              <a:xfrm>
                <a:off x="2400" y="3888"/>
                <a:ext cx="1584" cy="0"/>
              </a:xfrm>
              <a:prstGeom prst="line">
                <a:avLst/>
              </a:prstGeom>
              <a:noFill/>
              <a:ln w="9525">
                <a:solidFill>
                  <a:schemeClr val="tx1"/>
                </a:solidFill>
                <a:round/>
              </a:ln>
              <a:effectLst/>
            </p:spPr>
            <p:txBody>
              <a:bodyPr wrap="none" anchor="ctr"/>
              <a:lstStyle/>
              <a:p>
                <a:endParaRPr lang="zh-CN" altLang="en-US"/>
              </a:p>
            </p:txBody>
          </p:sp>
          <p:sp>
            <p:nvSpPr>
              <p:cNvPr id="1060886" name="Line 22"/>
              <p:cNvSpPr>
                <a:spLocks noChangeShapeType="1"/>
              </p:cNvSpPr>
              <p:nvPr/>
            </p:nvSpPr>
            <p:spPr bwMode="auto">
              <a:xfrm>
                <a:off x="2928" y="3888"/>
                <a:ext cx="0" cy="240"/>
              </a:xfrm>
              <a:prstGeom prst="line">
                <a:avLst/>
              </a:prstGeom>
              <a:noFill/>
              <a:ln w="9525">
                <a:solidFill>
                  <a:schemeClr val="tx1"/>
                </a:solidFill>
                <a:round/>
              </a:ln>
              <a:effectLst/>
            </p:spPr>
            <p:txBody>
              <a:bodyPr wrap="none" anchor="ctr"/>
              <a:lstStyle/>
              <a:p>
                <a:endParaRPr lang="zh-CN" altLang="en-US"/>
              </a:p>
            </p:txBody>
          </p:sp>
          <p:sp>
            <p:nvSpPr>
              <p:cNvPr id="1060887" name="Line 23"/>
              <p:cNvSpPr>
                <a:spLocks noChangeShapeType="1"/>
              </p:cNvSpPr>
              <p:nvPr/>
            </p:nvSpPr>
            <p:spPr bwMode="auto">
              <a:xfrm>
                <a:off x="3456" y="3888"/>
                <a:ext cx="0" cy="240"/>
              </a:xfrm>
              <a:prstGeom prst="line">
                <a:avLst/>
              </a:prstGeom>
              <a:noFill/>
              <a:ln w="9525">
                <a:solidFill>
                  <a:schemeClr val="tx1"/>
                </a:solidFill>
                <a:round/>
              </a:ln>
              <a:effectLst/>
            </p:spPr>
            <p:txBody>
              <a:bodyPr wrap="none" anchor="ctr"/>
              <a:lstStyle/>
              <a:p>
                <a:endParaRPr lang="zh-CN" altLang="en-US"/>
              </a:p>
            </p:txBody>
          </p:sp>
          <p:sp>
            <p:nvSpPr>
              <p:cNvPr id="1060888" name="Text Box 24"/>
              <p:cNvSpPr txBox="1">
                <a:spLocks noChangeArrowheads="1"/>
              </p:cNvSpPr>
              <p:nvPr/>
            </p:nvSpPr>
            <p:spPr bwMode="auto">
              <a:xfrm>
                <a:off x="1430" y="3753"/>
                <a:ext cx="427"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num</a:t>
                </a:r>
              </a:p>
            </p:txBody>
          </p:sp>
          <p:sp>
            <p:nvSpPr>
              <p:cNvPr id="1060889" name="Text Box 25"/>
              <p:cNvSpPr txBox="1">
                <a:spLocks noChangeArrowheads="1"/>
              </p:cNvSpPr>
              <p:nvPr/>
            </p:nvSpPr>
            <p:spPr bwMode="auto">
              <a:xfrm>
                <a:off x="1958" y="3753"/>
                <a:ext cx="489"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name</a:t>
                </a:r>
              </a:p>
            </p:txBody>
          </p:sp>
          <p:sp>
            <p:nvSpPr>
              <p:cNvPr id="1060890" name="Text Box 26"/>
              <p:cNvSpPr txBox="1">
                <a:spLocks noChangeArrowheads="1"/>
              </p:cNvSpPr>
              <p:nvPr/>
            </p:nvSpPr>
            <p:spPr bwMode="auto">
              <a:xfrm>
                <a:off x="2928" y="3648"/>
                <a:ext cx="711" cy="250"/>
              </a:xfrm>
              <a:prstGeom prst="rect">
                <a:avLst/>
              </a:prstGeom>
              <a:noFill/>
              <a:ln w="9525">
                <a:noFill/>
                <a:miter lim="800000"/>
              </a:ln>
              <a:effectLst/>
            </p:spPr>
            <p:txBody>
              <a:bodyPr wrap="none">
                <a:spAutoFit/>
              </a:bodyPr>
              <a:lstStyle/>
              <a:p>
                <a:r>
                  <a:rPr lang="en-US" altLang="zh-CN" sz="2000" b="1">
                    <a:solidFill>
                      <a:schemeClr val="accent2"/>
                    </a:solidFill>
                    <a:effectLst>
                      <a:outerShdw blurRad="38100" dist="38100" dir="2700000" algn="tl">
                        <a:srgbClr val="000000"/>
                      </a:outerShdw>
                    </a:effectLst>
                  </a:rPr>
                  <a:t>birthday</a:t>
                </a:r>
              </a:p>
            </p:txBody>
          </p:sp>
          <p:sp>
            <p:nvSpPr>
              <p:cNvPr id="1060891" name="Text Box 27"/>
              <p:cNvSpPr txBox="1">
                <a:spLocks noChangeArrowheads="1"/>
              </p:cNvSpPr>
              <p:nvPr/>
            </p:nvSpPr>
            <p:spPr bwMode="auto">
              <a:xfrm>
                <a:off x="2400" y="3888"/>
                <a:ext cx="560"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month</a:t>
                </a:r>
              </a:p>
            </p:txBody>
          </p:sp>
          <p:sp>
            <p:nvSpPr>
              <p:cNvPr id="1060892" name="Text Box 28"/>
              <p:cNvSpPr txBox="1">
                <a:spLocks noChangeArrowheads="1"/>
              </p:cNvSpPr>
              <p:nvPr/>
            </p:nvSpPr>
            <p:spPr bwMode="auto">
              <a:xfrm>
                <a:off x="3024" y="3888"/>
                <a:ext cx="365"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day</a:t>
                </a:r>
              </a:p>
            </p:txBody>
          </p:sp>
          <p:sp>
            <p:nvSpPr>
              <p:cNvPr id="1060893" name="Text Box 29"/>
              <p:cNvSpPr txBox="1">
                <a:spLocks noChangeArrowheads="1"/>
              </p:cNvSpPr>
              <p:nvPr/>
            </p:nvSpPr>
            <p:spPr bwMode="auto">
              <a:xfrm>
                <a:off x="3504" y="3888"/>
                <a:ext cx="418"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year</a:t>
                </a:r>
              </a:p>
            </p:txBody>
          </p:sp>
        </p:grpSp>
      </p:grpSp>
      <p:grpSp>
        <p:nvGrpSpPr>
          <p:cNvPr id="1060910" name="Group 46"/>
          <p:cNvGrpSpPr/>
          <p:nvPr/>
        </p:nvGrpSpPr>
        <p:grpSpPr bwMode="auto">
          <a:xfrm>
            <a:off x="2045633" y="2544405"/>
            <a:ext cx="8088312" cy="3787775"/>
            <a:chOff x="161" y="1592"/>
            <a:chExt cx="5095" cy="2386"/>
          </a:xfrm>
        </p:grpSpPr>
        <p:sp>
          <p:nvSpPr>
            <p:cNvPr id="1060896" name="Text Box 32" descr="信纸"/>
            <p:cNvSpPr txBox="1">
              <a:spLocks noChangeArrowheads="1"/>
            </p:cNvSpPr>
            <p:nvPr/>
          </p:nvSpPr>
          <p:spPr bwMode="auto">
            <a:xfrm>
              <a:off x="161" y="1592"/>
              <a:ext cx="2065" cy="2386"/>
            </a:xfrm>
            <a:prstGeom prst="rect">
              <a:avLst/>
            </a:prstGeom>
            <a:blipFill dpi="0" rotWithShape="1">
              <a:blip r:embed="rId5"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zh-CN"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r>
                <a:rPr lang="zh-CN" altLang="en-US"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a:t>
              </a:r>
              <a:r>
                <a:rPr lang="zh-CN" altLang="zh-CN" sz="2000" b="1" dirty="0">
                  <a:effectLst>
                    <a:outerShdw blurRad="38100" dist="38100" dir="2700000" algn="tl">
                      <a:srgbClr val="FFFFFF"/>
                    </a:outerShdw>
                  </a:effectLst>
                  <a:latin typeface="楷体" panose="02010609060101010101" pitchFamily="49" charset="-122"/>
                  <a:ea typeface="楷体" panose="02010609060101010101" pitchFamily="49" charset="-122"/>
                </a:rPr>
                <a:t> </a:t>
              </a:r>
              <a:endPar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eaLnBrk="0" hangingPunct="0"/>
              <a:r>
                <a:rPr lang="en-US" altLang="zh-CN" sz="2000" b="1" dirty="0">
                  <a:solidFill>
                    <a:srgbClr val="CC0000"/>
                  </a:solidFill>
                  <a:effectLst>
                    <a:outerShdw blurRad="38100" dist="38100" dir="2700000" algn="tl">
                      <a:srgbClr val="000000"/>
                    </a:outerShdw>
                  </a:effectLst>
                </a:rPr>
                <a:t>struct  student</a:t>
              </a:r>
            </a:p>
            <a:p>
              <a:pPr eaLnBrk="0" hangingPunct="0"/>
              <a:r>
                <a:rPr lang="en-US" altLang="zh-CN" sz="2000" b="1" dirty="0">
                  <a:effectLst>
                    <a:outerShdw blurRad="38100" dist="38100" dir="2700000" algn="tl">
                      <a:srgbClr val="FFFFFF"/>
                    </a:outerShdw>
                  </a:effectLst>
                </a:rPr>
                <a:t>{</a:t>
              </a:r>
            </a:p>
            <a:p>
              <a:pPr eaLnBrk="0" hangingPunct="0"/>
              <a:r>
                <a:rPr lang="en-US" altLang="zh-CN" sz="2000" b="1" dirty="0">
                  <a:effectLst>
                    <a:outerShdw blurRad="38100" dist="38100" dir="2700000" algn="tl">
                      <a:srgbClr val="FFFFFF"/>
                    </a:outerShdw>
                  </a:effectLst>
                </a:rPr>
                <a:t>  int  num;</a:t>
              </a:r>
            </a:p>
            <a:p>
              <a:pPr eaLnBrk="0" hangingPunct="0"/>
              <a:r>
                <a:rPr lang="en-US" altLang="zh-CN" sz="2000" b="1" dirty="0">
                  <a:effectLst>
                    <a:outerShdw blurRad="38100" dist="38100" dir="2700000" algn="tl">
                      <a:srgbClr val="FFFFFF"/>
                    </a:outerShdw>
                  </a:effectLst>
                </a:rPr>
                <a:t>  char name[20];</a:t>
              </a:r>
            </a:p>
            <a:p>
              <a:r>
                <a:rPr lang="en-US" altLang="zh-CN" sz="2000"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rPr>
                <a:t>struct  date</a:t>
              </a:r>
            </a:p>
            <a:p>
              <a:r>
                <a:rPr lang="en-US" altLang="zh-CN" sz="2000"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rPr>
                <a:t>{    </a:t>
              </a:r>
            </a:p>
            <a:p>
              <a:r>
                <a:rPr lang="en-US" altLang="zh-CN" sz="2000" b="1" dirty="0">
                  <a:solidFill>
                    <a:schemeClr val="accent2"/>
                  </a:solidFill>
                  <a:effectLst>
                    <a:outerShdw blurRad="38100" dist="38100" dir="2700000" algn="tl">
                      <a:srgbClr val="000000"/>
                    </a:outerShdw>
                  </a:effectLst>
                </a:rPr>
                <a:t>    int month;</a:t>
              </a:r>
            </a:p>
            <a:p>
              <a:r>
                <a:rPr lang="en-US" altLang="zh-CN" sz="2000" b="1" dirty="0">
                  <a:solidFill>
                    <a:schemeClr val="accent2"/>
                  </a:solidFill>
                  <a:effectLst>
                    <a:outerShdw blurRad="38100" dist="38100" dir="2700000" algn="tl">
                      <a:srgbClr val="000000"/>
                    </a:outerShdw>
                  </a:effectLst>
                </a:rPr>
                <a:t>    int day;</a:t>
              </a:r>
            </a:p>
            <a:p>
              <a:r>
                <a:rPr lang="en-US" altLang="zh-CN" sz="2000" b="1" dirty="0">
                  <a:solidFill>
                    <a:schemeClr val="accent2"/>
                  </a:solidFill>
                  <a:effectLst>
                    <a:outerShdw blurRad="38100" dist="38100" dir="2700000" algn="tl">
                      <a:srgbClr val="000000"/>
                    </a:outerShdw>
                  </a:effectLst>
                </a:rPr>
                <a:t>    int year;</a:t>
              </a:r>
            </a:p>
            <a:p>
              <a:r>
                <a:rPr lang="en-US" altLang="zh-CN" sz="2000" b="1" dirty="0">
                  <a:solidFill>
                    <a:schemeClr val="accent2"/>
                  </a:solidFill>
                  <a:effectLst>
                    <a:outerShdw blurRad="38100" dist="38100" dir="2700000" algn="tl">
                      <a:srgbClr val="000000"/>
                    </a:outerShdw>
                  </a:effectLst>
                </a:rPr>
                <a:t>  }</a:t>
              </a:r>
              <a:r>
                <a:rPr lang="en-US" altLang="zh-CN" sz="2000" b="1" dirty="0">
                  <a:solidFill>
                    <a:srgbClr val="3333FF"/>
                  </a:solidFill>
                  <a:effectLst>
                    <a:outerShdw blurRad="38100" dist="38100" dir="2700000" algn="tl">
                      <a:srgbClr val="000000"/>
                    </a:outerShdw>
                  </a:effectLst>
                </a:rPr>
                <a:t> </a:t>
              </a:r>
              <a:r>
                <a:rPr lang="en-US" altLang="zh-CN" sz="2000" b="1" dirty="0">
                  <a:solidFill>
                    <a:srgbClr val="FF0000"/>
                  </a:solidFill>
                  <a:effectLst>
                    <a:outerShdw blurRad="38100" dist="38100" dir="2700000" algn="tl">
                      <a:srgbClr val="000000"/>
                    </a:outerShdw>
                  </a:effectLst>
                </a:rPr>
                <a:t>birthday</a:t>
              </a:r>
              <a:r>
                <a:rPr lang="en-US" altLang="zh-CN" sz="2000" b="1" dirty="0">
                  <a:effectLst>
                    <a:outerShdw blurRad="38100" dist="38100" dir="2700000" algn="tl">
                      <a:srgbClr val="FFFFFF"/>
                    </a:outerShdw>
                  </a:effectLst>
                </a:rPr>
                <a:t>;</a:t>
              </a:r>
            </a:p>
            <a:p>
              <a:pPr eaLnBrk="0" hangingPunct="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a:t>
              </a:r>
            </a:p>
          </p:txBody>
        </p:sp>
        <p:grpSp>
          <p:nvGrpSpPr>
            <p:cNvPr id="1060897" name="Group 33"/>
            <p:cNvGrpSpPr/>
            <p:nvPr/>
          </p:nvGrpSpPr>
          <p:grpSpPr bwMode="auto">
            <a:xfrm>
              <a:off x="2664" y="2291"/>
              <a:ext cx="2592" cy="490"/>
              <a:chOff x="1392" y="3648"/>
              <a:chExt cx="2592" cy="490"/>
            </a:xfrm>
          </p:grpSpPr>
          <p:sp>
            <p:nvSpPr>
              <p:cNvPr id="1060898" name="Rectangle 34"/>
              <p:cNvSpPr>
                <a:spLocks noChangeArrowheads="1"/>
              </p:cNvSpPr>
              <p:nvPr/>
            </p:nvSpPr>
            <p:spPr bwMode="auto">
              <a:xfrm>
                <a:off x="1392" y="3648"/>
                <a:ext cx="2592" cy="480"/>
              </a:xfrm>
              <a:prstGeom prst="rect">
                <a:avLst/>
              </a:prstGeom>
              <a:noFill/>
              <a:ln w="28575">
                <a:solidFill>
                  <a:schemeClr val="tx1"/>
                </a:solidFill>
                <a:miter lim="800000"/>
              </a:ln>
              <a:effectLst/>
            </p:spPr>
            <p:txBody>
              <a:bodyPr wrap="none" anchor="ctr"/>
              <a:lstStyle/>
              <a:p>
                <a:pPr algn="ctr"/>
                <a:endParaRPr lang="zh-CN" altLang="zh-CN" sz="2000"/>
              </a:p>
            </p:txBody>
          </p:sp>
          <p:sp>
            <p:nvSpPr>
              <p:cNvPr id="1060899" name="Line 35"/>
              <p:cNvSpPr>
                <a:spLocks noChangeShapeType="1"/>
              </p:cNvSpPr>
              <p:nvPr/>
            </p:nvSpPr>
            <p:spPr bwMode="auto">
              <a:xfrm>
                <a:off x="1872" y="3648"/>
                <a:ext cx="0" cy="480"/>
              </a:xfrm>
              <a:prstGeom prst="line">
                <a:avLst/>
              </a:prstGeom>
              <a:noFill/>
              <a:ln w="28575">
                <a:solidFill>
                  <a:schemeClr val="tx1"/>
                </a:solidFill>
                <a:round/>
              </a:ln>
              <a:effectLst/>
            </p:spPr>
            <p:txBody>
              <a:bodyPr wrap="none" anchor="ctr"/>
              <a:lstStyle/>
              <a:p>
                <a:endParaRPr lang="zh-CN" altLang="en-US"/>
              </a:p>
            </p:txBody>
          </p:sp>
          <p:sp>
            <p:nvSpPr>
              <p:cNvPr id="1060900" name="Line 36"/>
              <p:cNvSpPr>
                <a:spLocks noChangeShapeType="1"/>
              </p:cNvSpPr>
              <p:nvPr/>
            </p:nvSpPr>
            <p:spPr bwMode="auto">
              <a:xfrm>
                <a:off x="2400" y="3648"/>
                <a:ext cx="0" cy="480"/>
              </a:xfrm>
              <a:prstGeom prst="line">
                <a:avLst/>
              </a:prstGeom>
              <a:noFill/>
              <a:ln w="28575">
                <a:solidFill>
                  <a:schemeClr val="tx1"/>
                </a:solidFill>
                <a:round/>
              </a:ln>
              <a:effectLst/>
            </p:spPr>
            <p:txBody>
              <a:bodyPr wrap="none" anchor="ctr"/>
              <a:lstStyle/>
              <a:p>
                <a:endParaRPr lang="zh-CN" altLang="en-US"/>
              </a:p>
            </p:txBody>
          </p:sp>
          <p:sp>
            <p:nvSpPr>
              <p:cNvPr id="1060901" name="Line 37"/>
              <p:cNvSpPr>
                <a:spLocks noChangeShapeType="1"/>
              </p:cNvSpPr>
              <p:nvPr/>
            </p:nvSpPr>
            <p:spPr bwMode="auto">
              <a:xfrm>
                <a:off x="2400" y="3888"/>
                <a:ext cx="1584" cy="0"/>
              </a:xfrm>
              <a:prstGeom prst="line">
                <a:avLst/>
              </a:prstGeom>
              <a:noFill/>
              <a:ln w="9525">
                <a:solidFill>
                  <a:schemeClr val="tx1"/>
                </a:solidFill>
                <a:round/>
              </a:ln>
              <a:effectLst/>
            </p:spPr>
            <p:txBody>
              <a:bodyPr wrap="none" anchor="ctr"/>
              <a:lstStyle/>
              <a:p>
                <a:endParaRPr lang="zh-CN" altLang="en-US"/>
              </a:p>
            </p:txBody>
          </p:sp>
          <p:sp>
            <p:nvSpPr>
              <p:cNvPr id="1060902" name="Line 38"/>
              <p:cNvSpPr>
                <a:spLocks noChangeShapeType="1"/>
              </p:cNvSpPr>
              <p:nvPr/>
            </p:nvSpPr>
            <p:spPr bwMode="auto">
              <a:xfrm>
                <a:off x="2928" y="3888"/>
                <a:ext cx="0" cy="240"/>
              </a:xfrm>
              <a:prstGeom prst="line">
                <a:avLst/>
              </a:prstGeom>
              <a:noFill/>
              <a:ln w="9525">
                <a:solidFill>
                  <a:schemeClr val="tx1"/>
                </a:solidFill>
                <a:round/>
              </a:ln>
              <a:effectLst/>
            </p:spPr>
            <p:txBody>
              <a:bodyPr wrap="none" anchor="ctr"/>
              <a:lstStyle/>
              <a:p>
                <a:endParaRPr lang="zh-CN" altLang="en-US"/>
              </a:p>
            </p:txBody>
          </p:sp>
          <p:sp>
            <p:nvSpPr>
              <p:cNvPr id="1060903" name="Line 39"/>
              <p:cNvSpPr>
                <a:spLocks noChangeShapeType="1"/>
              </p:cNvSpPr>
              <p:nvPr/>
            </p:nvSpPr>
            <p:spPr bwMode="auto">
              <a:xfrm>
                <a:off x="3456" y="3888"/>
                <a:ext cx="0" cy="240"/>
              </a:xfrm>
              <a:prstGeom prst="line">
                <a:avLst/>
              </a:prstGeom>
              <a:noFill/>
              <a:ln w="9525">
                <a:solidFill>
                  <a:schemeClr val="tx1"/>
                </a:solidFill>
                <a:round/>
              </a:ln>
              <a:effectLst/>
            </p:spPr>
            <p:txBody>
              <a:bodyPr wrap="none" anchor="ctr"/>
              <a:lstStyle/>
              <a:p>
                <a:endParaRPr lang="zh-CN" altLang="en-US"/>
              </a:p>
            </p:txBody>
          </p:sp>
          <p:sp>
            <p:nvSpPr>
              <p:cNvPr id="1060904" name="Text Box 40"/>
              <p:cNvSpPr txBox="1">
                <a:spLocks noChangeArrowheads="1"/>
              </p:cNvSpPr>
              <p:nvPr/>
            </p:nvSpPr>
            <p:spPr bwMode="auto">
              <a:xfrm>
                <a:off x="1430" y="3753"/>
                <a:ext cx="427"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num</a:t>
                </a:r>
              </a:p>
            </p:txBody>
          </p:sp>
          <p:sp>
            <p:nvSpPr>
              <p:cNvPr id="1060905" name="Text Box 41"/>
              <p:cNvSpPr txBox="1">
                <a:spLocks noChangeArrowheads="1"/>
              </p:cNvSpPr>
              <p:nvPr/>
            </p:nvSpPr>
            <p:spPr bwMode="auto">
              <a:xfrm>
                <a:off x="1958" y="3753"/>
                <a:ext cx="489"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name</a:t>
                </a:r>
              </a:p>
            </p:txBody>
          </p:sp>
          <p:sp>
            <p:nvSpPr>
              <p:cNvPr id="1060906" name="Text Box 42"/>
              <p:cNvSpPr txBox="1">
                <a:spLocks noChangeArrowheads="1"/>
              </p:cNvSpPr>
              <p:nvPr/>
            </p:nvSpPr>
            <p:spPr bwMode="auto">
              <a:xfrm>
                <a:off x="2928" y="3648"/>
                <a:ext cx="711" cy="250"/>
              </a:xfrm>
              <a:prstGeom prst="rect">
                <a:avLst/>
              </a:prstGeom>
              <a:noFill/>
              <a:ln w="9525">
                <a:noFill/>
                <a:miter lim="800000"/>
              </a:ln>
              <a:effectLst/>
            </p:spPr>
            <p:txBody>
              <a:bodyPr wrap="none">
                <a:spAutoFit/>
              </a:bodyPr>
              <a:lstStyle/>
              <a:p>
                <a:r>
                  <a:rPr lang="en-US" altLang="zh-CN" sz="2000" b="1">
                    <a:solidFill>
                      <a:schemeClr val="accent2"/>
                    </a:solidFill>
                    <a:effectLst>
                      <a:outerShdw blurRad="38100" dist="38100" dir="2700000" algn="tl">
                        <a:srgbClr val="000000"/>
                      </a:outerShdw>
                    </a:effectLst>
                  </a:rPr>
                  <a:t>birthday</a:t>
                </a:r>
              </a:p>
            </p:txBody>
          </p:sp>
          <p:sp>
            <p:nvSpPr>
              <p:cNvPr id="1060907" name="Text Box 43"/>
              <p:cNvSpPr txBox="1">
                <a:spLocks noChangeArrowheads="1"/>
              </p:cNvSpPr>
              <p:nvPr/>
            </p:nvSpPr>
            <p:spPr bwMode="auto">
              <a:xfrm>
                <a:off x="2400" y="3888"/>
                <a:ext cx="560"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month</a:t>
                </a:r>
              </a:p>
            </p:txBody>
          </p:sp>
          <p:sp>
            <p:nvSpPr>
              <p:cNvPr id="1060908" name="Text Box 44"/>
              <p:cNvSpPr txBox="1">
                <a:spLocks noChangeArrowheads="1"/>
              </p:cNvSpPr>
              <p:nvPr/>
            </p:nvSpPr>
            <p:spPr bwMode="auto">
              <a:xfrm>
                <a:off x="3024" y="3888"/>
                <a:ext cx="365"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day</a:t>
                </a:r>
              </a:p>
            </p:txBody>
          </p:sp>
          <p:sp>
            <p:nvSpPr>
              <p:cNvPr id="1060909" name="Text Box 45"/>
              <p:cNvSpPr txBox="1">
                <a:spLocks noChangeArrowheads="1"/>
              </p:cNvSpPr>
              <p:nvPr/>
            </p:nvSpPr>
            <p:spPr bwMode="auto">
              <a:xfrm>
                <a:off x="3504" y="3888"/>
                <a:ext cx="418"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year</a:t>
                </a:r>
              </a:p>
            </p:txBody>
          </p:sp>
        </p:grpSp>
      </p:grpSp>
      <p:sp>
        <p:nvSpPr>
          <p:cNvPr id="1060913" name="Rectangle 49" descr="信纸"/>
          <p:cNvSpPr>
            <a:spLocks noChangeArrowheads="1"/>
          </p:cNvSpPr>
          <p:nvPr/>
        </p:nvSpPr>
        <p:spPr bwMode="auto">
          <a:xfrm>
            <a:off x="2046441" y="3323853"/>
            <a:ext cx="5207362" cy="707886"/>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b="1" dirty="0" err="1">
                <a:solidFill>
                  <a:srgbClr val="CC0000"/>
                </a:solidFill>
                <a:effectLst>
                  <a:outerShdw blurRad="38100" dist="38100" dir="2700000" algn="tl">
                    <a:srgbClr val="000000"/>
                  </a:outerShdw>
                </a:effectLst>
              </a:rPr>
              <a:t>struct</a:t>
            </a:r>
            <a:r>
              <a:rPr lang="en-US" altLang="zh-CN" sz="2000" b="1" dirty="0">
                <a:solidFill>
                  <a:srgbClr val="CC0000"/>
                </a:solidFill>
                <a:effectLst>
                  <a:outerShdw blurRad="38100" dist="38100" dir="2700000" algn="tl">
                    <a:srgbClr val="000000"/>
                  </a:outerShdw>
                </a:effectLst>
              </a:rPr>
              <a:t>  </a:t>
            </a:r>
            <a:r>
              <a:rPr lang="en-US" altLang="zh-CN" sz="2000" b="1" dirty="0" err="1">
                <a:solidFill>
                  <a:srgbClr val="CC0000"/>
                </a:solidFill>
                <a:effectLst>
                  <a:outerShdw blurRad="38100" dist="38100" dir="2700000" algn="tl">
                    <a:srgbClr val="000000"/>
                  </a:outerShdw>
                </a:effectLst>
              </a:rPr>
              <a:t>Student_Info</a:t>
            </a:r>
            <a:r>
              <a:rPr lang="en-US" altLang="zh-CN" sz="2000" b="1" dirty="0">
                <a:effectLst>
                  <a:outerShdw blurRad="38100" dist="38100" dir="2700000" algn="tl">
                    <a:srgbClr val="FFFFFF"/>
                  </a:outerShdw>
                </a:effectLst>
              </a:rPr>
              <a:t>  student;</a:t>
            </a:r>
          </a:p>
          <a:p>
            <a:r>
              <a:rPr lang="en-US" altLang="zh-CN" sz="2000" b="1" dirty="0">
                <a:effectLst>
                  <a:outerShdw blurRad="38100" dist="38100" dir="2700000" algn="tl">
                    <a:srgbClr val="FFFFFF"/>
                  </a:outerShdw>
                </a:effectLst>
              </a:rPr>
              <a:t>char name[20];</a:t>
            </a:r>
          </a:p>
        </p:txBody>
      </p:sp>
      <p:grpSp>
        <p:nvGrpSpPr>
          <p:cNvPr id="1060915" name="Group 51"/>
          <p:cNvGrpSpPr/>
          <p:nvPr/>
        </p:nvGrpSpPr>
        <p:grpSpPr bwMode="auto">
          <a:xfrm>
            <a:off x="-9822" y="0"/>
            <a:ext cx="446088" cy="6858000"/>
            <a:chOff x="0" y="0"/>
            <a:chExt cx="281" cy="4320"/>
          </a:xfrm>
        </p:grpSpPr>
        <p:sp>
          <p:nvSpPr>
            <p:cNvPr id="1060916" name="Text Box 5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60917" name="Text Box 5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0869"/>
                                        </p:tgtEl>
                                        <p:attrNameLst>
                                          <p:attrName>style.visibility</p:attrName>
                                        </p:attrNameLst>
                                      </p:cBhvr>
                                      <p:to>
                                        <p:strVal val="visible"/>
                                      </p:to>
                                    </p:set>
                                    <p:anim calcmode="lin" valueType="num">
                                      <p:cBhvr additive="base">
                                        <p:cTn id="7" dur="500" fill="hold"/>
                                        <p:tgtEl>
                                          <p:spTgt spid="1060869"/>
                                        </p:tgtEl>
                                        <p:attrNameLst>
                                          <p:attrName>ppt_x</p:attrName>
                                        </p:attrNameLst>
                                      </p:cBhvr>
                                      <p:tavLst>
                                        <p:tav tm="0">
                                          <p:val>
                                            <p:strVal val="0-#ppt_w/2"/>
                                          </p:val>
                                        </p:tav>
                                        <p:tav tm="100000">
                                          <p:val>
                                            <p:strVal val="#ppt_x"/>
                                          </p:val>
                                        </p:tav>
                                      </p:tavLst>
                                    </p:anim>
                                    <p:anim calcmode="lin" valueType="num">
                                      <p:cBhvr additive="base">
                                        <p:cTn id="8" dur="500" fill="hold"/>
                                        <p:tgtEl>
                                          <p:spTgt spid="10608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60877">
                                            <p:txEl>
                                              <p:pRg st="0" end="0"/>
                                            </p:txEl>
                                          </p:spTgt>
                                        </p:tgtEl>
                                        <p:attrNameLst>
                                          <p:attrName>style.visibility</p:attrName>
                                        </p:attrNameLst>
                                      </p:cBhvr>
                                      <p:to>
                                        <p:strVal val="visible"/>
                                      </p:to>
                                    </p:set>
                                    <p:anim calcmode="lin" valueType="num">
                                      <p:cBhvr additive="base">
                                        <p:cTn id="13" dur="500" fill="hold"/>
                                        <p:tgtEl>
                                          <p:spTgt spid="106087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087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060877">
                                            <p:txEl>
                                              <p:pRg st="1" end="1"/>
                                            </p:txEl>
                                          </p:spTgt>
                                        </p:tgtEl>
                                        <p:attrNameLst>
                                          <p:attrName>style.visibility</p:attrName>
                                        </p:attrNameLst>
                                      </p:cBhvr>
                                      <p:to>
                                        <p:strVal val="visible"/>
                                      </p:to>
                                    </p:set>
                                    <p:animEffect transition="in" filter="box(out)">
                                      <p:cBhvr>
                                        <p:cTn id="19" dur="500"/>
                                        <p:tgtEl>
                                          <p:spTgt spid="1060877">
                                            <p:txEl>
                                              <p:pRg st="1" end="1"/>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1060877">
                                            <p:txEl>
                                              <p:pRg st="2" end="2"/>
                                            </p:txEl>
                                          </p:spTgt>
                                        </p:tgtEl>
                                        <p:attrNameLst>
                                          <p:attrName>style.visibility</p:attrName>
                                        </p:attrNameLst>
                                      </p:cBhvr>
                                      <p:to>
                                        <p:strVal val="visible"/>
                                      </p:to>
                                    </p:set>
                                    <p:animEffect transition="in" filter="box(out)">
                                      <p:cBhvr>
                                        <p:cTn id="24" dur="500"/>
                                        <p:tgtEl>
                                          <p:spTgt spid="1060877">
                                            <p:txEl>
                                              <p:pRg st="2" end="2"/>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60878"/>
                                        </p:tgtEl>
                                        <p:attrNameLst>
                                          <p:attrName>style.visibility</p:attrName>
                                        </p:attrNameLst>
                                      </p:cBhvr>
                                      <p:to>
                                        <p:strVal val="visible"/>
                                      </p:to>
                                    </p:set>
                                    <p:anim calcmode="lin" valueType="num">
                                      <p:cBhvr additive="base">
                                        <p:cTn id="29" dur="500" fill="hold"/>
                                        <p:tgtEl>
                                          <p:spTgt spid="1060878"/>
                                        </p:tgtEl>
                                        <p:attrNameLst>
                                          <p:attrName>ppt_x</p:attrName>
                                        </p:attrNameLst>
                                      </p:cBhvr>
                                      <p:tavLst>
                                        <p:tav tm="0">
                                          <p:val>
                                            <p:strVal val="0-#ppt_w/2"/>
                                          </p:val>
                                        </p:tav>
                                        <p:tav tm="100000">
                                          <p:val>
                                            <p:strVal val="#ppt_x"/>
                                          </p:val>
                                        </p:tav>
                                      </p:tavLst>
                                    </p:anim>
                                    <p:anim calcmode="lin" valueType="num">
                                      <p:cBhvr additive="base">
                                        <p:cTn id="30" dur="500" fill="hold"/>
                                        <p:tgtEl>
                                          <p:spTgt spid="10608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whoosh.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1060894"/>
                                        </p:tgtEl>
                                        <p:attrNameLst>
                                          <p:attrName>style.visibility</p:attrName>
                                        </p:attrNameLst>
                                      </p:cBhvr>
                                      <p:to>
                                        <p:strVal val="visible"/>
                                      </p:to>
                                    </p:set>
                                    <p:animEffect transition="in" filter="box(out)">
                                      <p:cBhvr>
                                        <p:cTn id="35" dur="500"/>
                                        <p:tgtEl>
                                          <p:spTgt spid="1060894"/>
                                        </p:tgtEl>
                                      </p:cBhvr>
                                    </p:animEffect>
                                  </p:childTnLst>
                                  <p:subTnLst>
                                    <p:set>
                                      <p:cBhvr override="childStyle">
                                        <p:cTn dur="1" fill="hold" display="0" masterRel="nextClick" afterEffect="1"/>
                                        <p:tgtEl>
                                          <p:spTgt spid="1060894"/>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1060910"/>
                                        </p:tgtEl>
                                        <p:attrNameLst>
                                          <p:attrName>style.visibility</p:attrName>
                                        </p:attrNameLst>
                                      </p:cBhvr>
                                      <p:to>
                                        <p:strVal val="visible"/>
                                      </p:to>
                                    </p:set>
                                    <p:animEffect transition="in" filter="box(out)">
                                      <p:cBhvr>
                                        <p:cTn id="40" dur="500"/>
                                        <p:tgtEl>
                                          <p:spTgt spid="1060910"/>
                                        </p:tgtEl>
                                      </p:cBhvr>
                                    </p:animEffect>
                                  </p:childTnLst>
                                  <p:subTnLst>
                                    <p:set>
                                      <p:cBhvr override="childStyle">
                                        <p:cTn dur="1" fill="hold" display="0" masterRel="nextClick" afterEffect="1"/>
                                        <p:tgtEl>
                                          <p:spTgt spid="1060910"/>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60912"/>
                                        </p:tgtEl>
                                        <p:attrNameLst>
                                          <p:attrName>style.visibility</p:attrName>
                                        </p:attrNameLst>
                                      </p:cBhvr>
                                      <p:to>
                                        <p:strVal val="visible"/>
                                      </p:to>
                                    </p:set>
                                    <p:anim calcmode="lin" valueType="num">
                                      <p:cBhvr additive="base">
                                        <p:cTn id="45" dur="500" fill="hold"/>
                                        <p:tgtEl>
                                          <p:spTgt spid="1060912"/>
                                        </p:tgtEl>
                                        <p:attrNameLst>
                                          <p:attrName>ppt_x</p:attrName>
                                        </p:attrNameLst>
                                      </p:cBhvr>
                                      <p:tavLst>
                                        <p:tav tm="0">
                                          <p:val>
                                            <p:strVal val="0-#ppt_w/2"/>
                                          </p:val>
                                        </p:tav>
                                        <p:tav tm="100000">
                                          <p:val>
                                            <p:strVal val="#ppt_x"/>
                                          </p:val>
                                        </p:tav>
                                      </p:tavLst>
                                    </p:anim>
                                    <p:anim calcmode="lin" valueType="num">
                                      <p:cBhvr additive="base">
                                        <p:cTn id="46" dur="500" fill="hold"/>
                                        <p:tgtEl>
                                          <p:spTgt spid="10609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4" name="whoosh.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060913"/>
                                        </p:tgtEl>
                                        <p:attrNameLst>
                                          <p:attrName>style.visibility</p:attrName>
                                        </p:attrNameLst>
                                      </p:cBhvr>
                                      <p:to>
                                        <p:strVal val="visible"/>
                                      </p:to>
                                    </p:set>
                                    <p:animEffect transition="in" filter="box(out)">
                                      <p:cBhvr>
                                        <p:cTn id="51" dur="500"/>
                                        <p:tgtEl>
                                          <p:spTgt spid="1060913"/>
                                        </p:tgtEl>
                                      </p:cBhvr>
                                    </p:animEffect>
                                  </p:childTnLst>
                                  <p:subTnLst>
                                    <p:set>
                                      <p:cBhvr override="childStyle">
                                        <p:cTn dur="1" fill="hold" display="0" masterRel="nextClick" afterEffect="1"/>
                                        <p:tgtEl>
                                          <p:spTgt spid="1060913"/>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1060914"/>
                                        </p:tgtEl>
                                        <p:attrNameLst>
                                          <p:attrName>style.visibility</p:attrName>
                                        </p:attrNameLst>
                                      </p:cBhvr>
                                      <p:to>
                                        <p:strVal val="visible"/>
                                      </p:to>
                                    </p:set>
                                    <p:anim calcmode="lin" valueType="num">
                                      <p:cBhvr additive="base">
                                        <p:cTn id="56" dur="500" fill="hold"/>
                                        <p:tgtEl>
                                          <p:spTgt spid="1060914"/>
                                        </p:tgtEl>
                                        <p:attrNameLst>
                                          <p:attrName>ppt_x</p:attrName>
                                        </p:attrNameLst>
                                      </p:cBhvr>
                                      <p:tavLst>
                                        <p:tav tm="0">
                                          <p:val>
                                            <p:strVal val="0-#ppt_w/2"/>
                                          </p:val>
                                        </p:tav>
                                        <p:tav tm="100000">
                                          <p:val>
                                            <p:strVal val="#ppt_x"/>
                                          </p:val>
                                        </p:tav>
                                      </p:tavLst>
                                    </p:anim>
                                    <p:anim calcmode="lin" valueType="num">
                                      <p:cBhvr additive="base">
                                        <p:cTn id="57" dur="500" fill="hold"/>
                                        <p:tgtEl>
                                          <p:spTgt spid="106091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914" grpId="0"/>
      <p:bldP spid="1060912" grpId="0"/>
      <p:bldP spid="1060869" grpId="0"/>
      <p:bldP spid="1060878" grpId="0"/>
      <p:bldP spid="1060913"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3031" name="Rectangle 7"/>
          <p:cNvSpPr>
            <a:spLocks noChangeArrowheads="1"/>
          </p:cNvSpPr>
          <p:nvPr/>
        </p:nvSpPr>
        <p:spPr bwMode="auto">
          <a:xfrm>
            <a:off x="672738" y="184578"/>
            <a:ext cx="11183902" cy="830997"/>
          </a:xfrm>
          <a:prstGeom prst="rect">
            <a:avLst/>
          </a:prstGeom>
          <a:noFill/>
          <a:ln w="9525">
            <a:noFill/>
            <a:miter lim="800000"/>
          </a:ln>
          <a:effectLst/>
        </p:spPr>
        <p:txBody>
          <a:bodyPr wrap="square" anchor="ctr">
            <a:spAutoFit/>
          </a:bodyPr>
          <a:lstStyle/>
          <a:p>
            <a:r>
              <a:rPr lang="en-US" altLang="zh-CN"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输入</a:t>
            </a:r>
            <a:r>
              <a:rPr lang="en-US" altLang="zh-CN"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n</a:t>
            </a:r>
            <a:r>
              <a:rPr lang="zh-CN" altLang="en-US" b="1" dirty="0">
                <a:solidFill>
                  <a:srgbClr val="CC0066"/>
                </a:solidFill>
                <a:effectLst>
                  <a:outerShdw blurRad="38100" dist="38100" dir="2700000" algn="tl">
                    <a:srgbClr val="000000"/>
                  </a:outerShdw>
                </a:effectLst>
                <a:latin typeface="隶书" panose="02010509060101010101" pitchFamily="49" charset="-122"/>
                <a:ea typeface="隶书" panose="02010509060101010101" pitchFamily="49" charset="-122"/>
              </a:rPr>
              <a:t>个学生的基本信息，然后对学生信息按成绩从高到低进行排序，并将排序后的结果输出。 </a:t>
            </a:r>
          </a:p>
        </p:txBody>
      </p:sp>
      <p:grpSp>
        <p:nvGrpSpPr>
          <p:cNvPr id="1153033" name="Group 9"/>
          <p:cNvGrpSpPr/>
          <p:nvPr/>
        </p:nvGrpSpPr>
        <p:grpSpPr bwMode="auto">
          <a:xfrm>
            <a:off x="-11028" y="0"/>
            <a:ext cx="446088" cy="6858000"/>
            <a:chOff x="0" y="0"/>
            <a:chExt cx="281" cy="4320"/>
          </a:xfrm>
        </p:grpSpPr>
        <p:sp>
          <p:nvSpPr>
            <p:cNvPr id="115303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5303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7" name="矩形 6"/>
          <p:cNvSpPr/>
          <p:nvPr/>
        </p:nvSpPr>
        <p:spPr>
          <a:xfrm>
            <a:off x="816556" y="1124744"/>
            <a:ext cx="10968076" cy="341632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ln w="1905"/>
                <a:solidFill>
                  <a:srgbClr val="FF0000"/>
                </a:soli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设计思想：</a:t>
            </a:r>
            <a:endParaRPr lang="en-US" altLang="zh-CN" b="1" dirty="0">
              <a:ln w="1905"/>
              <a:solidFill>
                <a:srgbClr val="FF0000"/>
              </a:soli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zh-CN" b="1" dirty="0">
                <a:ln w="1905"/>
                <a:solidFill>
                  <a:srgbClr val="FF33CC"/>
                </a:solidFill>
                <a:effectLst>
                  <a:innerShdw blurRad="69850" dist="43180" dir="5400000">
                    <a:srgbClr val="000000">
                      <a:alpha val="65000"/>
                    </a:srgbClr>
                  </a:innerShdw>
                </a:effectLst>
                <a:ea typeface="楷体" panose="02010609060101010101" pitchFamily="49" charset="-122"/>
              </a:rPr>
              <a:t>问题的关键是如何定义存储结构来存放</a:t>
            </a:r>
            <a:r>
              <a:rPr lang="en-US" altLang="zh-CN" b="1" dirty="0">
                <a:ln w="1905"/>
                <a:solidFill>
                  <a:srgbClr val="FF33CC"/>
                </a:solidFill>
                <a:effectLst>
                  <a:innerShdw blurRad="69850" dist="43180" dir="5400000">
                    <a:srgbClr val="000000">
                      <a:alpha val="65000"/>
                    </a:srgbClr>
                  </a:innerShdw>
                </a:effectLst>
                <a:ea typeface="楷体" panose="02010609060101010101" pitchFamily="49" charset="-122"/>
              </a:rPr>
              <a:t>n</a:t>
            </a:r>
            <a:r>
              <a:rPr lang="zh-CN" altLang="zh-CN" b="1" dirty="0">
                <a:ln w="1905"/>
                <a:solidFill>
                  <a:srgbClr val="FF33CC"/>
                </a:solidFill>
                <a:effectLst>
                  <a:innerShdw blurRad="69850" dist="43180" dir="5400000">
                    <a:srgbClr val="000000">
                      <a:alpha val="65000"/>
                    </a:srgbClr>
                  </a:innerShdw>
                </a:effectLst>
                <a:ea typeface="楷体" panose="02010609060101010101" pitchFamily="49" charset="-122"/>
              </a:rPr>
              <a:t>个学生的基本信息</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。可以这样来定义，先根据输入的学生人数</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，来动态生成一个结构体指针数组</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，然后分别为结构体数组的每一个元素</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（即指向学生结构体的指针）动态建立一个学生的结构体信息。</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zh-CN" b="1" dirty="0">
                <a:ln w="1905"/>
                <a:solidFill>
                  <a:srgbClr val="FF33CC"/>
                </a:solidFill>
                <a:effectLst>
                  <a:innerShdw blurRad="69850" dist="43180" dir="5400000">
                    <a:srgbClr val="000000">
                      <a:alpha val="65000"/>
                    </a:srgbClr>
                  </a:innerShdw>
                </a:effectLst>
                <a:ea typeface="楷体" panose="02010609060101010101" pitchFamily="49" charset="-122"/>
              </a:rPr>
              <a:t>对学生信息按照成绩从高到低进行排序可通过选择排序来完成</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，交换时只需交换指针数组中的元素（即地址交换）来完成，排序完毕</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[0]</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指向的学生成绩最高，</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[1] </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指向的学生成绩次高，</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ea"/>
              </a:rPr>
              <a:t>…</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pstu</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[n-1] </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指向的学生成绩最低。结构体指针数组与学生基本信息关系图如</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下</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图所示。</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p:txBody>
      </p:sp>
    </p:spTree>
  </p:cSld>
  <p:clrMapOvr>
    <a:masterClrMapping/>
  </p:clrMapOvr>
  <p:transition>
    <p:cover/>
    <p:sndAc>
      <p:stSnd>
        <p:snd r:embed="rId3" name="CAMERA.WAV"/>
      </p:stSnd>
    </p:sndAc>
  </p:transition>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61320" name="Group 104"/>
          <p:cNvGraphicFramePr>
            <a:graphicFrameLocks noGrp="1"/>
          </p:cNvGraphicFramePr>
          <p:nvPr/>
        </p:nvGraphicFramePr>
        <p:xfrm>
          <a:off x="2426146" y="2277021"/>
          <a:ext cx="1439863" cy="2290763"/>
        </p:xfrm>
        <a:graphic>
          <a:graphicData uri="http://schemas.openxmlformats.org/drawingml/2006/table">
            <a:tbl>
              <a:tblPr/>
              <a:tblGrid>
                <a:gridCol w="1439863">
                  <a:extLst>
                    <a:ext uri="{9D8B030D-6E8A-4147-A177-3AD203B41FA5}">
                      <a16:colId xmlns:a16="http://schemas.microsoft.com/office/drawing/2014/main" val="20000"/>
                    </a:ext>
                  </a:extLst>
                </a:gridCol>
              </a:tblGrid>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pstu[0]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C3"/>
                    </a:solidFill>
                  </a:tcPr>
                </a:tc>
                <a:extLst>
                  <a:ext uri="{0D108BD9-81ED-4DB2-BD59-A6C34878D82A}">
                    <a16:rowId xmlns:a16="http://schemas.microsoft.com/office/drawing/2014/main" val="10000"/>
                  </a:ext>
                </a:extLst>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pstu[1]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C3"/>
                    </a:solidFill>
                  </a:tcPr>
                </a:tc>
                <a:extLst>
                  <a:ext uri="{0D108BD9-81ED-4DB2-BD59-A6C34878D82A}">
                    <a16:rowId xmlns:a16="http://schemas.microsoft.com/office/drawing/2014/main" val="10001"/>
                  </a:ext>
                </a:extLst>
              </a:tr>
              <a:tr h="11239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C3"/>
                    </a:solidFill>
                  </a:tcPr>
                </a:tc>
                <a:extLst>
                  <a:ext uri="{0D108BD9-81ED-4DB2-BD59-A6C34878D82A}">
                    <a16:rowId xmlns:a16="http://schemas.microsoft.com/office/drawing/2014/main" val="10002"/>
                  </a:ext>
                </a:extLst>
              </a:tr>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pstu[num-1]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7EBC3"/>
                    </a:solidFill>
                  </a:tcPr>
                </a:tc>
                <a:extLst>
                  <a:ext uri="{0D108BD9-81ED-4DB2-BD59-A6C34878D82A}">
                    <a16:rowId xmlns:a16="http://schemas.microsoft.com/office/drawing/2014/main" val="10003"/>
                  </a:ext>
                </a:extLst>
              </a:tr>
            </a:tbl>
          </a:graphicData>
        </a:graphic>
      </p:graphicFrame>
      <p:graphicFrame>
        <p:nvGraphicFramePr>
          <p:cNvPr id="1161271" name="Group 55"/>
          <p:cNvGraphicFramePr>
            <a:graphicFrameLocks noGrp="1"/>
          </p:cNvGraphicFramePr>
          <p:nvPr/>
        </p:nvGraphicFramePr>
        <p:xfrm>
          <a:off x="4701033" y="2230982"/>
          <a:ext cx="1225550" cy="2377440"/>
        </p:xfrm>
        <a:graphic>
          <a:graphicData uri="http://schemas.openxmlformats.org/drawingml/2006/table">
            <a:tbl>
              <a:tblPr/>
              <a:tblGrid>
                <a:gridCol w="1225550">
                  <a:extLst>
                    <a:ext uri="{9D8B030D-6E8A-4147-A177-3AD203B41FA5}">
                      <a16:colId xmlns:a16="http://schemas.microsoft.com/office/drawing/2014/main" val="20000"/>
                    </a:ext>
                  </a:extLst>
                </a:gridCol>
              </a:tblGrid>
              <a:tr h="2571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sex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classno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grade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5"/>
                  </a:ext>
                </a:extLst>
              </a:tr>
            </a:tbl>
          </a:graphicData>
        </a:graphic>
      </p:graphicFrame>
      <p:graphicFrame>
        <p:nvGraphicFramePr>
          <p:cNvPr id="1161274" name="Group 58"/>
          <p:cNvGraphicFramePr>
            <a:graphicFrameLocks noGrp="1"/>
          </p:cNvGraphicFramePr>
          <p:nvPr/>
        </p:nvGraphicFramePr>
        <p:xfrm>
          <a:off x="6733033" y="2230982"/>
          <a:ext cx="1225550" cy="2377440"/>
        </p:xfrm>
        <a:graphic>
          <a:graphicData uri="http://schemas.openxmlformats.org/drawingml/2006/table">
            <a:tbl>
              <a:tblPr/>
              <a:tblGrid>
                <a:gridCol w="1225550">
                  <a:extLst>
                    <a:ext uri="{9D8B030D-6E8A-4147-A177-3AD203B41FA5}">
                      <a16:colId xmlns:a16="http://schemas.microsoft.com/office/drawing/2014/main" val="20000"/>
                    </a:ext>
                  </a:extLst>
                </a:gridCol>
              </a:tblGrid>
              <a:tr h="2571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sex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classno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grade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5"/>
                  </a:ext>
                </a:extLst>
              </a:tr>
            </a:tbl>
          </a:graphicData>
        </a:graphic>
      </p:graphicFrame>
      <p:graphicFrame>
        <p:nvGraphicFramePr>
          <p:cNvPr id="1161290" name="Group 74"/>
          <p:cNvGraphicFramePr>
            <a:graphicFrameLocks noGrp="1"/>
          </p:cNvGraphicFramePr>
          <p:nvPr/>
        </p:nvGraphicFramePr>
        <p:xfrm>
          <a:off x="8930133" y="2205582"/>
          <a:ext cx="1225550" cy="2377440"/>
        </p:xfrm>
        <a:graphic>
          <a:graphicData uri="http://schemas.openxmlformats.org/drawingml/2006/table">
            <a:tbl>
              <a:tblPr/>
              <a:tblGrid>
                <a:gridCol w="1225550">
                  <a:extLst>
                    <a:ext uri="{9D8B030D-6E8A-4147-A177-3AD203B41FA5}">
                      <a16:colId xmlns:a16="http://schemas.microsoft.com/office/drawing/2014/main" val="20000"/>
                    </a:ext>
                  </a:extLst>
                </a:gridCol>
              </a:tblGrid>
              <a:tr h="2571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0"/>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1"/>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sex</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2"/>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age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3"/>
                  </a:ext>
                </a:extLst>
              </a:tr>
              <a:tr h="3365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classno</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4"/>
                  </a:ext>
                </a:extLst>
              </a:tr>
              <a:tr h="3381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grade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A3FFFF"/>
                    </a:solidFill>
                  </a:tcPr>
                </a:tc>
                <a:extLst>
                  <a:ext uri="{0D108BD9-81ED-4DB2-BD59-A6C34878D82A}">
                    <a16:rowId xmlns:a16="http://schemas.microsoft.com/office/drawing/2014/main" val="10005"/>
                  </a:ext>
                </a:extLst>
              </a:tr>
            </a:tbl>
          </a:graphicData>
        </a:graphic>
      </p:graphicFrame>
      <p:sp>
        <p:nvSpPr>
          <p:cNvPr id="1161306" name="Line 90"/>
          <p:cNvSpPr>
            <a:spLocks noChangeShapeType="1"/>
          </p:cNvSpPr>
          <p:nvPr/>
        </p:nvSpPr>
        <p:spPr bwMode="auto">
          <a:xfrm>
            <a:off x="3662808" y="2472282"/>
            <a:ext cx="1008062" cy="0"/>
          </a:xfrm>
          <a:prstGeom prst="line">
            <a:avLst/>
          </a:prstGeom>
          <a:noFill/>
          <a:ln w="28575">
            <a:solidFill>
              <a:srgbClr val="0000FF"/>
            </a:solidFill>
            <a:round/>
            <a:tailEnd type="stealth" w="lg" len="lg"/>
          </a:ln>
          <a:effectLst/>
        </p:spPr>
        <p:txBody>
          <a:bodyPr/>
          <a:lstStyle/>
          <a:p>
            <a:endParaRPr lang="zh-CN" altLang="en-US"/>
          </a:p>
        </p:txBody>
      </p:sp>
      <p:grpSp>
        <p:nvGrpSpPr>
          <p:cNvPr id="1161312" name="Group 96"/>
          <p:cNvGrpSpPr/>
          <p:nvPr/>
        </p:nvGrpSpPr>
        <p:grpSpPr bwMode="auto">
          <a:xfrm>
            <a:off x="3650108" y="2421483"/>
            <a:ext cx="3097212" cy="2519363"/>
            <a:chOff x="1519" y="1480"/>
            <a:chExt cx="1951" cy="1587"/>
          </a:xfrm>
        </p:grpSpPr>
        <p:sp>
          <p:nvSpPr>
            <p:cNvPr id="1161307" name="Line 91"/>
            <p:cNvSpPr>
              <a:spLocks noChangeShapeType="1"/>
            </p:cNvSpPr>
            <p:nvPr/>
          </p:nvSpPr>
          <p:spPr bwMode="auto">
            <a:xfrm>
              <a:off x="3198" y="1480"/>
              <a:ext cx="272" cy="0"/>
            </a:xfrm>
            <a:prstGeom prst="line">
              <a:avLst/>
            </a:prstGeom>
            <a:noFill/>
            <a:ln w="28575">
              <a:solidFill>
                <a:srgbClr val="0000FF"/>
              </a:solidFill>
              <a:round/>
              <a:tailEnd type="stealth" w="lg" len="lg"/>
            </a:ln>
            <a:effectLst/>
          </p:spPr>
          <p:txBody>
            <a:bodyPr/>
            <a:lstStyle/>
            <a:p>
              <a:endParaRPr lang="zh-CN" altLang="en-US"/>
            </a:p>
          </p:txBody>
        </p:sp>
        <p:sp>
          <p:nvSpPr>
            <p:cNvPr id="1161308" name="Line 92"/>
            <p:cNvSpPr>
              <a:spLocks noChangeShapeType="1"/>
            </p:cNvSpPr>
            <p:nvPr/>
          </p:nvSpPr>
          <p:spPr bwMode="auto">
            <a:xfrm>
              <a:off x="3198" y="1480"/>
              <a:ext cx="0" cy="1587"/>
            </a:xfrm>
            <a:prstGeom prst="line">
              <a:avLst/>
            </a:prstGeom>
            <a:noFill/>
            <a:ln w="28575">
              <a:solidFill>
                <a:srgbClr val="0000FF"/>
              </a:solidFill>
              <a:round/>
            </a:ln>
            <a:effectLst/>
          </p:spPr>
          <p:txBody>
            <a:bodyPr/>
            <a:lstStyle/>
            <a:p>
              <a:endParaRPr lang="zh-CN" altLang="en-US"/>
            </a:p>
          </p:txBody>
        </p:sp>
        <p:sp>
          <p:nvSpPr>
            <p:cNvPr id="1161309" name="Line 93"/>
            <p:cNvSpPr>
              <a:spLocks noChangeShapeType="1"/>
            </p:cNvSpPr>
            <p:nvPr/>
          </p:nvSpPr>
          <p:spPr bwMode="auto">
            <a:xfrm>
              <a:off x="1519" y="1752"/>
              <a:ext cx="363" cy="0"/>
            </a:xfrm>
            <a:prstGeom prst="line">
              <a:avLst/>
            </a:prstGeom>
            <a:noFill/>
            <a:ln w="28575">
              <a:solidFill>
                <a:srgbClr val="0000FF"/>
              </a:solidFill>
              <a:round/>
            </a:ln>
            <a:effectLst/>
          </p:spPr>
          <p:txBody>
            <a:bodyPr/>
            <a:lstStyle/>
            <a:p>
              <a:endParaRPr lang="zh-CN" altLang="en-US"/>
            </a:p>
          </p:txBody>
        </p:sp>
        <p:sp>
          <p:nvSpPr>
            <p:cNvPr id="1161310" name="Line 94"/>
            <p:cNvSpPr>
              <a:spLocks noChangeShapeType="1"/>
            </p:cNvSpPr>
            <p:nvPr/>
          </p:nvSpPr>
          <p:spPr bwMode="auto">
            <a:xfrm>
              <a:off x="1882" y="1752"/>
              <a:ext cx="0" cy="1315"/>
            </a:xfrm>
            <a:prstGeom prst="line">
              <a:avLst/>
            </a:prstGeom>
            <a:noFill/>
            <a:ln w="28575">
              <a:solidFill>
                <a:srgbClr val="0000FF"/>
              </a:solidFill>
              <a:round/>
            </a:ln>
            <a:effectLst/>
          </p:spPr>
          <p:txBody>
            <a:bodyPr/>
            <a:lstStyle/>
            <a:p>
              <a:endParaRPr lang="zh-CN" altLang="en-US"/>
            </a:p>
          </p:txBody>
        </p:sp>
        <p:sp>
          <p:nvSpPr>
            <p:cNvPr id="1161311" name="Line 95"/>
            <p:cNvSpPr>
              <a:spLocks noChangeShapeType="1"/>
            </p:cNvSpPr>
            <p:nvPr/>
          </p:nvSpPr>
          <p:spPr bwMode="auto">
            <a:xfrm>
              <a:off x="1882" y="3067"/>
              <a:ext cx="1316" cy="0"/>
            </a:xfrm>
            <a:prstGeom prst="line">
              <a:avLst/>
            </a:prstGeom>
            <a:noFill/>
            <a:ln w="28575">
              <a:solidFill>
                <a:srgbClr val="0000FF"/>
              </a:solidFill>
              <a:round/>
            </a:ln>
            <a:effectLst/>
          </p:spPr>
          <p:txBody>
            <a:bodyPr/>
            <a:lstStyle/>
            <a:p>
              <a:endParaRPr lang="zh-CN" altLang="en-US"/>
            </a:p>
          </p:txBody>
        </p:sp>
      </p:grpSp>
      <p:grpSp>
        <p:nvGrpSpPr>
          <p:cNvPr id="1161318" name="Group 102"/>
          <p:cNvGrpSpPr/>
          <p:nvPr/>
        </p:nvGrpSpPr>
        <p:grpSpPr bwMode="auto">
          <a:xfrm>
            <a:off x="3769170" y="2421483"/>
            <a:ext cx="5137150" cy="2879725"/>
            <a:chOff x="1594" y="1480"/>
            <a:chExt cx="3236" cy="1814"/>
          </a:xfrm>
        </p:grpSpPr>
        <p:sp>
          <p:nvSpPr>
            <p:cNvPr id="1161313" name="Line 97"/>
            <p:cNvSpPr>
              <a:spLocks noChangeShapeType="1"/>
            </p:cNvSpPr>
            <p:nvPr/>
          </p:nvSpPr>
          <p:spPr bwMode="auto">
            <a:xfrm>
              <a:off x="1594" y="2704"/>
              <a:ext cx="181" cy="0"/>
            </a:xfrm>
            <a:prstGeom prst="line">
              <a:avLst/>
            </a:prstGeom>
            <a:noFill/>
            <a:ln w="28575">
              <a:solidFill>
                <a:srgbClr val="0000FF"/>
              </a:solidFill>
              <a:round/>
            </a:ln>
            <a:effectLst/>
          </p:spPr>
          <p:txBody>
            <a:bodyPr/>
            <a:lstStyle/>
            <a:p>
              <a:endParaRPr lang="zh-CN" altLang="en-US"/>
            </a:p>
          </p:txBody>
        </p:sp>
        <p:sp>
          <p:nvSpPr>
            <p:cNvPr id="1161314" name="Line 98"/>
            <p:cNvSpPr>
              <a:spLocks noChangeShapeType="1"/>
            </p:cNvSpPr>
            <p:nvPr/>
          </p:nvSpPr>
          <p:spPr bwMode="auto">
            <a:xfrm>
              <a:off x="1783" y="2704"/>
              <a:ext cx="0" cy="589"/>
            </a:xfrm>
            <a:prstGeom prst="line">
              <a:avLst/>
            </a:prstGeom>
            <a:noFill/>
            <a:ln w="28575">
              <a:solidFill>
                <a:srgbClr val="0000FF"/>
              </a:solidFill>
              <a:round/>
            </a:ln>
            <a:effectLst/>
          </p:spPr>
          <p:txBody>
            <a:bodyPr/>
            <a:lstStyle/>
            <a:p>
              <a:endParaRPr lang="zh-CN" altLang="en-US"/>
            </a:p>
          </p:txBody>
        </p:sp>
        <p:sp>
          <p:nvSpPr>
            <p:cNvPr id="1161315" name="Line 99"/>
            <p:cNvSpPr>
              <a:spLocks noChangeShapeType="1"/>
            </p:cNvSpPr>
            <p:nvPr/>
          </p:nvSpPr>
          <p:spPr bwMode="auto">
            <a:xfrm>
              <a:off x="4604" y="1480"/>
              <a:ext cx="226" cy="0"/>
            </a:xfrm>
            <a:prstGeom prst="line">
              <a:avLst/>
            </a:prstGeom>
            <a:noFill/>
            <a:ln w="28575">
              <a:solidFill>
                <a:srgbClr val="0000FF"/>
              </a:solidFill>
              <a:round/>
              <a:tailEnd type="stealth" w="lg" len="lg"/>
            </a:ln>
            <a:effectLst/>
          </p:spPr>
          <p:txBody>
            <a:bodyPr/>
            <a:lstStyle/>
            <a:p>
              <a:endParaRPr lang="zh-CN" altLang="en-US"/>
            </a:p>
          </p:txBody>
        </p:sp>
        <p:sp>
          <p:nvSpPr>
            <p:cNvPr id="1161316" name="Line 100"/>
            <p:cNvSpPr>
              <a:spLocks noChangeShapeType="1"/>
            </p:cNvSpPr>
            <p:nvPr/>
          </p:nvSpPr>
          <p:spPr bwMode="auto">
            <a:xfrm>
              <a:off x="4604" y="1480"/>
              <a:ext cx="0" cy="1814"/>
            </a:xfrm>
            <a:prstGeom prst="line">
              <a:avLst/>
            </a:prstGeom>
            <a:noFill/>
            <a:ln w="28575">
              <a:solidFill>
                <a:srgbClr val="0000FF"/>
              </a:solidFill>
              <a:round/>
            </a:ln>
            <a:effectLst/>
          </p:spPr>
          <p:txBody>
            <a:bodyPr/>
            <a:lstStyle/>
            <a:p>
              <a:endParaRPr lang="zh-CN" altLang="en-US"/>
            </a:p>
          </p:txBody>
        </p:sp>
        <p:sp>
          <p:nvSpPr>
            <p:cNvPr id="1161317" name="Line 101"/>
            <p:cNvSpPr>
              <a:spLocks noChangeShapeType="1"/>
            </p:cNvSpPr>
            <p:nvPr/>
          </p:nvSpPr>
          <p:spPr bwMode="auto">
            <a:xfrm>
              <a:off x="1791" y="3294"/>
              <a:ext cx="2813" cy="0"/>
            </a:xfrm>
            <a:prstGeom prst="line">
              <a:avLst/>
            </a:prstGeom>
            <a:noFill/>
            <a:ln w="28575">
              <a:solidFill>
                <a:srgbClr val="0000FF"/>
              </a:solidFill>
              <a:round/>
            </a:ln>
            <a:effectLst/>
          </p:spPr>
          <p:txBody>
            <a:bodyPr/>
            <a:lstStyle/>
            <a:p>
              <a:endParaRPr lang="zh-CN" altLang="en-US"/>
            </a:p>
          </p:txBody>
        </p:sp>
      </p:grpSp>
      <p:sp>
        <p:nvSpPr>
          <p:cNvPr id="1161319" name="Text Box 103"/>
          <p:cNvSpPr txBox="1">
            <a:spLocks noChangeArrowheads="1"/>
          </p:cNvSpPr>
          <p:nvPr/>
        </p:nvSpPr>
        <p:spPr bwMode="auto">
          <a:xfrm>
            <a:off x="8042720" y="3140620"/>
            <a:ext cx="431800" cy="457200"/>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FFFFFF"/>
                  </a:outerShdw>
                </a:effectLst>
              </a:rPr>
              <a:t>…</a:t>
            </a:r>
          </a:p>
        </p:txBody>
      </p:sp>
      <p:grpSp>
        <p:nvGrpSpPr>
          <p:cNvPr id="1161324" name="Group 108"/>
          <p:cNvGrpSpPr/>
          <p:nvPr/>
        </p:nvGrpSpPr>
        <p:grpSpPr bwMode="auto">
          <a:xfrm>
            <a:off x="1707009" y="1784896"/>
            <a:ext cx="8853487" cy="687387"/>
            <a:chOff x="295" y="1079"/>
            <a:chExt cx="5577" cy="433"/>
          </a:xfrm>
        </p:grpSpPr>
        <p:grpSp>
          <p:nvGrpSpPr>
            <p:cNvPr id="1161249" name="Group 33"/>
            <p:cNvGrpSpPr/>
            <p:nvPr/>
          </p:nvGrpSpPr>
          <p:grpSpPr bwMode="auto">
            <a:xfrm>
              <a:off x="295" y="1117"/>
              <a:ext cx="1534" cy="395"/>
              <a:chOff x="303" y="1119"/>
              <a:chExt cx="1534" cy="395"/>
            </a:xfrm>
          </p:grpSpPr>
          <p:grpSp>
            <p:nvGrpSpPr>
              <p:cNvPr id="1161247" name="Group 31"/>
              <p:cNvGrpSpPr/>
              <p:nvPr/>
            </p:nvGrpSpPr>
            <p:grpSpPr bwMode="auto">
              <a:xfrm>
                <a:off x="303" y="1247"/>
                <a:ext cx="544" cy="267"/>
                <a:chOff x="303" y="1247"/>
                <a:chExt cx="544" cy="267"/>
              </a:xfrm>
            </p:grpSpPr>
            <p:sp>
              <p:nvSpPr>
                <p:cNvPr id="1161245" name="Line 29"/>
                <p:cNvSpPr>
                  <a:spLocks noChangeShapeType="1"/>
                </p:cNvSpPr>
                <p:nvPr/>
              </p:nvSpPr>
              <p:spPr bwMode="auto">
                <a:xfrm>
                  <a:off x="452" y="1514"/>
                  <a:ext cx="272" cy="0"/>
                </a:xfrm>
                <a:prstGeom prst="line">
                  <a:avLst/>
                </a:prstGeom>
                <a:noFill/>
                <a:ln w="28575">
                  <a:solidFill>
                    <a:srgbClr val="FF0000"/>
                  </a:solidFill>
                  <a:round/>
                  <a:tailEnd type="stealth" w="lg" len="lg"/>
                </a:ln>
                <a:effectLst/>
              </p:spPr>
              <p:txBody>
                <a:bodyPr/>
                <a:lstStyle/>
                <a:p>
                  <a:endParaRPr lang="zh-CN" altLang="en-US"/>
                </a:p>
              </p:txBody>
            </p:sp>
            <p:sp>
              <p:nvSpPr>
                <p:cNvPr id="1161246" name="Text Box 30"/>
                <p:cNvSpPr txBox="1">
                  <a:spLocks noChangeArrowheads="1"/>
                </p:cNvSpPr>
                <p:nvPr/>
              </p:nvSpPr>
              <p:spPr bwMode="auto">
                <a:xfrm>
                  <a:off x="303" y="1247"/>
                  <a:ext cx="544"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pstu</a:t>
                  </a:r>
                </a:p>
              </p:txBody>
            </p:sp>
          </p:grpSp>
          <p:sp>
            <p:nvSpPr>
              <p:cNvPr id="1161248" name="Text Box 32"/>
              <p:cNvSpPr txBox="1">
                <a:spLocks noChangeArrowheads="1"/>
              </p:cNvSpPr>
              <p:nvPr/>
            </p:nvSpPr>
            <p:spPr bwMode="auto">
              <a:xfrm>
                <a:off x="649" y="1119"/>
                <a:ext cx="1188" cy="231"/>
              </a:xfrm>
              <a:prstGeom prst="rect">
                <a:avLst/>
              </a:prstGeom>
              <a:noFill/>
              <a:ln w="9525">
                <a:noFill/>
                <a:miter lim="800000"/>
              </a:ln>
              <a:effectLst/>
            </p:spPr>
            <p:txBody>
              <a:bodyPr>
                <a:spAutoFit/>
              </a:bodyPr>
              <a:lstStyle/>
              <a:p>
                <a:pPr>
                  <a:spcBef>
                    <a:spcPct val="50000"/>
                  </a:spcBef>
                </a:pP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结构体指针数组</a:t>
                </a:r>
              </a:p>
            </p:txBody>
          </p:sp>
        </p:grpSp>
        <p:sp>
          <p:nvSpPr>
            <p:cNvPr id="1161321" name="Text Box 105"/>
            <p:cNvSpPr txBox="1">
              <a:spLocks noChangeArrowheads="1"/>
            </p:cNvSpPr>
            <p:nvPr/>
          </p:nvSpPr>
          <p:spPr bwMode="auto">
            <a:xfrm>
              <a:off x="2138" y="1095"/>
              <a:ext cx="862" cy="250"/>
            </a:xfrm>
            <a:prstGeom prst="rect">
              <a:avLst/>
            </a:prstGeom>
            <a:noFill/>
            <a:ln w="9525">
              <a:noFill/>
              <a:miter lim="800000"/>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学生</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1</a:t>
              </a: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信息</a:t>
              </a:r>
            </a:p>
          </p:txBody>
        </p:sp>
        <p:sp>
          <p:nvSpPr>
            <p:cNvPr id="1161322" name="Text Box 106"/>
            <p:cNvSpPr txBox="1">
              <a:spLocks noChangeArrowheads="1"/>
            </p:cNvSpPr>
            <p:nvPr/>
          </p:nvSpPr>
          <p:spPr bwMode="auto">
            <a:xfrm>
              <a:off x="3395" y="1085"/>
              <a:ext cx="862" cy="250"/>
            </a:xfrm>
            <a:prstGeom prst="rect">
              <a:avLst/>
            </a:prstGeom>
            <a:noFill/>
            <a:ln w="9525">
              <a:noFill/>
              <a:miter lim="800000"/>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学生</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2</a:t>
              </a: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信息</a:t>
              </a:r>
            </a:p>
          </p:txBody>
        </p:sp>
        <p:sp>
          <p:nvSpPr>
            <p:cNvPr id="1161323" name="Text Box 107"/>
            <p:cNvSpPr txBox="1">
              <a:spLocks noChangeArrowheads="1"/>
            </p:cNvSpPr>
            <p:nvPr/>
          </p:nvSpPr>
          <p:spPr bwMode="auto">
            <a:xfrm>
              <a:off x="4670" y="1079"/>
              <a:ext cx="1202" cy="250"/>
            </a:xfrm>
            <a:prstGeom prst="rect">
              <a:avLst/>
            </a:prstGeom>
            <a:noFill/>
            <a:ln w="9525">
              <a:noFill/>
              <a:miter lim="800000"/>
            </a:ln>
            <a:effectLst/>
          </p:spPr>
          <p:txBody>
            <a:bodyPr>
              <a:spAutoFit/>
            </a:bodyPr>
            <a:lstStyle/>
            <a:p>
              <a:pPr>
                <a:spcBef>
                  <a:spcPct val="50000"/>
                </a:spcBef>
              </a:pP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学生</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num</a:t>
              </a: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rPr>
                <a:t>信息</a:t>
              </a:r>
            </a:p>
          </p:txBody>
        </p:sp>
      </p:grpSp>
      <p:sp>
        <p:nvSpPr>
          <p:cNvPr id="1161325" name="Text Box 109"/>
          <p:cNvSpPr txBox="1">
            <a:spLocks noChangeArrowheads="1"/>
          </p:cNvSpPr>
          <p:nvPr/>
        </p:nvSpPr>
        <p:spPr bwMode="auto">
          <a:xfrm>
            <a:off x="602888" y="765175"/>
            <a:ext cx="6408737" cy="457200"/>
          </a:xfrm>
          <a:prstGeom prst="rect">
            <a:avLst/>
          </a:prstGeom>
          <a:noFill/>
          <a:ln w="9525">
            <a:noFill/>
            <a:miter lim="800000"/>
          </a:ln>
          <a:effectLst/>
        </p:spPr>
        <p:txBody>
          <a:bodyPr>
            <a:spAutoFit/>
          </a:bodyPr>
          <a:lstStyle/>
          <a:p>
            <a:pPr>
              <a:spcBef>
                <a:spcPct val="50000"/>
              </a:spcBef>
            </a:pPr>
            <a:r>
              <a:rPr lang="zh-CN" altLang="en-US" b="1" u="sng">
                <a:solidFill>
                  <a:srgbClr val="FF0000"/>
                </a:solidFill>
                <a:effectLst>
                  <a:outerShdw blurRad="38100" dist="38100" dir="2700000" algn="tl">
                    <a:srgbClr val="000000"/>
                  </a:outerShdw>
                </a:effectLst>
                <a:ea typeface="隶书" panose="02010509060101010101" pitchFamily="49" charset="-122"/>
              </a:rPr>
              <a:t>结构体指针数组与学生基本信息关系：</a:t>
            </a:r>
          </a:p>
        </p:txBody>
      </p:sp>
      <p:grpSp>
        <p:nvGrpSpPr>
          <p:cNvPr id="1161326" name="Group 110"/>
          <p:cNvGrpSpPr/>
          <p:nvPr/>
        </p:nvGrpSpPr>
        <p:grpSpPr bwMode="auto">
          <a:xfrm>
            <a:off x="-8301" y="0"/>
            <a:ext cx="446088" cy="6858000"/>
            <a:chOff x="0" y="0"/>
            <a:chExt cx="281" cy="4320"/>
          </a:xfrm>
        </p:grpSpPr>
        <p:sp>
          <p:nvSpPr>
            <p:cNvPr id="1161327" name="Text Box 1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61328" name="Text Box 1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3031" name="Rectangle 7"/>
          <p:cNvSpPr>
            <a:spLocks noChangeArrowheads="1"/>
          </p:cNvSpPr>
          <p:nvPr/>
        </p:nvSpPr>
        <p:spPr bwMode="auto">
          <a:xfrm>
            <a:off x="601350" y="159024"/>
            <a:ext cx="1583978" cy="46166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chor="ctr">
            <a:spAutoFit/>
          </a:bodyPr>
          <a:lstStyle/>
          <a:p>
            <a:pPr algn="ctr"/>
            <a:r>
              <a:rPr lang="zh-CN" altLang="en-US" b="1" dirty="0">
                <a:solidFill>
                  <a:srgbClr val="FF0000"/>
                </a:solidFill>
                <a:latin typeface="隶书" panose="02010509060101010101" pitchFamily="49" charset="-122"/>
                <a:ea typeface="隶书" panose="02010509060101010101" pitchFamily="49" charset="-122"/>
              </a:rPr>
              <a:t>具体程序：</a:t>
            </a:r>
          </a:p>
        </p:txBody>
      </p:sp>
      <p:sp>
        <p:nvSpPr>
          <p:cNvPr id="1153032" name="Rectangle 8" descr="信纸"/>
          <p:cNvSpPr>
            <a:spLocks noChangeArrowheads="1"/>
          </p:cNvSpPr>
          <p:nvPr/>
        </p:nvSpPr>
        <p:spPr bwMode="auto">
          <a:xfrm>
            <a:off x="1488108" y="836713"/>
            <a:ext cx="5688012" cy="56165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p>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stdlib.h</a:t>
            </a:r>
            <a:r>
              <a:rPr lang="en-US" altLang="zh-CN" sz="2000" b="1" dirty="0">
                <a:effectLst>
                  <a:outerShdw blurRad="38100" dist="38100" dir="2700000" algn="tl">
                    <a:srgbClr val="FFFFFF"/>
                  </a:outerShdw>
                </a:effectLst>
                <a:ea typeface="楷体_GB2312" pitchFamily="49" charset="-122"/>
              </a:rPr>
              <a:t>&gt;</a:t>
            </a: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err="1">
                <a:effectLst>
                  <a:outerShdw blurRad="38100" dist="38100" dir="2700000" algn="tl">
                    <a:srgbClr val="FFFFFF"/>
                  </a:outerShdw>
                </a:effectLst>
                <a:ea typeface="楷体_GB2312" pitchFamily="49" charset="-122"/>
              </a:rPr>
              <a:t>enum</a:t>
            </a:r>
            <a:r>
              <a:rPr lang="en-US" altLang="zh-CN" sz="2000" b="1" dirty="0">
                <a:effectLst>
                  <a:outerShdw blurRad="38100" dist="38100" dir="2700000" algn="tl">
                    <a:srgbClr val="FFFFFF"/>
                  </a:outerShdw>
                </a:effectLst>
                <a:ea typeface="楷体_GB2312" pitchFamily="49" charset="-122"/>
              </a:rPr>
              <a:t> SEX {</a:t>
            </a:r>
            <a:r>
              <a:rPr lang="en-US" altLang="zh-CN" sz="2000" b="1" dirty="0" err="1">
                <a:effectLst>
                  <a:outerShdw blurRad="38100" dist="38100" dir="2700000" algn="tl">
                    <a:srgbClr val="FFFFFF"/>
                  </a:outerShdw>
                </a:effectLst>
                <a:ea typeface="楷体_GB2312" pitchFamily="49" charset="-122"/>
              </a:rPr>
              <a:t>man,female</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err="1">
                <a:solidFill>
                  <a:srgbClr val="CC0066"/>
                </a:solidFill>
                <a:effectLst>
                  <a:outerShdw blurRad="38100" dist="38100" dir="2700000" algn="tl">
                    <a:srgbClr val="000000"/>
                  </a:outerShdw>
                </a:effectLst>
                <a:ea typeface="楷体_GB2312" pitchFamily="49" charset="-122"/>
              </a:rPr>
              <a:t>struct</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Student_Info</a:t>
            </a:r>
            <a:endParaRPr lang="en-US" altLang="zh-CN" sz="2000" b="1" dirty="0">
              <a:solidFill>
                <a:srgbClr val="CC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enum</a:t>
            </a:r>
            <a:r>
              <a:rPr lang="en-US" altLang="zh-CN" sz="2000" b="1" dirty="0">
                <a:effectLst>
                  <a:outerShdw blurRad="38100" dist="38100" dir="2700000" algn="tl">
                    <a:srgbClr val="FFFFFF"/>
                  </a:outerShdw>
                </a:effectLst>
                <a:ea typeface="楷体_GB2312" pitchFamily="49" charset="-122"/>
              </a:rPr>
              <a:t> SEX      </a:t>
            </a:r>
            <a:r>
              <a:rPr lang="en-US" altLang="zh-CN" sz="2000" b="1" dirty="0" err="1">
                <a:effectLst>
                  <a:outerShdw blurRad="38100" dist="38100" dir="2700000" algn="tl">
                    <a:srgbClr val="FFFFFF"/>
                  </a:outerShdw>
                </a:effectLst>
                <a:ea typeface="楷体_GB2312" pitchFamily="49" charset="-122"/>
              </a:rPr>
              <a:t>sex</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err="1">
                <a:effectLst>
                  <a:outerShdw blurRad="38100" dist="38100" dir="2700000" algn="tl">
                    <a:srgbClr val="FFFFFF"/>
                  </a:outerShdw>
                </a:effectLst>
                <a:ea typeface="楷体_GB2312" pitchFamily="49" charset="-122"/>
              </a:rPr>
              <a:t>typedef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Student_Info</a:t>
            </a:r>
            <a:r>
              <a:rPr lang="en-US" altLang="zh-CN" sz="2000" b="1" dirty="0">
                <a:effectLst>
                  <a:outerShdw blurRad="38100" dist="38100" dir="2700000" algn="tl">
                    <a:srgbClr val="FFFFFF"/>
                  </a:outerShdw>
                </a:effectLst>
                <a:ea typeface="楷体_GB2312" pitchFamily="49" charset="-122"/>
              </a:rPr>
              <a:t> STUDENT;</a:t>
            </a: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STUDENT *</a:t>
            </a:r>
            <a:r>
              <a:rPr lang="en-US" altLang="zh-CN" sz="2000" b="1" dirty="0" err="1">
                <a:effectLst>
                  <a:outerShdw blurRad="38100" dist="38100" dir="2700000" algn="tl">
                    <a:srgbClr val="FFFFFF"/>
                  </a:outerShdw>
                </a:effectLst>
                <a:ea typeface="楷体_GB2312" pitchFamily="49" charset="-122"/>
              </a:rPr>
              <a:t>GetStuInfo</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SortStuInfo</a:t>
            </a:r>
            <a:r>
              <a:rPr lang="en-US" altLang="zh-CN" sz="2000" b="1" dirty="0">
                <a:effectLst>
                  <a:outerShdw blurRad="38100" dist="38100" dir="2700000" algn="tl">
                    <a:srgbClr val="FFFFFF"/>
                  </a:outerShdw>
                </a:effectLst>
                <a:ea typeface="楷体_GB2312" pitchFamily="49" charset="-122"/>
              </a:rPr>
              <a:t> (STUDENT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num);</a:t>
            </a:r>
          </a:p>
          <a:p>
            <a:pPr marL="457200" indent="-457200"/>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FreeMemory</a:t>
            </a:r>
            <a:r>
              <a:rPr lang="en-US" altLang="zh-CN" sz="2000" b="1" dirty="0">
                <a:effectLst>
                  <a:outerShdw blurRad="38100" dist="38100" dir="2700000" algn="tl">
                    <a:srgbClr val="FFFFFF"/>
                  </a:outerShdw>
                </a:effectLst>
                <a:ea typeface="楷体_GB2312" pitchFamily="49" charset="-122"/>
              </a:rPr>
              <a:t> (STUDENT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num);</a:t>
            </a:r>
          </a:p>
        </p:txBody>
      </p:sp>
      <p:grpSp>
        <p:nvGrpSpPr>
          <p:cNvPr id="2" name="Group 9"/>
          <p:cNvGrpSpPr/>
          <p:nvPr/>
        </p:nvGrpSpPr>
        <p:grpSpPr bwMode="auto">
          <a:xfrm>
            <a:off x="-10408" y="0"/>
            <a:ext cx="446088" cy="6858000"/>
            <a:chOff x="0" y="0"/>
            <a:chExt cx="281" cy="4320"/>
          </a:xfrm>
        </p:grpSpPr>
        <p:sp>
          <p:nvSpPr>
            <p:cNvPr id="115303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5303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3032"/>
                                        </p:tgtEl>
                                        <p:attrNameLst>
                                          <p:attrName>style.visibility</p:attrName>
                                        </p:attrNameLst>
                                      </p:cBhvr>
                                      <p:to>
                                        <p:strVal val="visible"/>
                                      </p:to>
                                    </p:set>
                                    <p:animEffect transition="in" filter="box(out)">
                                      <p:cBhvr>
                                        <p:cTn id="7" dur="500"/>
                                        <p:tgtEl>
                                          <p:spTgt spid="115303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032"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5078" name="Rectangle 6" descr="信纸"/>
          <p:cNvSpPr>
            <a:spLocks noChangeArrowheads="1"/>
          </p:cNvSpPr>
          <p:nvPr/>
        </p:nvSpPr>
        <p:spPr bwMode="auto">
          <a:xfrm>
            <a:off x="529928" y="620713"/>
            <a:ext cx="7416800" cy="4762500"/>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main ( )</a:t>
            </a: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STUDENT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num;</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number of the students: ");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输入学生人数</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&amp;num);</a:t>
            </a:r>
          </a:p>
          <a:p>
            <a:pPr marL="457200" indent="-457200"/>
            <a:r>
              <a:rPr lang="en-US" altLang="zh-CN" sz="2000" b="1" dirty="0">
                <a:effectLst>
                  <a:outerShdw blurRad="38100" dist="38100" dir="2700000" algn="tl">
                    <a:srgbClr val="FFFFFF"/>
                  </a:outerShdw>
                </a:effectLst>
                <a:ea typeface="楷体_GB2312" pitchFamily="49" charset="-122"/>
              </a:rPr>
              <a:t>     if (num &lt;= 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人数小于或等于零，返回</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动态建立结构体指针数组</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FF0000"/>
                </a:solidFill>
                <a:effectLst>
                  <a:outerShdw blurRad="38100" dist="38100" dir="2700000" algn="tl">
                    <a:srgbClr val="000000"/>
                  </a:outerShdw>
                </a:effectLst>
                <a:ea typeface="楷体_GB2312" pitchFamily="49" charset="-122"/>
              </a:rPr>
              <a:t>pstu</a:t>
            </a:r>
            <a:r>
              <a:rPr lang="en-US" altLang="zh-CN" sz="2000" b="1" dirty="0">
                <a:solidFill>
                  <a:srgbClr val="FF0000"/>
                </a:solidFill>
                <a:effectLst>
                  <a:outerShdw blurRad="38100" dist="38100" dir="2700000" algn="tl">
                    <a:srgbClr val="000000"/>
                  </a:outerShdw>
                </a:effectLst>
                <a:ea typeface="楷体_GB2312" pitchFamily="49" charset="-122"/>
              </a:rPr>
              <a:t> = (STUDENT **)</a:t>
            </a:r>
            <a:r>
              <a:rPr lang="en-US" altLang="zh-CN" sz="2000" b="1" dirty="0" err="1">
                <a:solidFill>
                  <a:srgbClr val="FF0000"/>
                </a:solidFill>
                <a:effectLst>
                  <a:outerShdw blurRad="38100" dist="38100" dir="2700000" algn="tl">
                    <a:srgbClr val="000000"/>
                  </a:outerShdw>
                </a:effectLst>
                <a:ea typeface="楷体_GB2312" pitchFamily="49" charset="-122"/>
              </a:rPr>
              <a:t>malloc</a:t>
            </a:r>
            <a:r>
              <a:rPr lang="en-US" altLang="zh-CN" sz="2000" b="1" dirty="0">
                <a:solidFill>
                  <a:srgbClr val="FF0000"/>
                </a:solidFill>
                <a:effectLst>
                  <a:outerShdw blurRad="38100" dist="38100" dir="2700000" algn="tl">
                    <a:srgbClr val="000000"/>
                  </a:outerShdw>
                </a:effectLst>
                <a:ea typeface="楷体_GB2312" pitchFamily="49" charset="-122"/>
              </a:rPr>
              <a:t> (num * </a:t>
            </a:r>
            <a:r>
              <a:rPr lang="en-US" altLang="zh-CN" sz="2000" b="1" dirty="0" err="1">
                <a:solidFill>
                  <a:srgbClr val="FF0000"/>
                </a:solidFill>
                <a:effectLst>
                  <a:outerShdw blurRad="38100" dist="38100" dir="2700000" algn="tl">
                    <a:srgbClr val="000000"/>
                  </a:outerShdw>
                </a:effectLst>
                <a:ea typeface="楷体_GB2312" pitchFamily="49" charset="-122"/>
              </a:rPr>
              <a:t>sizeof</a:t>
            </a:r>
            <a:r>
              <a:rPr lang="en-US" altLang="zh-CN" sz="2000" b="1" dirty="0">
                <a:solidFill>
                  <a:srgbClr val="FF0000"/>
                </a:solidFill>
                <a:effectLst>
                  <a:outerShdw blurRad="38100" dist="38100" dir="2700000" algn="tl">
                    <a:srgbClr val="000000"/>
                  </a:outerShdw>
                </a:effectLst>
                <a:ea typeface="楷体_GB2312" pitchFamily="49" charset="-122"/>
              </a:rPr>
              <a:t>(STUDENT *)); </a:t>
            </a:r>
          </a:p>
          <a:p>
            <a:pPr marL="457200" indent="-457200"/>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分配失败，返回</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("not enough memory!\n");</a:t>
            </a:r>
          </a:p>
          <a:p>
            <a:pPr marL="457200" indent="-457200"/>
            <a:r>
              <a:rPr lang="en-US" altLang="zh-CN" sz="2000" b="1" dirty="0">
                <a:effectLst>
                  <a:outerShdw blurRad="38100" dist="38100" dir="2700000" algn="tl">
                    <a:srgbClr val="FFFFFF"/>
                  </a:outerShdw>
                </a:effectLst>
                <a:ea typeface="楷体_GB2312" pitchFamily="49" charset="-122"/>
              </a:rPr>
              <a:t>       return;</a:t>
            </a:r>
          </a:p>
          <a:p>
            <a:pPr marL="457200" indent="-457200"/>
            <a:r>
              <a:rPr lang="en-US" altLang="zh-CN" sz="2000" b="1" dirty="0">
                <a:effectLst>
                  <a:outerShdw blurRad="38100" dist="38100" dir="2700000" algn="tl">
                    <a:srgbClr val="FFFFFF"/>
                  </a:outerShdw>
                </a:effectLst>
                <a:ea typeface="楷体_GB2312" pitchFamily="49" charset="-122"/>
              </a:rPr>
              <a:t>     }</a:t>
            </a:r>
          </a:p>
        </p:txBody>
      </p:sp>
      <p:sp>
        <p:nvSpPr>
          <p:cNvPr id="1155079" name="Rectangle 7" descr="信纸"/>
          <p:cNvSpPr>
            <a:spLocks noChangeArrowheads="1"/>
          </p:cNvSpPr>
          <p:nvPr/>
        </p:nvSpPr>
        <p:spPr bwMode="auto">
          <a:xfrm>
            <a:off x="5015880" y="128538"/>
            <a:ext cx="6767513" cy="6617196"/>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dirty="0">
                <a:solidFill>
                  <a:srgbClr val="CC0066"/>
                </a:solidFill>
              </a:rPr>
              <a:t> </a:t>
            </a:r>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建立每个学生信息的记录</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a:t>
            </a:r>
            <a:r>
              <a:rPr lang="en-US" altLang="zh-CN" sz="2000" b="1" dirty="0" err="1">
                <a:solidFill>
                  <a:srgbClr val="CC0066"/>
                </a:solidFill>
                <a:effectLst>
                  <a:outerShdw blurRad="38100" dist="38100" dir="2700000" algn="tl">
                    <a:srgbClr val="000000"/>
                  </a:outerShdw>
                </a:effectLst>
                <a:ea typeface="楷体_GB2312" pitchFamily="49" charset="-122"/>
              </a:rPr>
              <a:t>GetStuInfo</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a:t>
            </a:r>
            <a:r>
              <a:rPr lang="en-US" altLang="zh-CN" sz="2000" b="1" dirty="0">
                <a:solidFill>
                  <a:srgbClr val="CC0066"/>
                </a:solidFill>
                <a:effectLst>
                  <a:outerShdw blurRad="38100" dist="38100" dir="2700000" algn="tl">
                    <a:srgbClr val="000000"/>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分配内存失败</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("not enough memory!\n");</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FreeMemory</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释放前面分配的内存</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SortStuInfo</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pstu</a:t>
            </a:r>
            <a:r>
              <a:rPr lang="en-US" altLang="zh-CN" sz="2000" b="1" dirty="0">
                <a:solidFill>
                  <a:srgbClr val="CC0066"/>
                </a:solidFill>
                <a:effectLst>
                  <a:outerShdw blurRad="38100" dist="38100" dir="2700000" algn="tl">
                    <a:srgbClr val="000000"/>
                  </a:outerShdw>
                </a:effectLst>
                <a:ea typeface="楷体_GB2312" pitchFamily="49" charset="-122"/>
              </a:rPr>
              <a:t>, num);</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对学生信息按分数从高到低排序</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("\n===============sort </a:t>
            </a:r>
          </a:p>
          <a:p>
            <a:pPr marL="457200" indent="-457200"/>
            <a:r>
              <a:rPr lang="en-US" altLang="zh-CN" sz="2000" b="1" dirty="0">
                <a:effectLst>
                  <a:outerShdw blurRad="38100" dist="38100" dir="2700000" algn="tl">
                    <a:srgbClr val="FFFFFF"/>
                  </a:outerShdw>
                </a:effectLst>
                <a:ea typeface="楷体_GB2312" pitchFamily="49" charset="-122"/>
              </a:rPr>
              <a:t>                               result==================\n");</a:t>
            </a: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显示排序后的结果</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("%12s%20s%9s%5d%5d%8.1f\n",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]-&gt;no,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]-&gt;name,</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]-&gt;sex == man) ? "man" : "female",</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]-&gt;age,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]-&gt;grade);</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FreeMemory</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pstu</a:t>
            </a:r>
            <a:r>
              <a:rPr lang="en-US" altLang="zh-CN" sz="2000" b="1" dirty="0">
                <a:solidFill>
                  <a:srgbClr val="CC0066"/>
                </a:solidFill>
                <a:effectLst>
                  <a:outerShdw blurRad="38100" dist="38100" dir="2700000" algn="tl">
                    <a:srgbClr val="000000"/>
                  </a:outerShdw>
                </a:effectLst>
                <a:ea typeface="楷体_GB2312" pitchFamily="49" charset="-122"/>
              </a:rPr>
              <a:t>, num);</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释放动态分配的内存</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 0;</a:t>
            </a:r>
            <a:r>
              <a:rPr lang="zh-CN" altLang="en-US" sz="2000" b="1" dirty="0">
                <a:effectLst>
                  <a:outerShdw blurRad="38100" dist="38100" dir="2700000" algn="tl">
                    <a:srgbClr val="FFFFFF"/>
                  </a:outerShdw>
                </a:effectLst>
                <a:ea typeface="楷体_GB2312" pitchFamily="49" charset="-122"/>
              </a:rPr>
              <a:t> </a:t>
            </a:r>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p>
        </p:txBody>
      </p:sp>
      <p:grpSp>
        <p:nvGrpSpPr>
          <p:cNvPr id="1155080" name="Group 8"/>
          <p:cNvGrpSpPr/>
          <p:nvPr/>
        </p:nvGrpSpPr>
        <p:grpSpPr bwMode="auto">
          <a:xfrm>
            <a:off x="-9822" y="0"/>
            <a:ext cx="446088" cy="6858000"/>
            <a:chOff x="0" y="0"/>
            <a:chExt cx="281" cy="4320"/>
          </a:xfrm>
        </p:grpSpPr>
        <p:sp>
          <p:nvSpPr>
            <p:cNvPr id="1155081"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55082"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5078"/>
                                        </p:tgtEl>
                                        <p:attrNameLst>
                                          <p:attrName>style.visibility</p:attrName>
                                        </p:attrNameLst>
                                      </p:cBhvr>
                                      <p:to>
                                        <p:strVal val="visible"/>
                                      </p:to>
                                    </p:set>
                                    <p:animEffect transition="in" filter="box(out)">
                                      <p:cBhvr>
                                        <p:cTn id="7" dur="500"/>
                                        <p:tgtEl>
                                          <p:spTgt spid="115507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55079"/>
                                        </p:tgtEl>
                                        <p:attrNameLst>
                                          <p:attrName>style.visibility</p:attrName>
                                        </p:attrNameLst>
                                      </p:cBhvr>
                                      <p:to>
                                        <p:strVal val="visible"/>
                                      </p:to>
                                    </p:set>
                                    <p:animEffect transition="in" filter="box(out)">
                                      <p:cBhvr>
                                        <p:cTn id="12" dur="500"/>
                                        <p:tgtEl>
                                          <p:spTgt spid="115507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5078" grpId="0" animBg="1"/>
      <p:bldP spid="1155079"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25" name="Rectangle 5" descr="信纸"/>
          <p:cNvSpPr>
            <a:spLocks noChangeArrowheads="1"/>
          </p:cNvSpPr>
          <p:nvPr/>
        </p:nvSpPr>
        <p:spPr bwMode="auto">
          <a:xfrm>
            <a:off x="533357" y="188914"/>
            <a:ext cx="7777163" cy="43973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输入学生信息</a:t>
            </a:r>
          </a:p>
          <a:p>
            <a:pPr marL="457200" indent="-457200"/>
            <a:r>
              <a:rPr lang="en-US" altLang="zh-CN" sz="2000" b="1" dirty="0">
                <a:solidFill>
                  <a:srgbClr val="CC0066"/>
                </a:solidFill>
                <a:effectLst>
                  <a:outerShdw blurRad="38100" dist="38100" dir="2700000" algn="tl">
                    <a:srgbClr val="000000"/>
                  </a:outerShdw>
                </a:effectLst>
                <a:ea typeface="楷体_GB2312" pitchFamily="49" charset="-122"/>
              </a:rPr>
              <a:t>STUDENT *</a:t>
            </a:r>
            <a:r>
              <a:rPr lang="en-US" altLang="zh-CN" sz="2000" b="1" dirty="0" err="1">
                <a:solidFill>
                  <a:srgbClr val="CC0066"/>
                </a:solidFill>
                <a:effectLst>
                  <a:outerShdw blurRad="38100" dist="38100" dir="2700000" algn="tl">
                    <a:srgbClr val="000000"/>
                  </a:outerShdw>
                </a:effectLst>
                <a:ea typeface="楷体_GB2312" pitchFamily="49" charset="-122"/>
              </a:rPr>
              <a:t>GetStuInfo</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a:t>
            </a:r>
            <a:r>
              <a:rPr lang="en-US" altLang="zh-CN" sz="2000" b="1" dirty="0">
                <a:solidFill>
                  <a:srgbClr val="CC0066"/>
                </a:solidFill>
                <a:effectLst>
                  <a:outerShdw blurRad="38100" dist="38100" dir="2700000" algn="tl">
                    <a:srgbClr val="000000"/>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STUDENT *p;</a:t>
            </a:r>
          </a:p>
          <a:p>
            <a:pPr marL="457200" indent="-457200"/>
            <a:r>
              <a:rPr lang="en-US" altLang="zh-CN" sz="2000" b="1" dirty="0">
                <a:effectLst>
                  <a:outerShdw blurRad="38100" dist="38100" dir="2700000" algn="tl">
                    <a:srgbClr val="FFFFFF"/>
                  </a:outerShdw>
                </a:effectLst>
                <a:ea typeface="楷体_GB2312" pitchFamily="49" charset="-122"/>
              </a:rPr>
              <a:t>    char sex;</a:t>
            </a:r>
          </a:p>
          <a:p>
            <a:pPr marL="457200" indent="-457200"/>
            <a:r>
              <a:rPr lang="en-US" altLang="zh-CN" sz="2000" b="1" dirty="0">
                <a:effectLst>
                  <a:outerShdw blurRad="38100" dist="38100" dir="2700000" algn="tl">
                    <a:srgbClr val="FFFFFF"/>
                  </a:outerShdw>
                </a:effectLst>
                <a:ea typeface="楷体_GB2312" pitchFamily="49" charset="-122"/>
              </a:rPr>
              <a:t>    p = (STUDENT *)</a:t>
            </a:r>
            <a:r>
              <a:rPr lang="en-US" altLang="zh-CN" sz="2000" b="1" dirty="0" err="1">
                <a:effectLst>
                  <a:outerShdw blurRad="38100" dist="38100" dir="2700000" algn="tl">
                    <a:srgbClr val="FFFFFF"/>
                  </a:outerShdw>
                </a:effectLst>
                <a:ea typeface="楷体_GB2312" pitchFamily="49" charset="-122"/>
              </a:rPr>
              <a:t>malloc</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sizeof</a:t>
            </a:r>
            <a:r>
              <a:rPr lang="en-US" altLang="zh-CN" sz="2000" b="1" dirty="0">
                <a:effectLst>
                  <a:outerShdw blurRad="38100" dist="38100" dir="2700000" algn="tl">
                    <a:srgbClr val="FFFFFF"/>
                  </a:outerShdw>
                </a:effectLst>
                <a:ea typeface="楷体_GB2312" pitchFamily="49" charset="-122"/>
              </a:rPr>
              <a:t>(STUDENT));</a:t>
            </a:r>
          </a:p>
          <a:p>
            <a:pPr marL="457200" indent="-457200"/>
            <a:r>
              <a:rPr lang="en-US" altLang="zh-CN" sz="2000" b="1" dirty="0">
                <a:effectLst>
                  <a:outerShdw blurRad="38100" dist="38100" dir="2700000" algn="tl">
                    <a:srgbClr val="FFFFFF"/>
                  </a:outerShdw>
                </a:effectLst>
                <a:ea typeface="楷体_GB2312" pitchFamily="49" charset="-122"/>
              </a:rPr>
              <a:t>    if (p == NULL)</a:t>
            </a:r>
          </a:p>
          <a:p>
            <a:pPr marL="457200" indent="-457200"/>
            <a:r>
              <a:rPr lang="en-US" altLang="zh-CN" sz="2000" b="1" dirty="0">
                <a:effectLst>
                  <a:outerShdw blurRad="38100" dist="38100" dir="2700000" algn="tl">
                    <a:srgbClr val="FFFFFF"/>
                  </a:outerShdw>
                </a:effectLst>
                <a:ea typeface="楷体_GB2312" pitchFamily="49" charset="-122"/>
              </a:rPr>
              <a:t>        return NULL;</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("\n====input %</a:t>
            </a:r>
            <a:r>
              <a:rPr lang="en-US" altLang="zh-CN" sz="2000" b="1" dirty="0" err="1">
                <a:effectLst>
                  <a:outerShdw blurRad="38100" dist="38100" dir="2700000" algn="tl">
                    <a:srgbClr val="FFFFFF"/>
                  </a:outerShdw>
                </a:effectLst>
                <a:ea typeface="楷体_GB2312" pitchFamily="49" charset="-122"/>
              </a:rPr>
              <a:t>dth</a:t>
            </a:r>
            <a:r>
              <a:rPr lang="en-US" altLang="zh-CN" sz="2000" b="1" dirty="0">
                <a:effectLst>
                  <a:outerShdw blurRad="38100" dist="38100" dir="2700000" algn="tl">
                    <a:srgbClr val="FFFFFF"/>
                  </a:outerShdw>
                </a:effectLst>
                <a:ea typeface="楷体_GB2312" pitchFamily="49" charset="-122"/>
              </a:rPr>
              <a:t> student's information==== \n", i+1);</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p-&gt;no);</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("name: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p-&gt;name);</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fflush</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stdin</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清除键盘缓冲区</a:t>
            </a:r>
          </a:p>
        </p:txBody>
      </p:sp>
      <p:sp>
        <p:nvSpPr>
          <p:cNvPr id="1157127" name="Rectangle 7" descr="信纸"/>
          <p:cNvSpPr>
            <a:spLocks noChangeArrowheads="1"/>
          </p:cNvSpPr>
          <p:nvPr/>
        </p:nvSpPr>
        <p:spPr bwMode="auto">
          <a:xfrm>
            <a:off x="7032104" y="1196752"/>
            <a:ext cx="4824413" cy="5372100"/>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a:solidFill>
                  <a:schemeClr val="accent2"/>
                </a:solidFill>
              </a:rPr>
              <a:t>    </a:t>
            </a:r>
            <a:r>
              <a:rPr lang="en-US" altLang="zh-CN" sz="2000" b="1">
                <a:effectLst>
                  <a:outerShdw blurRad="38100" dist="38100" dir="2700000" algn="tl">
                    <a:srgbClr val="FFFFFF"/>
                  </a:outerShdw>
                </a:effectLst>
              </a:rPr>
              <a:t>while ( 1 )</a:t>
            </a:r>
          </a:p>
          <a:p>
            <a:pPr marL="457200" indent="-457200"/>
            <a:r>
              <a:rPr lang="en-US" altLang="zh-CN" sz="2000" b="1">
                <a:effectLst>
                  <a:outerShdw blurRad="38100" dist="38100" dir="2700000" algn="tl">
                    <a:srgbClr val="FFFFFF"/>
                  </a:outerShdw>
                </a:effectLst>
              </a:rPr>
              <a:t>     {</a:t>
            </a:r>
          </a:p>
          <a:p>
            <a:pPr marL="457200" indent="-457200"/>
            <a:r>
              <a:rPr lang="en-US" altLang="zh-CN" sz="2000" b="1">
                <a:effectLst>
                  <a:outerShdw blurRad="38100" dist="38100" dir="2700000" algn="tl">
                    <a:srgbClr val="FFFFFF"/>
                  </a:outerShdw>
                </a:effectLst>
              </a:rPr>
              <a:t>       printf ("sex(M,F): ");</a:t>
            </a:r>
          </a:p>
          <a:p>
            <a:pPr marL="457200" indent="-457200"/>
            <a:r>
              <a:rPr lang="en-US" altLang="zh-CN" sz="2000" b="1">
                <a:effectLst>
                  <a:outerShdw blurRad="38100" dist="38100" dir="2700000" algn="tl">
                    <a:srgbClr val="FFFFFF"/>
                  </a:outerShdw>
                </a:effectLst>
              </a:rPr>
              <a:t>       scanf ("%c", &amp;sex);</a:t>
            </a:r>
          </a:p>
          <a:p>
            <a:pPr marL="457200" indent="-457200"/>
            <a:r>
              <a:rPr lang="en-US" altLang="zh-CN" sz="2000" b="1">
                <a:effectLst>
                  <a:outerShdw blurRad="38100" dist="38100" dir="2700000" algn="tl">
                    <a:srgbClr val="FFFFFF"/>
                  </a:outerShdw>
                </a:effectLst>
              </a:rPr>
              <a:t>       if (sex == 'M' || sex == 'F')</a:t>
            </a:r>
          </a:p>
          <a:p>
            <a:pPr marL="457200" indent="-457200"/>
            <a:r>
              <a:rPr lang="en-US" altLang="zh-CN" sz="2000" b="1">
                <a:effectLst>
                  <a:outerShdw blurRad="38100" dist="38100" dir="2700000" algn="tl">
                    <a:srgbClr val="FFFFFF"/>
                  </a:outerShdw>
                </a:effectLst>
              </a:rPr>
              <a:t>         break;</a:t>
            </a:r>
          </a:p>
          <a:p>
            <a:pPr marL="457200" indent="-457200"/>
            <a:r>
              <a:rPr lang="en-US" altLang="zh-CN" sz="2000" b="1">
                <a:effectLst>
                  <a:outerShdw blurRad="38100" dist="38100" dir="2700000" algn="tl">
                    <a:srgbClr val="FFFFFF"/>
                  </a:outerShdw>
                </a:effectLst>
              </a:rPr>
              <a:t>       fflush (stdin);</a:t>
            </a:r>
          </a:p>
          <a:p>
            <a:pPr marL="457200" indent="-457200"/>
            <a:r>
              <a:rPr lang="en-US" altLang="zh-CN" sz="2000" b="1">
                <a:effectLst>
                  <a:outerShdw blurRad="38100" dist="38100" dir="2700000" algn="tl">
                    <a:srgbClr val="FFFFFF"/>
                  </a:outerShdw>
                </a:effectLst>
              </a:rPr>
              <a:t>     }</a:t>
            </a:r>
          </a:p>
          <a:p>
            <a:pPr marL="457200" indent="-457200"/>
            <a:r>
              <a:rPr lang="en-US" altLang="zh-CN" sz="2000" b="1">
                <a:effectLst>
                  <a:outerShdw blurRad="38100" dist="38100" dir="2700000" algn="tl">
                    <a:srgbClr val="FFFFFF"/>
                  </a:outerShdw>
                </a:effectLst>
              </a:rPr>
              <a:t>     p-&gt;sex = (sex == 'M') ? man : female;</a:t>
            </a:r>
          </a:p>
          <a:p>
            <a:pPr marL="457200" indent="-457200"/>
            <a:r>
              <a:rPr lang="en-US" altLang="zh-CN" sz="2000" b="1">
                <a:effectLst>
                  <a:outerShdw blurRad="38100" dist="38100" dir="2700000" algn="tl">
                    <a:srgbClr val="FFFFFF"/>
                  </a:outerShdw>
                </a:effectLst>
              </a:rPr>
              <a:t>     printf ("age: ");</a:t>
            </a:r>
          </a:p>
          <a:p>
            <a:pPr marL="457200" indent="-457200"/>
            <a:r>
              <a:rPr lang="en-US" altLang="zh-CN" sz="2000" b="1">
                <a:effectLst>
                  <a:outerShdw blurRad="38100" dist="38100" dir="2700000" algn="tl">
                    <a:srgbClr val="FFFFFF"/>
                  </a:outerShdw>
                </a:effectLst>
              </a:rPr>
              <a:t>     scanf ("%d", &amp;p-&gt;age);</a:t>
            </a:r>
          </a:p>
          <a:p>
            <a:pPr marL="457200" indent="-457200"/>
            <a:r>
              <a:rPr lang="en-US" altLang="zh-CN" sz="2000" b="1">
                <a:effectLst>
                  <a:outerShdw blurRad="38100" dist="38100" dir="2700000" algn="tl">
                    <a:srgbClr val="FFFFFF"/>
                  </a:outerShdw>
                </a:effectLst>
              </a:rPr>
              <a:t>     printf ("classno: ");</a:t>
            </a:r>
          </a:p>
          <a:p>
            <a:pPr marL="457200" indent="-457200"/>
            <a:r>
              <a:rPr lang="en-US" altLang="zh-CN" sz="2000" b="1">
                <a:effectLst>
                  <a:outerShdw blurRad="38100" dist="38100" dir="2700000" algn="tl">
                    <a:srgbClr val="FFFFFF"/>
                  </a:outerShdw>
                </a:effectLst>
              </a:rPr>
              <a:t>     scanf ("%d", &amp;p-&gt;classno);</a:t>
            </a:r>
          </a:p>
          <a:p>
            <a:pPr marL="457200" indent="-457200"/>
            <a:r>
              <a:rPr lang="en-US" altLang="zh-CN" sz="2000" b="1">
                <a:effectLst>
                  <a:outerShdw blurRad="38100" dist="38100" dir="2700000" algn="tl">
                    <a:srgbClr val="FFFFFF"/>
                  </a:outerShdw>
                </a:effectLst>
              </a:rPr>
              <a:t>     printf ("grade: ");</a:t>
            </a:r>
          </a:p>
          <a:p>
            <a:pPr marL="457200" indent="-457200"/>
            <a:r>
              <a:rPr lang="en-US" altLang="zh-CN" sz="2000" b="1">
                <a:effectLst>
                  <a:outerShdw blurRad="38100" dist="38100" dir="2700000" algn="tl">
                    <a:srgbClr val="FFFFFF"/>
                  </a:outerShdw>
                </a:effectLst>
              </a:rPr>
              <a:t>     scanf ("%f", &amp;p-&gt;grade);</a:t>
            </a:r>
          </a:p>
          <a:p>
            <a:pPr marL="457200" indent="-457200"/>
            <a:r>
              <a:rPr lang="en-US" altLang="zh-CN" sz="2000" b="1">
                <a:effectLst>
                  <a:outerShdw blurRad="38100" dist="38100" dir="2700000" algn="tl">
                    <a:srgbClr val="FFFFFF"/>
                  </a:outerShdw>
                </a:effectLst>
              </a:rPr>
              <a:t>     return (p);</a:t>
            </a:r>
          </a:p>
          <a:p>
            <a:pPr marL="457200" indent="-457200"/>
            <a:r>
              <a:rPr lang="en-US" altLang="zh-CN" sz="2000" b="1">
                <a:effectLst>
                  <a:outerShdw blurRad="38100" dist="38100" dir="2700000" algn="tl">
                    <a:srgbClr val="FFFFFF"/>
                  </a:outerShdw>
                </a:effectLst>
              </a:rPr>
              <a:t> }</a:t>
            </a:r>
          </a:p>
        </p:txBody>
      </p:sp>
      <p:grpSp>
        <p:nvGrpSpPr>
          <p:cNvPr id="1157128" name="Group 8"/>
          <p:cNvGrpSpPr/>
          <p:nvPr/>
        </p:nvGrpSpPr>
        <p:grpSpPr bwMode="auto">
          <a:xfrm>
            <a:off x="-6394" y="0"/>
            <a:ext cx="446088" cy="6858000"/>
            <a:chOff x="0" y="0"/>
            <a:chExt cx="281" cy="4320"/>
          </a:xfrm>
        </p:grpSpPr>
        <p:sp>
          <p:nvSpPr>
            <p:cNvPr id="1157129"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57130"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7125"/>
                                        </p:tgtEl>
                                        <p:attrNameLst>
                                          <p:attrName>style.visibility</p:attrName>
                                        </p:attrNameLst>
                                      </p:cBhvr>
                                      <p:to>
                                        <p:strVal val="visible"/>
                                      </p:to>
                                    </p:set>
                                    <p:animEffect transition="in" filter="box(out)">
                                      <p:cBhvr>
                                        <p:cTn id="7" dur="500"/>
                                        <p:tgtEl>
                                          <p:spTgt spid="115712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57127"/>
                                        </p:tgtEl>
                                        <p:attrNameLst>
                                          <p:attrName>style.visibility</p:attrName>
                                        </p:attrNameLst>
                                      </p:cBhvr>
                                      <p:to>
                                        <p:strVal val="visible"/>
                                      </p:to>
                                    </p:set>
                                    <p:animEffect transition="in" filter="box(out)">
                                      <p:cBhvr>
                                        <p:cTn id="12" dur="500"/>
                                        <p:tgtEl>
                                          <p:spTgt spid="115712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25" grpId="0" animBg="1"/>
      <p:bldP spid="1157127" grpId="0" animBg="1"/>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9173" name="Rectangle 5" descr="信纸"/>
          <p:cNvSpPr>
            <a:spLocks noChangeArrowheads="1"/>
          </p:cNvSpPr>
          <p:nvPr/>
        </p:nvSpPr>
        <p:spPr bwMode="auto">
          <a:xfrm>
            <a:off x="841077" y="188914"/>
            <a:ext cx="5327650" cy="62261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对学生信息按分数从高到低排序</a:t>
            </a:r>
          </a:p>
          <a:p>
            <a:pPr marL="457200" indent="-457200"/>
            <a:r>
              <a:rPr lang="en-US" altLang="zh-CN" sz="2000" b="1" dirty="0">
                <a:solidFill>
                  <a:srgbClr val="CC0066"/>
                </a:solidFill>
                <a:effectLst>
                  <a:outerShdw blurRad="38100" dist="38100" dir="2700000" algn="tl">
                    <a:srgbClr val="000000"/>
                  </a:outerShdw>
                </a:effectLst>
                <a:ea typeface="楷体_GB2312" pitchFamily="49" charset="-122"/>
              </a:rPr>
              <a:t>void </a:t>
            </a:r>
            <a:r>
              <a:rPr lang="en-US" altLang="zh-CN" sz="2000" b="1" dirty="0" err="1">
                <a:solidFill>
                  <a:srgbClr val="CC0066"/>
                </a:solidFill>
                <a:effectLst>
                  <a:outerShdw blurRad="38100" dist="38100" dir="2700000" algn="tl">
                    <a:srgbClr val="000000"/>
                  </a:outerShdw>
                </a:effectLst>
                <a:ea typeface="楷体_GB2312" pitchFamily="49" charset="-122"/>
              </a:rPr>
              <a:t>SortStuInfo</a:t>
            </a:r>
            <a:r>
              <a:rPr lang="en-US" altLang="zh-CN" sz="2000" b="1" dirty="0">
                <a:solidFill>
                  <a:srgbClr val="CC0066"/>
                </a:solidFill>
                <a:effectLst>
                  <a:outerShdw blurRad="38100" dist="38100" dir="2700000" algn="tl">
                    <a:srgbClr val="000000"/>
                  </a:outerShdw>
                </a:effectLst>
                <a:ea typeface="楷体_GB2312" pitchFamily="49" charset="-122"/>
              </a:rPr>
              <a:t> (STUDENT **</a:t>
            </a:r>
            <a:r>
              <a:rPr lang="en-US" altLang="zh-CN" sz="2000" b="1" dirty="0" err="1">
                <a:solidFill>
                  <a:srgbClr val="CC0066"/>
                </a:solidFill>
                <a:effectLst>
                  <a:outerShdw blurRad="38100" dist="38100" dir="2700000" algn="tl">
                    <a:srgbClr val="000000"/>
                  </a:outerShdw>
                </a:effectLst>
                <a:ea typeface="楷体_GB2312" pitchFamily="49" charset="-122"/>
              </a:rPr>
              <a:t>pstu</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num)</a:t>
            </a: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STUDENT *p;</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j, k;</a:t>
            </a: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num-1;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k =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for (j = i+1; j &lt; num; j++)</a:t>
            </a:r>
          </a:p>
          <a:p>
            <a:pPr marL="457200" indent="-457200"/>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[j]-&gt;grade &gt;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[k]-&gt;grade)</a:t>
            </a:r>
          </a:p>
          <a:p>
            <a:pPr marL="457200" indent="-457200"/>
            <a:r>
              <a:rPr lang="en-US" altLang="zh-CN" sz="2000" b="1" dirty="0">
                <a:effectLst>
                  <a:outerShdw blurRad="38100" dist="38100" dir="2700000" algn="tl">
                    <a:srgbClr val="FFFFFF"/>
                  </a:outerShdw>
                </a:effectLst>
                <a:ea typeface="楷体_GB2312" pitchFamily="49" charset="-122"/>
              </a:rPr>
              <a:t>            k = j;</a:t>
            </a:r>
          </a:p>
          <a:p>
            <a:pPr marL="457200" indent="-457200"/>
            <a:r>
              <a:rPr lang="en-US" altLang="zh-CN" sz="2000" b="1" dirty="0">
                <a:effectLst>
                  <a:outerShdw blurRad="38100" dist="38100" dir="2700000" algn="tl">
                    <a:srgbClr val="FFFFFF"/>
                  </a:outerShdw>
                </a:effectLst>
                <a:ea typeface="楷体_GB2312" pitchFamily="49" charset="-122"/>
              </a:rPr>
              <a:t>      if ( k !=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p =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[k];</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[k] = p;</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a:t>
            </a:r>
          </a:p>
        </p:txBody>
      </p:sp>
      <p:sp>
        <p:nvSpPr>
          <p:cNvPr id="1159175" name="Rectangle 7" descr="信纸"/>
          <p:cNvSpPr>
            <a:spLocks noChangeArrowheads="1"/>
          </p:cNvSpPr>
          <p:nvPr/>
        </p:nvSpPr>
        <p:spPr bwMode="auto">
          <a:xfrm>
            <a:off x="6498128" y="3541714"/>
            <a:ext cx="5327650" cy="28733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释放动态分配的内存</a:t>
            </a:r>
          </a:p>
          <a:p>
            <a:pPr marL="457200" indent="-457200"/>
            <a:r>
              <a:rPr lang="en-US" altLang="zh-CN" sz="2000" b="1" dirty="0">
                <a:solidFill>
                  <a:srgbClr val="CC0066"/>
                </a:solidFill>
                <a:effectLst>
                  <a:outerShdw blurRad="38100" dist="38100" dir="2700000" algn="tl">
                    <a:srgbClr val="000000"/>
                  </a:outerShdw>
                </a:effectLst>
                <a:ea typeface="楷体_GB2312" pitchFamily="49" charset="-122"/>
              </a:rPr>
              <a:t>void </a:t>
            </a:r>
            <a:r>
              <a:rPr lang="en-US" altLang="zh-CN" sz="2000" b="1" dirty="0" err="1">
                <a:solidFill>
                  <a:srgbClr val="CC0066"/>
                </a:solidFill>
                <a:effectLst>
                  <a:outerShdw blurRad="38100" dist="38100" dir="2700000" algn="tl">
                    <a:srgbClr val="000000"/>
                  </a:outerShdw>
                </a:effectLst>
                <a:ea typeface="楷体_GB2312" pitchFamily="49" charset="-122"/>
              </a:rPr>
              <a:t>FreeMemory</a:t>
            </a:r>
            <a:r>
              <a:rPr lang="en-US" altLang="zh-CN" sz="2000" b="1" dirty="0">
                <a:solidFill>
                  <a:srgbClr val="CC0066"/>
                </a:solidFill>
                <a:effectLst>
                  <a:outerShdw blurRad="38100" dist="38100" dir="2700000" algn="tl">
                    <a:srgbClr val="000000"/>
                  </a:outerShdw>
                </a:effectLst>
                <a:ea typeface="楷体_GB2312" pitchFamily="49" charset="-122"/>
              </a:rPr>
              <a:t> (STUDENT **</a:t>
            </a:r>
            <a:r>
              <a:rPr lang="en-US" altLang="zh-CN" sz="2000" b="1" dirty="0" err="1">
                <a:solidFill>
                  <a:srgbClr val="CC0066"/>
                </a:solidFill>
                <a:effectLst>
                  <a:outerShdw blurRad="38100" dist="38100" dir="2700000" algn="tl">
                    <a:srgbClr val="000000"/>
                  </a:outerShdw>
                </a:effectLst>
                <a:ea typeface="楷体_GB2312" pitchFamily="49" charset="-122"/>
              </a:rPr>
              <a:t>pstu</a:t>
            </a:r>
            <a:r>
              <a:rPr lang="en-US" altLang="zh-CN" sz="2000" b="1" dirty="0">
                <a:solidFill>
                  <a:srgbClr val="CC0066"/>
                </a:solidFill>
                <a:effectLst>
                  <a:outerShdw blurRad="38100" dist="38100" dir="2700000" algn="tl">
                    <a:srgbClr val="000000"/>
                  </a:outerShdw>
                </a:effectLst>
                <a:ea typeface="楷体_GB2312" pitchFamily="49" charset="-122"/>
              </a:rPr>
              <a:t>, </a:t>
            </a:r>
            <a:r>
              <a:rPr lang="en-US" altLang="zh-CN" sz="2000" b="1" dirty="0" err="1">
                <a:solidFill>
                  <a:srgbClr val="CC0066"/>
                </a:solidFill>
                <a:effectLst>
                  <a:outerShdw blurRad="38100" dist="38100" dir="2700000" algn="tl">
                    <a:srgbClr val="000000"/>
                  </a:outerShdw>
                </a:effectLst>
                <a:ea typeface="楷体_GB2312" pitchFamily="49" charset="-122"/>
              </a:rPr>
              <a:t>int</a:t>
            </a:r>
            <a:r>
              <a:rPr lang="en-US" altLang="zh-CN" sz="2000" b="1" dirty="0">
                <a:solidFill>
                  <a:srgbClr val="CC0066"/>
                </a:solidFill>
                <a:effectLst>
                  <a:outerShdw blurRad="38100" dist="38100" dir="2700000" algn="tl">
                    <a:srgbClr val="000000"/>
                  </a:outerShdw>
                </a:effectLst>
                <a:ea typeface="楷体_GB2312" pitchFamily="49" charset="-122"/>
              </a:rPr>
              <a:t> num)</a:t>
            </a: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solidFill>
                  <a:schemeClr val="accent2"/>
                </a:solidFill>
                <a:effectLst>
                  <a:outerShdw blurRad="38100" dist="38100" dir="2700000" algn="tl">
                    <a:srgbClr val="000000"/>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先释放每个数组元素所指向的内存块</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free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free (</a:t>
            </a:r>
            <a:r>
              <a:rPr lang="en-US" altLang="zh-CN" sz="2000" b="1" dirty="0" err="1">
                <a:effectLst>
                  <a:outerShdw blurRad="38100" dist="38100" dir="2700000" algn="tl">
                    <a:srgbClr val="FFFFFF"/>
                  </a:outerShdw>
                </a:effectLst>
                <a:ea typeface="楷体_GB2312" pitchFamily="49" charset="-122"/>
              </a:rPr>
              <a:t>pstu</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最后释放结构体指针数组</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p:txBody>
      </p:sp>
      <p:grpSp>
        <p:nvGrpSpPr>
          <p:cNvPr id="1159176" name="Group 8"/>
          <p:cNvGrpSpPr/>
          <p:nvPr/>
        </p:nvGrpSpPr>
        <p:grpSpPr bwMode="auto">
          <a:xfrm>
            <a:off x="-9822" y="0"/>
            <a:ext cx="446088" cy="6858000"/>
            <a:chOff x="0" y="0"/>
            <a:chExt cx="281" cy="4320"/>
          </a:xfrm>
        </p:grpSpPr>
        <p:sp>
          <p:nvSpPr>
            <p:cNvPr id="1159177"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59178"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9173"/>
                                        </p:tgtEl>
                                        <p:attrNameLst>
                                          <p:attrName>style.visibility</p:attrName>
                                        </p:attrNameLst>
                                      </p:cBhvr>
                                      <p:to>
                                        <p:strVal val="visible"/>
                                      </p:to>
                                    </p:set>
                                    <p:animEffect transition="in" filter="box(out)">
                                      <p:cBhvr>
                                        <p:cTn id="7" dur="500"/>
                                        <p:tgtEl>
                                          <p:spTgt spid="1159173"/>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59175"/>
                                        </p:tgtEl>
                                        <p:attrNameLst>
                                          <p:attrName>style.visibility</p:attrName>
                                        </p:attrNameLst>
                                      </p:cBhvr>
                                      <p:to>
                                        <p:strVal val="visible"/>
                                      </p:to>
                                    </p:set>
                                    <p:animEffect transition="in" filter="box(out)">
                                      <p:cBhvr>
                                        <p:cTn id="12" dur="500"/>
                                        <p:tgtEl>
                                          <p:spTgt spid="115917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3" grpId="0" animBg="1"/>
      <p:bldP spid="1159175"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3353" name="Text Box 89"/>
          <p:cNvSpPr txBox="1">
            <a:spLocks noChangeArrowheads="1"/>
          </p:cNvSpPr>
          <p:nvPr/>
        </p:nvSpPr>
        <p:spPr bwMode="auto">
          <a:xfrm>
            <a:off x="839416" y="234162"/>
            <a:ext cx="1872208" cy="519112"/>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pPr>
            <a:r>
              <a:rPr lang="zh-CN" altLang="en-US" sz="2800" b="1" dirty="0">
                <a:solidFill>
                  <a:srgbClr val="FF0000"/>
                </a:solidFill>
                <a:effectLst>
                  <a:outerShdw blurRad="38100" dist="38100" dir="2700000" algn="tl">
                    <a:srgbClr val="000000"/>
                  </a:outerShdw>
                </a:effectLst>
                <a:ea typeface="隶书" panose="02010509060101010101" pitchFamily="49" charset="-122"/>
              </a:rPr>
              <a:t>本章小结：</a:t>
            </a:r>
          </a:p>
        </p:txBody>
      </p:sp>
      <p:sp>
        <p:nvSpPr>
          <p:cNvPr id="1163354" name="Rectangle 90"/>
          <p:cNvSpPr>
            <a:spLocks noChangeArrowheads="1"/>
          </p:cNvSpPr>
          <p:nvPr/>
        </p:nvSpPr>
        <p:spPr bwMode="auto">
          <a:xfrm>
            <a:off x="838349" y="990274"/>
            <a:ext cx="10874275" cy="473155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结构体、联合体及枚举类型都是用户自定义的数据类型，它们均属于构造数据类型，是用户定义新数据类型的重要手段。结构和联合有很多的相似之处，它们都由成员组成。成员可以具有不同的数据类型。成员的表示方法相同。都可用间接和直接两种方式作变量说明。</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在结构体中，各成员都占有自己的内存空间，它们是同时存在的。一个结构体变量的总长度等于所有成员长度之和。在联合体中，所有成员不能同时占用它的内存空间，它们不能同时存在。联合体变量的长度等于最长的成员的长度。</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a:t>
            </a:r>
            <a:r>
              <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是成员运算符，可用它表示成员项，成员还可用“</a:t>
            </a:r>
            <a:r>
              <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-&gt;”</a:t>
            </a: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运算符来表示。</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结构体变量可以作为函数参数，函数也可返回指向结构体的指针变量。而联合体变量不能作为函数参数，函数也不能返回指向联合体的指针变量。但可以使用指向联合体变量的指针，也可使用联合体数组。</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结构定义允许嵌套，结构体中也可用联合体作为成员，形成结构体和联合体的嵌套。</a:t>
            </a:r>
            <a:endParaRPr lang="en-US" altLang="zh-CN"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endParaRPr>
          </a:p>
          <a:p>
            <a:pPr marL="427355" indent="-342900">
              <a:lnSpc>
                <a:spcPts val="2800"/>
              </a:lnSpc>
              <a:buClr>
                <a:srgbClr val="C00000"/>
              </a:buClr>
              <a:buFont typeface="Wingdings" panose="05000000000000000000" pitchFamily="2" charset="2"/>
              <a:buChar char="l"/>
              <a:tabLst>
                <a:tab pos="228600" algn="l"/>
              </a:tabLst>
            </a:pPr>
            <a:r>
              <a:rPr lang="zh-CN" altLang="en-US" sz="2000" b="1" dirty="0">
                <a:solidFill>
                  <a:srgbClr val="0070C0"/>
                </a:solidFill>
                <a:effectLst>
                  <a:outerShdw blurRad="38100" dist="38100" dir="2700000" algn="tl">
                    <a:srgbClr val="FFFFFF"/>
                  </a:outerShdw>
                </a:effectLst>
                <a:latin typeface="微软雅黑" panose="020B0503020204020204" charset="-122"/>
                <a:ea typeface="微软雅黑" panose="020B0503020204020204" charset="-122"/>
              </a:rPr>
              <a:t>链表是一种重要的数据结构，它便于实现动态的存储分配。本章介绍是单向链表，还可组成双向链表，循环链表等。</a:t>
            </a:r>
          </a:p>
        </p:txBody>
      </p:sp>
      <p:sp>
        <p:nvSpPr>
          <p:cNvPr id="1163355" name="Rectangle 91"/>
          <p:cNvSpPr>
            <a:spLocks noChangeArrowheads="1"/>
          </p:cNvSpPr>
          <p:nvPr/>
        </p:nvSpPr>
        <p:spPr bwMode="auto">
          <a:xfrm>
            <a:off x="827241" y="6009858"/>
            <a:ext cx="7921625" cy="461665"/>
          </a:xfrm>
          <a:prstGeom prst="rect">
            <a:avLst/>
          </a:prstGeom>
          <a:solidFill>
            <a:srgbClr val="FF0000"/>
          </a:solidFill>
          <a:ln w="28575">
            <a:solidFill>
              <a:srgbClr val="00CCFF"/>
            </a:solidFill>
            <a:miter lim="800000"/>
          </a:ln>
          <a:effectLst/>
        </p:spPr>
        <p:txBody>
          <a:bodyPr anchor="ctr">
            <a:spAutoFit/>
          </a:bodyPr>
          <a:lstStyle/>
          <a:p>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习题</a:t>
            </a:r>
            <a:r>
              <a:rPr lang="en-US" altLang="zh-CN" b="1" dirty="0">
                <a:solidFill>
                  <a:srgbClr val="FFFF00"/>
                </a:solidFill>
                <a:effectLst>
                  <a:outerShdw blurRad="38100" dist="38100" dir="2700000" algn="tl">
                    <a:srgbClr val="000000"/>
                  </a:outerShdw>
                </a:effectLst>
                <a:latin typeface="楷体_GB2312" pitchFamily="49" charset="-122"/>
                <a:ea typeface="楷体_GB2312" pitchFamily="49" charset="-122"/>
              </a:rPr>
              <a:t>11</a:t>
            </a:r>
            <a:r>
              <a:rPr lang="zh-CN" altLang="en-US" b="1" dirty="0">
                <a:solidFill>
                  <a:srgbClr val="FFFF00"/>
                </a:solidFill>
                <a:effectLst>
                  <a:outerShdw blurRad="38100" dist="38100" dir="2700000" algn="tl">
                    <a:srgbClr val="000000"/>
                  </a:outerShdw>
                </a:effectLst>
                <a:latin typeface="楷体_GB2312" pitchFamily="49" charset="-122"/>
                <a:ea typeface="楷体_GB2312" pitchFamily="49" charset="-122"/>
              </a:rPr>
              <a:t>：</a:t>
            </a:r>
            <a:r>
              <a:rPr lang="en-US" altLang="zh-CN" b="1" dirty="0">
                <a:solidFill>
                  <a:srgbClr val="FFFF00"/>
                </a:solidFill>
                <a:effectLst>
                  <a:outerShdw blurRad="38100" dist="38100" dir="2700000" algn="tl">
                    <a:srgbClr val="000000"/>
                  </a:outerShdw>
                </a:effectLst>
              </a:rPr>
              <a:t>1</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2</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3</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1</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2</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4</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6</a:t>
            </a:r>
            <a:r>
              <a:rPr lang="zh-CN" altLang="en-US" b="1" dirty="0">
                <a:solidFill>
                  <a:srgbClr val="FFFF00"/>
                </a:solidFill>
                <a:effectLst>
                  <a:outerShdw blurRad="38100" dist="38100" dir="2700000" algn="tl">
                    <a:srgbClr val="000000"/>
                  </a:outerShdw>
                </a:effectLst>
              </a:rPr>
              <a:t>、</a:t>
            </a:r>
            <a:r>
              <a:rPr lang="en-US" altLang="zh-CN" b="1" dirty="0">
                <a:solidFill>
                  <a:srgbClr val="FFFF00"/>
                </a:solidFill>
                <a:effectLst>
                  <a:outerShdw blurRad="38100" dist="38100" dir="2700000" algn="tl">
                    <a:srgbClr val="000000"/>
                  </a:outerShdw>
                </a:effectLst>
              </a:rPr>
              <a:t>8</a:t>
            </a:r>
            <a:r>
              <a:rPr lang="zh-CN" altLang="en-US" b="1" dirty="0">
                <a:solidFill>
                  <a:srgbClr val="FFFF00"/>
                </a:solidFill>
                <a:effectLst>
                  <a:outerShdw blurRad="38100" dist="38100" dir="2700000" algn="tl">
                    <a:srgbClr val="000000"/>
                  </a:outerShdw>
                </a:effectLst>
              </a:rPr>
              <a:t>）</a:t>
            </a:r>
            <a:endParaRPr lang="zh-CN" altLang="en-US" b="1" dirty="0">
              <a:solidFill>
                <a:srgbClr val="FF6600"/>
              </a:solidFill>
              <a:latin typeface="楷体_GB2312" pitchFamily="49" charset="-122"/>
              <a:ea typeface="楷体_GB2312" pitchFamily="49" charset="-122"/>
            </a:endParaRPr>
          </a:p>
        </p:txBody>
      </p:sp>
      <p:grpSp>
        <p:nvGrpSpPr>
          <p:cNvPr id="1163356" name="Group 92"/>
          <p:cNvGrpSpPr/>
          <p:nvPr/>
        </p:nvGrpSpPr>
        <p:grpSpPr bwMode="auto">
          <a:xfrm>
            <a:off x="-6394" y="0"/>
            <a:ext cx="446088" cy="6858000"/>
            <a:chOff x="0" y="0"/>
            <a:chExt cx="281" cy="4320"/>
          </a:xfrm>
        </p:grpSpPr>
        <p:sp>
          <p:nvSpPr>
            <p:cNvPr id="1163357" name="Text Box 9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63358" name="Text Box 9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63354"/>
                                        </p:tgtEl>
                                        <p:attrNameLst>
                                          <p:attrName>style.visibility</p:attrName>
                                        </p:attrNameLst>
                                      </p:cBhvr>
                                      <p:to>
                                        <p:strVal val="visible"/>
                                      </p:to>
                                    </p:set>
                                    <p:animEffect transition="in" filter="box(out)">
                                      <p:cBhvr>
                                        <p:cTn id="7" dur="500"/>
                                        <p:tgtEl>
                                          <p:spTgt spid="116335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63355"/>
                                        </p:tgtEl>
                                        <p:attrNameLst>
                                          <p:attrName>style.visibility</p:attrName>
                                        </p:attrNameLst>
                                      </p:cBhvr>
                                      <p:to>
                                        <p:strVal val="visible"/>
                                      </p:to>
                                    </p:set>
                                    <p:animEffect transition="in" filter="diamond(in)">
                                      <p:cBhvr>
                                        <p:cTn id="12" dur="2000"/>
                                        <p:tgtEl>
                                          <p:spTgt spid="1163355"/>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354" grpId="0" animBg="1"/>
      <p:bldP spid="116335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2926" name="Rectangle 14"/>
          <p:cNvSpPr>
            <a:spLocks noChangeArrowheads="1"/>
          </p:cNvSpPr>
          <p:nvPr/>
        </p:nvSpPr>
        <p:spPr bwMode="auto">
          <a:xfrm>
            <a:off x="1603615" y="1104900"/>
            <a:ext cx="6386513" cy="457200"/>
          </a:xfrm>
          <a:prstGeom prst="rect">
            <a:avLst/>
          </a:prstGeom>
          <a:noFill/>
          <a:ln w="9525">
            <a:noFill/>
            <a:miter lim="800000"/>
          </a:ln>
          <a:effectLst/>
        </p:spPr>
        <p:txBody>
          <a:bodyPr wrap="none">
            <a:spAutoFit/>
          </a:bodyPr>
          <a:lstStyle/>
          <a:p>
            <a:pP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结构体变量</a:t>
            </a:r>
            <a:r>
              <a:rPr lang="zh-CN" altLang="en-US" b="1" dirty="0">
                <a:solidFill>
                  <a:srgbClr val="0000FF"/>
                </a:solidFill>
                <a:effectLst>
                  <a:outerShdw blurRad="38100" dist="38100" dir="2700000" algn="tl">
                    <a:srgbClr val="000000"/>
                  </a:outerShdw>
                </a:effectLst>
                <a:latin typeface="+mn-lt"/>
                <a:ea typeface="楷体" panose="02010609060101010101" pitchFamily="49" charset="-122"/>
              </a:rPr>
              <a:t>不能整体引用</a:t>
            </a:r>
            <a:r>
              <a:rPr lang="en-US" altLang="zh-CN" b="1" dirty="0">
                <a:effectLst>
                  <a:outerShdw blurRad="38100" dist="38100" dir="2700000" algn="tl">
                    <a:srgbClr val="FFFFFF"/>
                  </a:outerShdw>
                </a:effectLst>
                <a:latin typeface="+mn-lt"/>
                <a:ea typeface="楷体" panose="02010609060101010101" pitchFamily="49" charset="-122"/>
              </a:rPr>
              <a:t>,</a:t>
            </a:r>
            <a:r>
              <a:rPr lang="zh-CN" altLang="en-US" b="1" dirty="0">
                <a:effectLst>
                  <a:outerShdw blurRad="38100" dist="38100" dir="2700000" algn="tl">
                    <a:srgbClr val="FFFFFF"/>
                  </a:outerShdw>
                </a:effectLst>
                <a:latin typeface="+mn-lt"/>
                <a:ea typeface="楷体" panose="02010609060101010101" pitchFamily="49" charset="-122"/>
              </a:rPr>
              <a:t>只能引用变量</a:t>
            </a:r>
            <a:r>
              <a:rPr lang="zh-CN" altLang="en-US" b="1" dirty="0">
                <a:solidFill>
                  <a:schemeClr val="tx2"/>
                </a:solidFill>
                <a:effectLst>
                  <a:outerShdw blurRad="38100" dist="38100" dir="2700000" algn="tl">
                    <a:srgbClr val="FFFFFF"/>
                  </a:outerShdw>
                </a:effectLst>
                <a:latin typeface="+mn-lt"/>
                <a:ea typeface="楷体" panose="02010609060101010101" pitchFamily="49" charset="-122"/>
              </a:rPr>
              <a:t>成员</a:t>
            </a:r>
          </a:p>
        </p:txBody>
      </p:sp>
      <p:sp>
        <p:nvSpPr>
          <p:cNvPr id="1062930" name="Rectangle 18"/>
          <p:cNvSpPr>
            <a:spLocks noChangeArrowheads="1"/>
          </p:cNvSpPr>
          <p:nvPr/>
        </p:nvSpPr>
        <p:spPr bwMode="auto">
          <a:xfrm>
            <a:off x="1514714" y="3751263"/>
            <a:ext cx="6845300" cy="457200"/>
          </a:xfrm>
          <a:prstGeom prst="rect">
            <a:avLst/>
          </a:prstGeom>
          <a:noFill/>
          <a:ln w="9525">
            <a:noFill/>
            <a:miter lim="800000"/>
          </a:ln>
          <a:effectLst/>
        </p:spPr>
        <p:txBody>
          <a:bodyPr wrap="none">
            <a:spAutoFit/>
          </a:bodyPr>
          <a:lstStyle/>
          <a:p>
            <a:pPr>
              <a:spcBef>
                <a:spcPct val="20000"/>
              </a:spcBef>
              <a:buClr>
                <a:schemeClr val="tx1"/>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可以将一个</a:t>
            </a:r>
            <a:r>
              <a:rPr lang="zh-CN" altLang="en-US" b="1" dirty="0">
                <a:solidFill>
                  <a:srgbClr val="0000FF"/>
                </a:solidFill>
                <a:effectLst>
                  <a:outerShdw blurRad="38100" dist="38100" dir="2700000" algn="tl">
                    <a:srgbClr val="000000"/>
                  </a:outerShdw>
                </a:effectLst>
                <a:latin typeface="+mn-lt"/>
                <a:ea typeface="楷体" panose="02010609060101010101" pitchFamily="49" charset="-122"/>
              </a:rPr>
              <a:t>结构体变量赋值给另一个结构体变量</a:t>
            </a:r>
          </a:p>
        </p:txBody>
      </p:sp>
      <p:sp>
        <p:nvSpPr>
          <p:cNvPr id="1062931" name="Rectangle 19"/>
          <p:cNvSpPr>
            <a:spLocks noChangeArrowheads="1"/>
          </p:cNvSpPr>
          <p:nvPr/>
        </p:nvSpPr>
        <p:spPr bwMode="auto">
          <a:xfrm>
            <a:off x="1514714" y="4267200"/>
            <a:ext cx="3475038" cy="457200"/>
          </a:xfrm>
          <a:prstGeom prst="rect">
            <a:avLst/>
          </a:prstGeom>
          <a:noFill/>
          <a:ln w="9525">
            <a:noFill/>
            <a:miter lim="800000"/>
          </a:ln>
          <a:effectLst/>
        </p:spPr>
        <p:txBody>
          <a:bodyPr wrap="none">
            <a:spAutoFit/>
          </a:bodyPr>
          <a:lstStyle/>
          <a:p>
            <a:pPr>
              <a:spcBef>
                <a:spcPct val="20000"/>
              </a:spcBef>
              <a:buClr>
                <a:schemeClr val="tx1"/>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结构体嵌套时</a:t>
            </a:r>
            <a:r>
              <a:rPr lang="zh-CN" altLang="en-US" b="1" dirty="0">
                <a:solidFill>
                  <a:srgbClr val="0000FF"/>
                </a:solidFill>
                <a:effectLst>
                  <a:outerShdw blurRad="38100" dist="38100" dir="2700000" algn="tl">
                    <a:srgbClr val="000000"/>
                  </a:outerShdw>
                </a:effectLst>
                <a:latin typeface="+mn-lt"/>
                <a:ea typeface="楷体" panose="02010609060101010101" pitchFamily="49" charset="-122"/>
              </a:rPr>
              <a:t>逐级引用</a:t>
            </a:r>
          </a:p>
        </p:txBody>
      </p:sp>
      <p:sp>
        <p:nvSpPr>
          <p:cNvPr id="1062962" name="Text Box 50"/>
          <p:cNvSpPr txBox="1">
            <a:spLocks noChangeArrowheads="1"/>
          </p:cNvSpPr>
          <p:nvPr/>
        </p:nvSpPr>
        <p:spPr bwMode="auto">
          <a:xfrm>
            <a:off x="2028849" y="4797425"/>
            <a:ext cx="9251727" cy="431800"/>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eaLnBrk="0" hangingPunct="0"/>
            <a:r>
              <a:rPr lang="zh-CN" altLang="en-US" sz="2000" b="1">
                <a:effectLst>
                  <a:outerShdw blurRad="38100" dist="38100" dir="2700000" algn="tl">
                    <a:srgbClr val="FFFFFF"/>
                  </a:outerShdw>
                </a:effectLst>
                <a:latin typeface="+mn-lt"/>
                <a:ea typeface="楷体" panose="02010609060101010101" pitchFamily="49" charset="-122"/>
              </a:rPr>
              <a:t>结构体变量名</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子成员名</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最低级子成员名</a:t>
            </a:r>
          </a:p>
          <a:p>
            <a:pPr algn="ctr" eaLnBrk="0" hangingPunct="0"/>
            <a:endParaRPr lang="en-US" altLang="zh-CN" sz="2000" b="1">
              <a:effectLst>
                <a:outerShdw blurRad="38100" dist="38100" dir="2700000" algn="tl">
                  <a:srgbClr val="FFFFFF"/>
                </a:outerShdw>
              </a:effectLst>
              <a:latin typeface="+mn-lt"/>
              <a:ea typeface="楷体" panose="02010609060101010101" pitchFamily="49" charset="-122"/>
            </a:endParaRPr>
          </a:p>
        </p:txBody>
      </p:sp>
      <p:sp>
        <p:nvSpPr>
          <p:cNvPr id="1062919" name="Rectangle 7"/>
          <p:cNvSpPr>
            <a:spLocks noChangeArrowheads="1"/>
          </p:cNvSpPr>
          <p:nvPr/>
        </p:nvSpPr>
        <p:spPr bwMode="auto">
          <a:xfrm>
            <a:off x="595553" y="177801"/>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结构体变量的引用</a:t>
            </a:r>
          </a:p>
        </p:txBody>
      </p:sp>
      <p:sp>
        <p:nvSpPr>
          <p:cNvPr id="1062925" name="Rectangle 13"/>
          <p:cNvSpPr>
            <a:spLocks noChangeArrowheads="1"/>
          </p:cNvSpPr>
          <p:nvPr/>
        </p:nvSpPr>
        <p:spPr bwMode="auto">
          <a:xfrm>
            <a:off x="1171815" y="615953"/>
            <a:ext cx="1935163" cy="457200"/>
          </a:xfrm>
          <a:prstGeom prst="rect">
            <a:avLst/>
          </a:prstGeom>
          <a:noFill/>
          <a:ln w="9525">
            <a:noFill/>
            <a:miter lim="800000"/>
          </a:ln>
          <a:effectLst/>
        </p:spPr>
        <p:txBody>
          <a:bodyPr wrap="none">
            <a:spAutoFit/>
          </a:bodyPr>
          <a:lstStyle/>
          <a:p>
            <a:pPr>
              <a:spcBef>
                <a:spcPct val="20000"/>
              </a:spcBef>
              <a:buClr>
                <a:srgbClr val="CC0000"/>
              </a:buClr>
              <a:buFont typeface="Wingdings" panose="05000000000000000000" pitchFamily="2" charset="2"/>
              <a:buChar char="&amp;"/>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引用规则</a:t>
            </a:r>
          </a:p>
        </p:txBody>
      </p:sp>
      <p:sp>
        <p:nvSpPr>
          <p:cNvPr id="1062927" name="Rectangle 15"/>
          <p:cNvSpPr>
            <a:spLocks noChangeArrowheads="1"/>
          </p:cNvSpPr>
          <p:nvPr/>
        </p:nvSpPr>
        <p:spPr bwMode="auto">
          <a:xfrm>
            <a:off x="1816339" y="1582738"/>
            <a:ext cx="1716088" cy="457200"/>
          </a:xfrm>
          <a:prstGeom prst="rect">
            <a:avLst/>
          </a:prstGeom>
          <a:noFill/>
          <a:ln w="9525">
            <a:noFill/>
            <a:miter lim="800000"/>
          </a:ln>
          <a:effectLst/>
        </p:spPr>
        <p:txBody>
          <a:bodyPr wrap="none">
            <a:spAutoFit/>
          </a:bodyPr>
          <a:lstStyle/>
          <a:p>
            <a:pPr>
              <a:spcBef>
                <a:spcPct val="20000"/>
              </a:spcBef>
              <a:buClr>
                <a:schemeClr val="hlink"/>
              </a:buClr>
              <a:buFont typeface="Wingdings" panose="05000000000000000000" pitchFamily="2" charset="2"/>
              <a:buNone/>
            </a:pPr>
            <a:r>
              <a:rPr lang="zh-CN" altLang="en-US" b="1">
                <a:effectLst>
                  <a:outerShdw blurRad="38100" dist="38100" dir="2700000" algn="tl">
                    <a:srgbClr val="FFFFFF"/>
                  </a:outerShdw>
                </a:effectLst>
                <a:latin typeface="+mn-lt"/>
                <a:ea typeface="楷体" panose="02010609060101010101" pitchFamily="49" charset="-122"/>
              </a:rPr>
              <a:t>引用方式：</a:t>
            </a:r>
            <a:endParaRPr lang="zh-CN" altLang="en-US" b="1">
              <a:solidFill>
                <a:schemeClr val="tx2"/>
              </a:solidFill>
              <a:effectLst>
                <a:outerShdw blurRad="38100" dist="38100" dir="2700000" algn="tl">
                  <a:srgbClr val="FFFFFF"/>
                </a:outerShdw>
              </a:effectLst>
              <a:latin typeface="+mn-lt"/>
              <a:ea typeface="楷体" panose="02010609060101010101" pitchFamily="49" charset="-122"/>
            </a:endParaRPr>
          </a:p>
        </p:txBody>
      </p:sp>
      <p:sp>
        <p:nvSpPr>
          <p:cNvPr id="1062928" name="Text Box 16"/>
          <p:cNvSpPr txBox="1">
            <a:spLocks noChangeArrowheads="1"/>
          </p:cNvSpPr>
          <p:nvPr/>
        </p:nvSpPr>
        <p:spPr bwMode="auto">
          <a:xfrm>
            <a:off x="2035415" y="2133600"/>
            <a:ext cx="9245161" cy="431800"/>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eaLnBrk="0" hangingPunct="0"/>
            <a:r>
              <a:rPr lang="zh-CN" altLang="en-US" sz="2000" b="1" dirty="0">
                <a:effectLst>
                  <a:outerShdw blurRad="38100" dist="38100" dir="2700000" algn="tl">
                    <a:srgbClr val="FFFFFF"/>
                  </a:outerShdw>
                </a:effectLst>
                <a:latin typeface="+mn-lt"/>
                <a:ea typeface="楷体" panose="02010609060101010101" pitchFamily="49" charset="-122"/>
              </a:rPr>
              <a:t>结构体变量名</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成员名          </a:t>
            </a:r>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非指针型结构体变量的引用</a:t>
            </a:r>
          </a:p>
        </p:txBody>
      </p:sp>
      <p:sp>
        <p:nvSpPr>
          <p:cNvPr id="1062933" name="Text Box 21"/>
          <p:cNvSpPr txBox="1">
            <a:spLocks noChangeArrowheads="1"/>
          </p:cNvSpPr>
          <p:nvPr/>
        </p:nvSpPr>
        <p:spPr bwMode="auto">
          <a:xfrm>
            <a:off x="2022715" y="2717800"/>
            <a:ext cx="9245161" cy="782638"/>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eaLnBrk="0" hangingPunct="0"/>
            <a:r>
              <a:rPr lang="zh-CN" altLang="en-US" sz="2000" b="1" dirty="0">
                <a:effectLst>
                  <a:outerShdw blurRad="38100" dist="38100" dir="2700000" algn="tl">
                    <a:srgbClr val="FFFFFF"/>
                  </a:outerShdw>
                </a:effectLst>
                <a:latin typeface="+mn-lt"/>
                <a:ea typeface="楷体" panose="02010609060101010101" pitchFamily="49" charset="-122"/>
              </a:rPr>
              <a:t>                       结构体指针</a:t>
            </a:r>
            <a:r>
              <a:rPr lang="en-US" altLang="zh-CN" sz="2000" b="1" dirty="0">
                <a:effectLst>
                  <a:outerShdw blurRad="38100" dist="38100" dir="2700000" algn="tl">
                    <a:srgbClr val="FFFFFF"/>
                  </a:outerShdw>
                </a:effectLst>
                <a:latin typeface="+mn-lt"/>
                <a:ea typeface="楷体" panose="02010609060101010101" pitchFamily="49" charset="-122"/>
              </a:rPr>
              <a:t>-&gt;</a:t>
            </a:r>
            <a:r>
              <a:rPr lang="zh-CN" altLang="en-US" sz="2000" b="1" dirty="0">
                <a:effectLst>
                  <a:outerShdw blurRad="38100" dist="38100" dir="2700000" algn="tl">
                    <a:srgbClr val="FFFFFF"/>
                  </a:outerShdw>
                </a:effectLst>
                <a:latin typeface="+mn-lt"/>
                <a:ea typeface="楷体" panose="02010609060101010101" pitchFamily="49" charset="-122"/>
              </a:rPr>
              <a:t>成员名   </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或</a:t>
            </a:r>
            <a:r>
              <a:rPr lang="zh-CN" altLang="en-US" sz="2000" b="1" dirty="0">
                <a:effectLst>
                  <a:outerShdw blurRad="38100" dist="38100" dir="2700000" algn="tl">
                    <a:srgbClr val="FFFFFF"/>
                  </a:outerShdw>
                </a:effectLst>
                <a:latin typeface="+mn-lt"/>
                <a:ea typeface="楷体" panose="02010609060101010101" pitchFamily="49" charset="-122"/>
              </a:rPr>
              <a:t>   （*结构体指针）</a:t>
            </a:r>
            <a:r>
              <a:rPr lang="en-US" altLang="zh-CN" sz="2000" b="1" dirty="0">
                <a:effectLst>
                  <a:outerShdw blurRad="38100" dist="38100" dir="2700000" algn="tl">
                    <a:srgbClr val="FFFFFF"/>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成员名</a:t>
            </a:r>
          </a:p>
          <a:p>
            <a:pPr algn="ctr" eaLnBrk="0" hangingPunct="0"/>
            <a:r>
              <a:rPr lang="en-US" altLang="zh-CN" sz="2000" b="1" dirty="0">
                <a:solidFill>
                  <a:srgbClr val="FF0066"/>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指针型结构体变量的引用</a:t>
            </a:r>
          </a:p>
        </p:txBody>
      </p:sp>
      <p:sp>
        <p:nvSpPr>
          <p:cNvPr id="1062934" name="AutoShape 22"/>
          <p:cNvSpPr>
            <a:spLocks noChangeArrowheads="1"/>
          </p:cNvSpPr>
          <p:nvPr/>
        </p:nvSpPr>
        <p:spPr bwMode="auto">
          <a:xfrm>
            <a:off x="5331405" y="844553"/>
            <a:ext cx="2158261" cy="710067"/>
          </a:xfrm>
          <a:prstGeom prst="wedgeRectCallout">
            <a:avLst>
              <a:gd name="adj1" fmla="val -59482"/>
              <a:gd name="adj2" fmla="val 15386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zh-CN" altLang="en-US" sz="2000" b="1">
                <a:effectLst>
                  <a:outerShdw blurRad="38100" dist="38100" dir="2700000" algn="tl">
                    <a:srgbClr val="FFFFFF"/>
                  </a:outerShdw>
                </a:effectLst>
                <a:latin typeface="+mn-lt"/>
                <a:ea typeface="楷体" panose="02010609060101010101" pitchFamily="49" charset="-122"/>
              </a:rPr>
              <a:t>成员</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分量</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运算符</a:t>
            </a:r>
          </a:p>
          <a:p>
            <a:r>
              <a:rPr lang="zh-CN" altLang="en-US" sz="2000" b="1">
                <a:effectLst>
                  <a:outerShdw blurRad="38100" dist="38100" dir="2700000" algn="tl">
                    <a:srgbClr val="FFFFFF"/>
                  </a:outerShdw>
                </a:effectLst>
                <a:latin typeface="+mn-lt"/>
                <a:ea typeface="楷体" panose="02010609060101010101" pitchFamily="49" charset="-122"/>
              </a:rPr>
              <a:t>结合性</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从左向右</a:t>
            </a:r>
          </a:p>
        </p:txBody>
      </p:sp>
      <p:sp>
        <p:nvSpPr>
          <p:cNvPr id="1062935" name="AutoShape 23"/>
          <p:cNvSpPr>
            <a:spLocks noChangeArrowheads="1"/>
          </p:cNvSpPr>
          <p:nvPr/>
        </p:nvSpPr>
        <p:spPr bwMode="auto">
          <a:xfrm>
            <a:off x="5951984" y="1328255"/>
            <a:ext cx="2158261" cy="710067"/>
          </a:xfrm>
          <a:prstGeom prst="wedgeRectCallout">
            <a:avLst>
              <a:gd name="adj1" fmla="val -92616"/>
              <a:gd name="adj2" fmla="val 16541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zh-CN" altLang="en-US" sz="2000" b="1">
                <a:effectLst>
                  <a:outerShdw blurRad="38100" dist="38100" dir="2700000" algn="tl">
                    <a:srgbClr val="FFFFFF"/>
                  </a:outerShdw>
                </a:effectLst>
                <a:latin typeface="+mn-lt"/>
                <a:ea typeface="楷体" panose="02010609060101010101" pitchFamily="49" charset="-122"/>
              </a:rPr>
              <a:t>成员</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分量</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运算符</a:t>
            </a:r>
          </a:p>
          <a:p>
            <a:r>
              <a:rPr lang="zh-CN" altLang="en-US" sz="2000" b="1">
                <a:effectLst>
                  <a:outerShdw blurRad="38100" dist="38100" dir="2700000" algn="tl">
                    <a:srgbClr val="FFFFFF"/>
                  </a:outerShdw>
                </a:effectLst>
                <a:latin typeface="+mn-lt"/>
                <a:ea typeface="楷体" panose="02010609060101010101" pitchFamily="49" charset="-122"/>
              </a:rPr>
              <a:t>结合性</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从左向右</a:t>
            </a:r>
          </a:p>
        </p:txBody>
      </p:sp>
      <p:grpSp>
        <p:nvGrpSpPr>
          <p:cNvPr id="1062986" name="Group 74"/>
          <p:cNvGrpSpPr/>
          <p:nvPr/>
        </p:nvGrpSpPr>
        <p:grpSpPr bwMode="auto">
          <a:xfrm>
            <a:off x="-15636" y="0"/>
            <a:ext cx="446088" cy="6858000"/>
            <a:chOff x="0" y="0"/>
            <a:chExt cx="281" cy="4320"/>
          </a:xfrm>
        </p:grpSpPr>
        <p:sp>
          <p:nvSpPr>
            <p:cNvPr id="1062987" name="Text Box 7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62988" name="Text Box 7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1062941" name="Group 29"/>
          <p:cNvGrpSpPr/>
          <p:nvPr/>
        </p:nvGrpSpPr>
        <p:grpSpPr bwMode="auto">
          <a:xfrm>
            <a:off x="3656647" y="3726659"/>
            <a:ext cx="6953251" cy="2873375"/>
            <a:chOff x="798" y="2352"/>
            <a:chExt cx="4380" cy="1810"/>
          </a:xfrm>
        </p:grpSpPr>
        <p:sp>
          <p:nvSpPr>
            <p:cNvPr id="1062937" name="Text Box 25" descr="信纸"/>
            <p:cNvSpPr txBox="1">
              <a:spLocks noChangeArrowheads="1"/>
            </p:cNvSpPr>
            <p:nvPr/>
          </p:nvSpPr>
          <p:spPr bwMode="auto">
            <a:xfrm>
              <a:off x="798" y="2352"/>
              <a:ext cx="2110" cy="1810"/>
            </a:xfrm>
            <a:prstGeom prst="rect">
              <a:avLst/>
            </a:prstGeom>
            <a:blipFill dpi="0" rotWithShape="1">
              <a:blip r:embed="rId6"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en-US" sz="20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dirty="0">
                  <a:effectLst>
                    <a:outerShdw blurRad="38100" dist="38100" dir="2700000" algn="tl">
                      <a:srgbClr val="FFFFFF"/>
                    </a:outerShdw>
                  </a:effectLst>
                </a:rPr>
                <a:t>  </a:t>
              </a:r>
              <a:r>
                <a:rPr lang="en-US" altLang="zh-CN" sz="2000" b="1" dirty="0">
                  <a:solidFill>
                    <a:srgbClr val="CC0000"/>
                  </a:solidFill>
                  <a:effectLst>
                    <a:outerShdw blurRad="38100" dist="38100" dir="2700000" algn="tl">
                      <a:srgbClr val="000000"/>
                    </a:outerShdw>
                  </a:effectLst>
                </a:rPr>
                <a:t>struct   student</a:t>
              </a:r>
            </a:p>
            <a:p>
              <a:pPr eaLnBrk="0" hangingPunct="0"/>
              <a:r>
                <a:rPr lang="en-US" altLang="zh-CN" sz="2000" b="1" dirty="0">
                  <a:effectLst>
                    <a:outerShdw blurRad="38100" dist="38100" dir="2700000" algn="tl">
                      <a:srgbClr val="FFFFFF"/>
                    </a:outerShdw>
                  </a:effectLst>
                </a:rPr>
                <a:t>        {       </a:t>
              </a:r>
            </a:p>
            <a:p>
              <a:pPr eaLnBrk="0" hangingPunct="0"/>
              <a:r>
                <a:rPr lang="en-US" altLang="zh-CN" sz="2000" b="1" dirty="0">
                  <a:effectLst>
                    <a:outerShdw blurRad="38100" dist="38100" dir="2700000" algn="tl">
                      <a:srgbClr val="FFFFFF"/>
                    </a:outerShdw>
                  </a:effectLst>
                </a:rPr>
                <a:t>           int num;</a:t>
              </a:r>
            </a:p>
            <a:p>
              <a:pPr eaLnBrk="0" hangingPunct="0"/>
              <a:r>
                <a:rPr lang="en-US" altLang="zh-CN" sz="2000" b="1" dirty="0">
                  <a:effectLst>
                    <a:outerShdw blurRad="38100" dist="38100" dir="2700000" algn="tl">
                      <a:srgbClr val="FFFFFF"/>
                    </a:outerShdw>
                  </a:effectLst>
                </a:rPr>
                <a:t>           char  name[20];</a:t>
              </a:r>
            </a:p>
            <a:p>
              <a:pPr eaLnBrk="0" hangingPunct="0"/>
              <a:r>
                <a:rPr lang="en-US" altLang="zh-CN" sz="2000" b="1" dirty="0">
                  <a:effectLst>
                    <a:outerShdw blurRad="38100" dist="38100" dir="2700000" algn="tl">
                      <a:srgbClr val="FFFFFF"/>
                    </a:outerShdw>
                  </a:effectLst>
                </a:rPr>
                <a:t>           char sex;</a:t>
              </a:r>
            </a:p>
            <a:p>
              <a:pPr eaLnBrk="0" hangingPunct="0"/>
              <a:r>
                <a:rPr lang="en-US" altLang="zh-CN" sz="2000" b="1" dirty="0">
                  <a:effectLst>
                    <a:outerShdw blurRad="38100" dist="38100" dir="2700000" algn="tl">
                      <a:srgbClr val="FFFFFF"/>
                    </a:outerShdw>
                  </a:effectLst>
                </a:rPr>
                <a:t>           int age;</a:t>
              </a:r>
            </a:p>
            <a:p>
              <a:pPr eaLnBrk="0" hangingPunct="0"/>
              <a:r>
                <a:rPr lang="en-US" altLang="zh-CN" sz="2000" b="1" dirty="0">
                  <a:effectLst>
                    <a:outerShdw blurRad="38100" dist="38100" dir="2700000" algn="tl">
                      <a:srgbClr val="FFFFFF"/>
                    </a:outerShdw>
                  </a:effectLst>
                </a:rPr>
                <a:t>           float score;</a:t>
              </a:r>
            </a:p>
            <a:p>
              <a:pPr eaLnBrk="0" hangingPunct="0"/>
              <a:r>
                <a:rPr lang="en-US" altLang="zh-CN" sz="2000" b="1" dirty="0">
                  <a:effectLst>
                    <a:outerShdw blurRad="38100" dist="38100" dir="2700000" algn="tl">
                      <a:srgbClr val="FFFFFF"/>
                    </a:outerShdw>
                  </a:effectLst>
                </a:rPr>
                <a:t>           char </a:t>
              </a:r>
              <a:r>
                <a:rPr lang="en-US" altLang="zh-CN" sz="2000" b="1" dirty="0" err="1">
                  <a:effectLst>
                    <a:outerShdw blurRad="38100" dist="38100" dir="2700000" algn="tl">
                      <a:srgbClr val="FFFFFF"/>
                    </a:outerShdw>
                  </a:effectLst>
                </a:rPr>
                <a:t>addr</a:t>
              </a:r>
              <a:r>
                <a:rPr lang="en-US" altLang="zh-CN" sz="2000" b="1" dirty="0">
                  <a:effectLst>
                    <a:outerShdw blurRad="38100" dist="38100" dir="2700000" algn="tl">
                      <a:srgbClr val="FFFFFF"/>
                    </a:outerShdw>
                  </a:effectLst>
                </a:rPr>
                <a:t>[30];</a:t>
              </a:r>
            </a:p>
            <a:p>
              <a:pPr eaLnBrk="0" hangingPunct="0"/>
              <a:r>
                <a:rPr lang="en-US" altLang="zh-CN" sz="2000" b="1" dirty="0">
                  <a:effectLst>
                    <a:outerShdw blurRad="38100" dist="38100" dir="2700000" algn="tl">
                      <a:srgbClr val="FFFFFF"/>
                    </a:outerShdw>
                  </a:effectLst>
                </a:rPr>
                <a:t>        } </a:t>
              </a:r>
              <a:r>
                <a:rPr lang="en-US" altLang="zh-CN" sz="2000" b="1" dirty="0">
                  <a:solidFill>
                    <a:srgbClr val="FF0000"/>
                  </a:solidFill>
                  <a:effectLst>
                    <a:outerShdw blurRad="38100" dist="38100" dir="2700000" algn="tl">
                      <a:srgbClr val="000000"/>
                    </a:outerShdw>
                  </a:effectLst>
                </a:rPr>
                <a:t>stu1, stu2</a:t>
              </a:r>
              <a:r>
                <a:rPr lang="en-US" altLang="zh-CN" sz="2000" b="1" dirty="0">
                  <a:effectLst>
                    <a:outerShdw blurRad="38100" dist="38100" dir="2700000" algn="tl">
                      <a:srgbClr val="FFFFFF"/>
                    </a:outerShdw>
                  </a:effectLst>
                </a:rPr>
                <a:t>;</a:t>
              </a:r>
              <a:r>
                <a:rPr lang="en-US" altLang="zh-CN" sz="2000" dirty="0"/>
                <a:t> </a:t>
              </a:r>
            </a:p>
          </p:txBody>
        </p:sp>
        <p:sp>
          <p:nvSpPr>
            <p:cNvPr id="1062938" name="AutoShape 26"/>
            <p:cNvSpPr>
              <a:spLocks noChangeArrowheads="1"/>
            </p:cNvSpPr>
            <p:nvPr/>
          </p:nvSpPr>
          <p:spPr bwMode="auto">
            <a:xfrm>
              <a:off x="3267" y="2478"/>
              <a:ext cx="1145" cy="262"/>
            </a:xfrm>
            <a:prstGeom prst="wedgeRectCallout">
              <a:avLst>
                <a:gd name="adj1" fmla="val -159823"/>
                <a:gd name="adj2" fmla="val 104798"/>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stu1.num = 10;</a:t>
              </a:r>
            </a:p>
          </p:txBody>
        </p:sp>
        <p:sp>
          <p:nvSpPr>
            <p:cNvPr id="1062939" name="AutoShape 27"/>
            <p:cNvSpPr>
              <a:spLocks noChangeArrowheads="1"/>
            </p:cNvSpPr>
            <p:nvPr/>
          </p:nvSpPr>
          <p:spPr bwMode="auto">
            <a:xfrm>
              <a:off x="3288" y="3022"/>
              <a:ext cx="1309" cy="262"/>
            </a:xfrm>
            <a:prstGeom prst="wedgeRectCallout">
              <a:avLst>
                <a:gd name="adj1" fmla="val -141112"/>
                <a:gd name="adj2" fmla="val 179039"/>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stu1.score = 85.5;</a:t>
              </a:r>
            </a:p>
          </p:txBody>
        </p:sp>
        <p:sp>
          <p:nvSpPr>
            <p:cNvPr id="1062940" name="AutoShape 28"/>
            <p:cNvSpPr>
              <a:spLocks noChangeArrowheads="1"/>
            </p:cNvSpPr>
            <p:nvPr/>
          </p:nvSpPr>
          <p:spPr bwMode="auto">
            <a:xfrm>
              <a:off x="3379" y="3612"/>
              <a:ext cx="1799" cy="454"/>
            </a:xfrm>
            <a:prstGeom prst="wedgeRectCallout">
              <a:avLst>
                <a:gd name="adj1" fmla="val -122120"/>
                <a:gd name="adj2" fmla="val -3573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en-US" altLang="zh-CN" sz="2000" b="1">
                  <a:effectLst>
                    <a:outerShdw blurRad="38100" dist="38100" dir="2700000" algn="tl">
                      <a:srgbClr val="FFFFFF"/>
                    </a:outerShdw>
                  </a:effectLst>
                </a:rPr>
                <a:t>stu1.score += stu2.score;</a:t>
              </a:r>
            </a:p>
            <a:p>
              <a:r>
                <a:rPr lang="en-US" altLang="zh-CN" sz="2000" b="1">
                  <a:effectLst>
                    <a:outerShdw blurRad="38100" dist="38100" dir="2700000" algn="tl">
                      <a:srgbClr val="FFFFFF"/>
                    </a:outerShdw>
                  </a:effectLst>
                </a:rPr>
                <a:t> stu1.age++;</a:t>
              </a:r>
              <a:endParaRPr lang="en-US" altLang="zh-CN" sz="2000" b="1">
                <a:effectLst>
                  <a:outerShdw blurRad="38100" dist="38100" dir="2700000" algn="tl">
                    <a:srgbClr val="FFFFFF"/>
                  </a:outerShdw>
                </a:effectLst>
                <a:sym typeface="Symbol" panose="05050102010706020507" pitchFamily="18" charset="2"/>
              </a:endParaRPr>
            </a:p>
          </p:txBody>
        </p:sp>
      </p:grpSp>
      <p:grpSp>
        <p:nvGrpSpPr>
          <p:cNvPr id="1062946" name="Group 34"/>
          <p:cNvGrpSpPr/>
          <p:nvPr/>
        </p:nvGrpSpPr>
        <p:grpSpPr bwMode="auto">
          <a:xfrm>
            <a:off x="2999656" y="3722738"/>
            <a:ext cx="8367714" cy="2873375"/>
            <a:chOff x="626" y="2317"/>
            <a:chExt cx="5271" cy="1810"/>
          </a:xfrm>
        </p:grpSpPr>
        <p:sp>
          <p:nvSpPr>
            <p:cNvPr id="1062943" name="Text Box 31" descr="信纸"/>
            <p:cNvSpPr txBox="1">
              <a:spLocks noChangeArrowheads="1"/>
            </p:cNvSpPr>
            <p:nvPr/>
          </p:nvSpPr>
          <p:spPr bwMode="auto">
            <a:xfrm>
              <a:off x="626" y="2317"/>
              <a:ext cx="1661" cy="1810"/>
            </a:xfrm>
            <a:prstGeom prst="rect">
              <a:avLst/>
            </a:prstGeom>
            <a:blipFill dpi="0" rotWithShape="1">
              <a:blip r:embed="rId6"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struct   student</a:t>
              </a:r>
            </a:p>
            <a:p>
              <a:pPr eaLnBrk="0" hangingPunct="0"/>
              <a:r>
                <a:rPr lang="en-US" altLang="zh-CN" sz="2000" b="1">
                  <a:effectLst>
                    <a:outerShdw blurRad="38100" dist="38100" dir="2700000" algn="tl">
                      <a:srgbClr val="FFFFFF"/>
                    </a:outerShdw>
                  </a:effectLst>
                </a:rPr>
                <a:t>         {       </a:t>
              </a:r>
            </a:p>
            <a:p>
              <a:pPr eaLnBrk="0" hangingPunct="0"/>
              <a:r>
                <a:rPr lang="en-US" altLang="zh-CN" sz="2000" b="1">
                  <a:effectLst>
                    <a:outerShdw blurRad="38100" dist="38100" dir="2700000" algn="tl">
                      <a:srgbClr val="FFFFFF"/>
                    </a:outerShdw>
                  </a:effectLst>
                </a:rPr>
                <a:t>           int num;</a:t>
              </a:r>
            </a:p>
            <a:p>
              <a:pPr eaLnBrk="0" hangingPunct="0"/>
              <a:r>
                <a:rPr lang="en-US" altLang="zh-CN" sz="2000" b="1">
                  <a:effectLst>
                    <a:outerShdw blurRad="38100" dist="38100" dir="2700000" algn="tl">
                      <a:srgbClr val="FFFFFF"/>
                    </a:outerShdw>
                  </a:effectLst>
                </a:rPr>
                <a:t>           char  name[20];</a:t>
              </a:r>
            </a:p>
            <a:p>
              <a:pPr eaLnBrk="0" hangingPunct="0"/>
              <a:r>
                <a:rPr lang="en-US" altLang="zh-CN" sz="2000" b="1">
                  <a:effectLst>
                    <a:outerShdw blurRad="38100" dist="38100" dir="2700000" algn="tl">
                      <a:srgbClr val="FFFFFF"/>
                    </a:outerShdw>
                  </a:effectLst>
                </a:rPr>
                <a:t>           char sex;</a:t>
              </a:r>
            </a:p>
            <a:p>
              <a:pPr eaLnBrk="0" hangingPunct="0"/>
              <a:r>
                <a:rPr lang="en-US" altLang="zh-CN" sz="2000" b="1">
                  <a:effectLst>
                    <a:outerShdw blurRad="38100" dist="38100" dir="2700000" algn="tl">
                      <a:srgbClr val="FFFFFF"/>
                    </a:outerShdw>
                  </a:effectLst>
                </a:rPr>
                <a:t>           int age;</a:t>
              </a:r>
            </a:p>
            <a:p>
              <a:pPr eaLnBrk="0" hangingPunct="0"/>
              <a:r>
                <a:rPr lang="en-US" altLang="zh-CN" sz="2000" b="1">
                  <a:effectLst>
                    <a:outerShdw blurRad="38100" dist="38100" dir="2700000" algn="tl">
                      <a:srgbClr val="FFFFFF"/>
                    </a:outerShdw>
                  </a:effectLst>
                </a:rPr>
                <a:t>           float score;</a:t>
              </a:r>
            </a:p>
            <a:p>
              <a:pPr eaLnBrk="0" hangingPunct="0"/>
              <a:r>
                <a:rPr lang="en-US" altLang="zh-CN" sz="2000" b="1">
                  <a:effectLst>
                    <a:outerShdw blurRad="38100" dist="38100" dir="2700000" algn="tl">
                      <a:srgbClr val="FFFFFF"/>
                    </a:outerShdw>
                  </a:effectLst>
                </a:rPr>
                <a:t>           char addr[30];</a:t>
              </a:r>
            </a:p>
            <a:p>
              <a:pPr eaLnBrk="0" hangingPunct="0"/>
              <a:r>
                <a:rPr lang="en-US" altLang="zh-CN" sz="2000" b="1">
                  <a:effectLst>
                    <a:outerShdw blurRad="38100" dist="38100" dir="2700000" algn="tl">
                      <a:srgbClr val="FFFFFF"/>
                    </a:outerShdw>
                  </a:effectLst>
                </a:rPr>
                <a:t>        } </a:t>
              </a:r>
              <a:r>
                <a:rPr lang="en-US" altLang="zh-CN" sz="2000" b="1">
                  <a:solidFill>
                    <a:srgbClr val="FF0000"/>
                  </a:solidFill>
                  <a:effectLst>
                    <a:outerShdw blurRad="38100" dist="38100" dir="2700000" algn="tl">
                      <a:srgbClr val="000000"/>
                    </a:outerShdw>
                  </a:effectLst>
                </a:rPr>
                <a:t>stu1, stu2</a:t>
              </a:r>
              <a:r>
                <a:rPr lang="en-US" altLang="zh-CN" sz="2000" b="1">
                  <a:effectLst>
                    <a:outerShdw blurRad="38100" dist="38100" dir="2700000" algn="tl">
                      <a:srgbClr val="FFFFFF"/>
                    </a:outerShdw>
                  </a:effectLst>
                </a:rPr>
                <a:t>; </a:t>
              </a:r>
            </a:p>
          </p:txBody>
        </p:sp>
        <p:sp>
          <p:nvSpPr>
            <p:cNvPr id="1062944" name="AutoShape 32"/>
            <p:cNvSpPr>
              <a:spLocks noChangeArrowheads="1"/>
            </p:cNvSpPr>
            <p:nvPr/>
          </p:nvSpPr>
          <p:spPr bwMode="auto">
            <a:xfrm>
              <a:off x="2336" y="2750"/>
              <a:ext cx="3561" cy="253"/>
            </a:xfrm>
            <a:prstGeom prst="wedgeRectCallout">
              <a:avLst>
                <a:gd name="adj1" fmla="val -63259"/>
                <a:gd name="adj2" fmla="val -3065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rPr>
                <a:t>d,%s,%c,%d,%f,%s</a:t>
              </a:r>
              <a:r>
                <a:rPr lang="en-US" altLang="zh-CN" sz="2000" b="1" dirty="0">
                  <a:effectLst>
                    <a:outerShdw blurRad="38100" dist="38100" dir="2700000" algn="tl">
                      <a:srgbClr val="FFFFFF"/>
                    </a:outerShdw>
                  </a:effectLst>
                </a:rPr>
                <a:t>\n",</a:t>
              </a:r>
              <a:r>
                <a:rPr lang="en-US" altLang="zh-CN" sz="2000" b="1" dirty="0">
                  <a:solidFill>
                    <a:srgbClr val="FF0000"/>
                  </a:solidFill>
                  <a:effectLst>
                    <a:outerShdw blurRad="38100" dist="38100" dir="2700000" algn="tl">
                      <a:srgbClr val="000000"/>
                    </a:outerShdw>
                  </a:effectLst>
                </a:rPr>
                <a:t>stu1</a:t>
              </a:r>
              <a:r>
                <a:rPr lang="en-US" altLang="zh-CN" sz="2000" b="1" dirty="0">
                  <a:effectLst>
                    <a:outerShdw blurRad="38100" dist="38100" dir="2700000" algn="tl">
                      <a:srgbClr val="FFFFFF"/>
                    </a:outerShdw>
                  </a:effectLst>
                </a:rPr>
                <a:t>);      (</a:t>
              </a:r>
              <a:r>
                <a:rPr lang="en-US" altLang="zh-CN" sz="2000" b="1" dirty="0">
                  <a:solidFill>
                    <a:srgbClr val="FF0000"/>
                  </a:solidFill>
                  <a:effectLst>
                    <a:outerShdw blurRad="38100" dist="38100" dir="2700000" algn="tl">
                      <a:srgbClr val="000000"/>
                    </a:outerShdw>
                  </a:effectLst>
                  <a:sym typeface="Symbol" panose="05050102010706020507" pitchFamily="18" charset="2"/>
                </a:rPr>
                <a:t></a:t>
              </a:r>
              <a:r>
                <a:rPr lang="en-US" altLang="zh-CN" sz="2000" b="1" dirty="0">
                  <a:effectLst>
                    <a:outerShdw blurRad="38100" dist="38100" dir="2700000" algn="tl">
                      <a:srgbClr val="FFFFFF"/>
                    </a:outerShdw>
                  </a:effectLst>
                </a:rPr>
                <a:t>)</a:t>
              </a:r>
              <a:endParaRPr lang="en-US" altLang="zh-CN" sz="2000" b="1" dirty="0">
                <a:effectLst>
                  <a:outerShdw blurRad="38100" dist="38100" dir="2700000" algn="tl">
                    <a:srgbClr val="FFFFFF"/>
                  </a:outerShdw>
                </a:effectLst>
                <a:sym typeface="Symbol" panose="05050102010706020507" pitchFamily="18" charset="2"/>
              </a:endParaRPr>
            </a:p>
          </p:txBody>
        </p:sp>
        <p:sp>
          <p:nvSpPr>
            <p:cNvPr id="1062945" name="AutoShape 33"/>
            <p:cNvSpPr>
              <a:spLocks noChangeArrowheads="1"/>
            </p:cNvSpPr>
            <p:nvPr/>
          </p:nvSpPr>
          <p:spPr bwMode="auto">
            <a:xfrm>
              <a:off x="2200" y="3657"/>
              <a:ext cx="3697" cy="253"/>
            </a:xfrm>
            <a:prstGeom prst="wedgeRectCallout">
              <a:avLst>
                <a:gd name="adj1" fmla="val -55685"/>
                <a:gd name="adj2" fmla="val -198093"/>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en-US" altLang="zh-CN" sz="2000" b="1" dirty="0">
                  <a:effectLst>
                    <a:outerShdw blurRad="38100" dist="38100" dir="2700000" algn="tl">
                      <a:srgbClr val="FFFFFF"/>
                    </a:outerShdw>
                  </a:effectLst>
                </a:rPr>
                <a:t>stu1={101, "Wan Lin",</a:t>
              </a:r>
              <a:r>
                <a:rPr lang="en-US" altLang="zh-CN"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rPr>
                <a:t>M</a:t>
              </a:r>
              <a:r>
                <a:rPr lang="en-US" altLang="zh-CN" sz="2000" b="1" dirty="0">
                  <a:effectLst>
                    <a:outerShdw blurRad="38100" dist="38100" dir="2700000" algn="tl">
                      <a:srgbClr val="FFFFFF"/>
                    </a:outerShdw>
                  </a:effectLst>
                  <a:ea typeface="楷体_GB2312" pitchFamily="49" charset="-122"/>
                </a:rPr>
                <a:t>'</a:t>
              </a:r>
              <a:r>
                <a:rPr lang="en-US" altLang="zh-CN" sz="2000" b="1" dirty="0">
                  <a:effectLst>
                    <a:outerShdw blurRad="38100" dist="38100" dir="2700000" algn="tl">
                      <a:srgbClr val="FFFFFF"/>
                    </a:outerShdw>
                  </a:effectLst>
                </a:rPr>
                <a:t>,19,87.5, "</a:t>
              </a:r>
              <a:r>
                <a:rPr lang="en-US" altLang="zh-CN" sz="2000" b="1" dirty="0" err="1">
                  <a:effectLst>
                    <a:outerShdw blurRad="38100" dist="38100" dir="2700000" algn="tl">
                      <a:srgbClr val="FFFFFF"/>
                    </a:outerShdw>
                  </a:effectLst>
                </a:rPr>
                <a:t>DaLian</a:t>
              </a:r>
              <a:r>
                <a:rPr lang="en-US" altLang="zh-CN" sz="2000" b="1" dirty="0">
                  <a:effectLst>
                    <a:outerShdw blurRad="38100" dist="38100" dir="2700000" algn="tl">
                      <a:srgbClr val="FFFFFF"/>
                    </a:outerShdw>
                  </a:effectLst>
                </a:rPr>
                <a:t>"};  (</a:t>
              </a:r>
              <a:r>
                <a:rPr lang="en-US" altLang="zh-CN" sz="2000" b="1" dirty="0">
                  <a:solidFill>
                    <a:srgbClr val="FF0000"/>
                  </a:solidFill>
                  <a:effectLst>
                    <a:outerShdw blurRad="38100" dist="38100" dir="2700000" algn="tl">
                      <a:srgbClr val="000000"/>
                    </a:outerShdw>
                  </a:effectLst>
                  <a:sym typeface="Symbol" panose="05050102010706020507" pitchFamily="18" charset="2"/>
                </a:rPr>
                <a:t></a:t>
              </a:r>
              <a:r>
                <a:rPr lang="en-US" altLang="zh-CN" sz="2000" b="1" dirty="0">
                  <a:effectLst>
                    <a:outerShdw blurRad="38100" dist="38100" dir="2700000" algn="tl">
                      <a:srgbClr val="FFFFFF"/>
                    </a:outerShdw>
                  </a:effectLst>
                </a:rPr>
                <a:t>)</a:t>
              </a:r>
            </a:p>
          </p:txBody>
        </p:sp>
      </p:grpSp>
      <p:grpSp>
        <p:nvGrpSpPr>
          <p:cNvPr id="1062954" name="Group 42"/>
          <p:cNvGrpSpPr/>
          <p:nvPr/>
        </p:nvGrpSpPr>
        <p:grpSpPr bwMode="auto">
          <a:xfrm>
            <a:off x="3665811" y="3748255"/>
            <a:ext cx="6311901" cy="2873375"/>
            <a:chOff x="884" y="2296"/>
            <a:chExt cx="3976" cy="1810"/>
          </a:xfrm>
        </p:grpSpPr>
        <p:sp>
          <p:nvSpPr>
            <p:cNvPr id="1062951" name="Text Box 39" descr="信纸"/>
            <p:cNvSpPr txBox="1">
              <a:spLocks noChangeArrowheads="1"/>
            </p:cNvSpPr>
            <p:nvPr/>
          </p:nvSpPr>
          <p:spPr bwMode="auto">
            <a:xfrm>
              <a:off x="884" y="2296"/>
              <a:ext cx="1661" cy="1810"/>
            </a:xfrm>
            <a:prstGeom prst="rect">
              <a:avLst/>
            </a:prstGeom>
            <a:blipFill dpi="0" rotWithShape="1">
              <a:blip r:embed="rId6"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struct   student</a:t>
              </a:r>
            </a:p>
            <a:p>
              <a:pPr eaLnBrk="0" hangingPunct="0"/>
              <a:r>
                <a:rPr lang="en-US" altLang="zh-CN" sz="2000" b="1">
                  <a:effectLst>
                    <a:outerShdw blurRad="38100" dist="38100" dir="2700000" algn="tl">
                      <a:srgbClr val="FFFFFF"/>
                    </a:outerShdw>
                  </a:effectLst>
                </a:rPr>
                <a:t>         {       </a:t>
              </a:r>
            </a:p>
            <a:p>
              <a:pPr eaLnBrk="0" hangingPunct="0"/>
              <a:r>
                <a:rPr lang="en-US" altLang="zh-CN" sz="2000" b="1">
                  <a:effectLst>
                    <a:outerShdw blurRad="38100" dist="38100" dir="2700000" algn="tl">
                      <a:srgbClr val="FFFFFF"/>
                    </a:outerShdw>
                  </a:effectLst>
                </a:rPr>
                <a:t>           int num;</a:t>
              </a:r>
            </a:p>
            <a:p>
              <a:pPr eaLnBrk="0" hangingPunct="0"/>
              <a:r>
                <a:rPr lang="en-US" altLang="zh-CN" sz="2000" b="1">
                  <a:effectLst>
                    <a:outerShdw blurRad="38100" dist="38100" dir="2700000" algn="tl">
                      <a:srgbClr val="FFFFFF"/>
                    </a:outerShdw>
                  </a:effectLst>
                </a:rPr>
                <a:t>           char  name[20];</a:t>
              </a:r>
            </a:p>
            <a:p>
              <a:pPr eaLnBrk="0" hangingPunct="0"/>
              <a:r>
                <a:rPr lang="en-US" altLang="zh-CN" sz="2000" b="1">
                  <a:effectLst>
                    <a:outerShdw blurRad="38100" dist="38100" dir="2700000" algn="tl">
                      <a:srgbClr val="FFFFFF"/>
                    </a:outerShdw>
                  </a:effectLst>
                </a:rPr>
                <a:t>           char sex;</a:t>
              </a:r>
            </a:p>
            <a:p>
              <a:pPr eaLnBrk="0" hangingPunct="0"/>
              <a:r>
                <a:rPr lang="en-US" altLang="zh-CN" sz="2000" b="1">
                  <a:effectLst>
                    <a:outerShdw blurRad="38100" dist="38100" dir="2700000" algn="tl">
                      <a:srgbClr val="FFFFFF"/>
                    </a:outerShdw>
                  </a:effectLst>
                </a:rPr>
                <a:t>           int age;</a:t>
              </a:r>
            </a:p>
            <a:p>
              <a:pPr eaLnBrk="0" hangingPunct="0"/>
              <a:r>
                <a:rPr lang="en-US" altLang="zh-CN" sz="2000" b="1">
                  <a:effectLst>
                    <a:outerShdw blurRad="38100" dist="38100" dir="2700000" algn="tl">
                      <a:srgbClr val="FFFFFF"/>
                    </a:outerShdw>
                  </a:effectLst>
                </a:rPr>
                <a:t>           float score;</a:t>
              </a:r>
            </a:p>
            <a:p>
              <a:pPr eaLnBrk="0" hangingPunct="0"/>
              <a:r>
                <a:rPr lang="en-US" altLang="zh-CN" sz="2000" b="1">
                  <a:effectLst>
                    <a:outerShdw blurRad="38100" dist="38100" dir="2700000" algn="tl">
                      <a:srgbClr val="FFFFFF"/>
                    </a:outerShdw>
                  </a:effectLst>
                </a:rPr>
                <a:t>           char addr[30];</a:t>
              </a:r>
            </a:p>
            <a:p>
              <a:pPr eaLnBrk="0" hangingPunct="0"/>
              <a:r>
                <a:rPr lang="en-US" altLang="zh-CN" sz="2000" b="1">
                  <a:effectLst>
                    <a:outerShdw blurRad="38100" dist="38100" dir="2700000" algn="tl">
                      <a:srgbClr val="FFFFFF"/>
                    </a:outerShdw>
                  </a:effectLst>
                </a:rPr>
                <a:t>        } </a:t>
              </a:r>
              <a:r>
                <a:rPr lang="en-US" altLang="zh-CN" sz="2000" b="1">
                  <a:solidFill>
                    <a:srgbClr val="FF0000"/>
                  </a:solidFill>
                  <a:effectLst>
                    <a:outerShdw blurRad="38100" dist="38100" dir="2700000" algn="tl">
                      <a:srgbClr val="000000"/>
                    </a:outerShdw>
                  </a:effectLst>
                </a:rPr>
                <a:t>stu1, stu2</a:t>
              </a:r>
              <a:r>
                <a:rPr lang="en-US" altLang="zh-CN" sz="2000" b="1">
                  <a:effectLst>
                    <a:outerShdw blurRad="38100" dist="38100" dir="2700000" algn="tl">
                      <a:srgbClr val="FFFFFF"/>
                    </a:outerShdw>
                  </a:effectLst>
                </a:rPr>
                <a:t>; </a:t>
              </a:r>
            </a:p>
          </p:txBody>
        </p:sp>
        <p:sp>
          <p:nvSpPr>
            <p:cNvPr id="1062952" name="AutoShape 40"/>
            <p:cNvSpPr>
              <a:spLocks noChangeArrowheads="1"/>
            </p:cNvSpPr>
            <p:nvPr/>
          </p:nvSpPr>
          <p:spPr bwMode="auto">
            <a:xfrm>
              <a:off x="2761" y="2843"/>
              <a:ext cx="2099" cy="454"/>
            </a:xfrm>
            <a:prstGeom prst="wedgeRectCallout">
              <a:avLst>
                <a:gd name="adj1" fmla="val -79778"/>
                <a:gd name="adj2" fmla="val 53963"/>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gn="ctr"/>
              <a:r>
                <a:rPr lang="en-US" altLang="zh-CN" sz="2000" b="1" dirty="0">
                  <a:effectLst>
                    <a:outerShdw blurRad="38100" dist="38100" dir="2700000" algn="tl">
                      <a:srgbClr val="FFFFFF"/>
                    </a:outerShdw>
                  </a:effectLst>
                </a:rPr>
                <a:t>if (</a:t>
              </a:r>
              <a:r>
                <a:rPr lang="en-US" altLang="zh-CN" sz="2000" b="1" dirty="0">
                  <a:solidFill>
                    <a:srgbClr val="FF0000"/>
                  </a:solidFill>
                  <a:effectLst>
                    <a:outerShdw blurRad="38100" dist="38100" dir="2700000" algn="tl">
                      <a:srgbClr val="000000"/>
                    </a:outerShdw>
                  </a:effectLst>
                </a:rPr>
                <a:t>stu1 == stu2</a:t>
              </a:r>
              <a:r>
                <a:rPr lang="en-US" altLang="zh-CN" sz="2000" b="1" dirty="0">
                  <a:effectLst>
                    <a:outerShdw blurRad="38100" dist="38100" dir="2700000" algn="tl">
                      <a:srgbClr val="FFFFFF"/>
                    </a:outerShdw>
                  </a:effectLst>
                </a:rPr>
                <a:t>)</a:t>
              </a:r>
            </a:p>
            <a:p>
              <a:pPr algn="ctr"/>
              <a:r>
                <a:rPr lang="en-US" altLang="zh-CN" sz="2000" b="1" dirty="0">
                  <a:effectLst>
                    <a:outerShdw blurRad="38100" dist="38100" dir="2700000" algn="tl">
                      <a:srgbClr val="FFFFFF"/>
                    </a:outerShdw>
                  </a:effectLst>
                </a:rPr>
                <a:t>      ……..          (</a:t>
              </a:r>
              <a:r>
                <a:rPr lang="en-US" altLang="zh-CN" sz="2000" b="1" dirty="0">
                  <a:solidFill>
                    <a:srgbClr val="FF0000"/>
                  </a:solidFill>
                  <a:effectLst>
                    <a:outerShdw blurRad="38100" dist="38100" dir="2700000" algn="tl">
                      <a:srgbClr val="000000"/>
                    </a:outerShdw>
                  </a:effectLst>
                  <a:sym typeface="Symbol" panose="05050102010706020507" pitchFamily="18" charset="2"/>
                </a:rPr>
                <a:t></a:t>
              </a:r>
              <a:r>
                <a:rPr lang="en-US" altLang="zh-CN" sz="2000" b="1" dirty="0">
                  <a:effectLst>
                    <a:outerShdw blurRad="38100" dist="38100" dir="2700000" algn="tl">
                      <a:srgbClr val="FFFFFF"/>
                    </a:outerShdw>
                  </a:effectLst>
                </a:rPr>
                <a:t>)</a:t>
              </a:r>
            </a:p>
          </p:txBody>
        </p:sp>
      </p:grpSp>
      <p:grpSp>
        <p:nvGrpSpPr>
          <p:cNvPr id="1062961" name="Group 49"/>
          <p:cNvGrpSpPr/>
          <p:nvPr/>
        </p:nvGrpSpPr>
        <p:grpSpPr bwMode="auto">
          <a:xfrm>
            <a:off x="2999656" y="3717032"/>
            <a:ext cx="8101012" cy="2873375"/>
            <a:chOff x="521" y="2296"/>
            <a:chExt cx="5103" cy="1810"/>
          </a:xfrm>
        </p:grpSpPr>
        <p:sp>
          <p:nvSpPr>
            <p:cNvPr id="1062956" name="Text Box 44" descr="信纸"/>
            <p:cNvSpPr txBox="1">
              <a:spLocks noChangeArrowheads="1"/>
            </p:cNvSpPr>
            <p:nvPr/>
          </p:nvSpPr>
          <p:spPr bwMode="auto">
            <a:xfrm>
              <a:off x="521" y="2296"/>
              <a:ext cx="1819" cy="1810"/>
            </a:xfrm>
            <a:prstGeom prst="rect">
              <a:avLst/>
            </a:prstGeom>
            <a:blipFill dpi="0" rotWithShape="1">
              <a:blip r:embed="rId6"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struct   student</a:t>
              </a:r>
            </a:p>
            <a:p>
              <a:pPr eaLnBrk="0" hangingPunct="0"/>
              <a:r>
                <a:rPr lang="en-US" altLang="zh-CN" sz="2000" b="1">
                  <a:effectLst>
                    <a:outerShdw blurRad="38100" dist="38100" dir="2700000" algn="tl">
                      <a:srgbClr val="FFFFFF"/>
                    </a:outerShdw>
                  </a:effectLst>
                </a:rPr>
                <a:t>         {       </a:t>
              </a:r>
            </a:p>
            <a:p>
              <a:pPr eaLnBrk="0" hangingPunct="0"/>
              <a:r>
                <a:rPr lang="en-US" altLang="zh-CN" sz="2000" b="1">
                  <a:effectLst>
                    <a:outerShdw blurRad="38100" dist="38100" dir="2700000" algn="tl">
                      <a:srgbClr val="FFFFFF"/>
                    </a:outerShdw>
                  </a:effectLst>
                </a:rPr>
                <a:t>           int num;</a:t>
              </a:r>
            </a:p>
            <a:p>
              <a:pPr eaLnBrk="0" hangingPunct="0"/>
              <a:r>
                <a:rPr lang="en-US" altLang="zh-CN" sz="2000" b="1">
                  <a:effectLst>
                    <a:outerShdw blurRad="38100" dist="38100" dir="2700000" algn="tl">
                      <a:srgbClr val="FFFFFF"/>
                    </a:outerShdw>
                  </a:effectLst>
                </a:rPr>
                <a:t>           char  name[20];</a:t>
              </a:r>
            </a:p>
            <a:p>
              <a:pPr eaLnBrk="0" hangingPunct="0"/>
              <a:r>
                <a:rPr lang="en-US" altLang="zh-CN" sz="2000" b="1">
                  <a:effectLst>
                    <a:outerShdw blurRad="38100" dist="38100" dir="2700000" algn="tl">
                      <a:srgbClr val="FFFFFF"/>
                    </a:outerShdw>
                  </a:effectLst>
                </a:rPr>
                <a:t>           char sex;</a:t>
              </a:r>
            </a:p>
            <a:p>
              <a:pPr eaLnBrk="0" hangingPunct="0"/>
              <a:r>
                <a:rPr lang="en-US" altLang="zh-CN" sz="2000" b="1">
                  <a:effectLst>
                    <a:outerShdw blurRad="38100" dist="38100" dir="2700000" algn="tl">
                      <a:srgbClr val="FFFFFF"/>
                    </a:outerShdw>
                  </a:effectLst>
                </a:rPr>
                <a:t>           int age;</a:t>
              </a:r>
            </a:p>
            <a:p>
              <a:pPr eaLnBrk="0" hangingPunct="0"/>
              <a:r>
                <a:rPr lang="en-US" altLang="zh-CN" sz="2000" b="1">
                  <a:effectLst>
                    <a:outerShdw blurRad="38100" dist="38100" dir="2700000" algn="tl">
                      <a:srgbClr val="FFFFFF"/>
                    </a:outerShdw>
                  </a:effectLst>
                </a:rPr>
                <a:t>           float score;</a:t>
              </a:r>
            </a:p>
            <a:p>
              <a:pPr eaLnBrk="0" hangingPunct="0"/>
              <a:r>
                <a:rPr lang="en-US" altLang="zh-CN" sz="2000" b="1">
                  <a:effectLst>
                    <a:outerShdw blurRad="38100" dist="38100" dir="2700000" algn="tl">
                      <a:srgbClr val="FFFFFF"/>
                    </a:outerShdw>
                  </a:effectLst>
                </a:rPr>
                <a:t>           char addr[30];</a:t>
              </a:r>
            </a:p>
            <a:p>
              <a:pPr eaLnBrk="0" hangingPunct="0"/>
              <a:r>
                <a:rPr lang="en-US" altLang="zh-CN" sz="2000" b="1">
                  <a:effectLst>
                    <a:outerShdw blurRad="38100" dist="38100" dir="2700000" algn="tl">
                      <a:srgbClr val="FFFFFF"/>
                    </a:outerShdw>
                  </a:effectLst>
                </a:rPr>
                <a:t>        } </a:t>
              </a:r>
              <a:r>
                <a:rPr lang="en-US" altLang="zh-CN" sz="2000" b="1">
                  <a:solidFill>
                    <a:srgbClr val="FF0000"/>
                  </a:solidFill>
                  <a:effectLst>
                    <a:outerShdw blurRad="38100" dist="38100" dir="2700000" algn="tl">
                      <a:srgbClr val="000000"/>
                    </a:outerShdw>
                  </a:effectLst>
                </a:rPr>
                <a:t>stu, *pstu = &amp;stu</a:t>
              </a:r>
              <a:r>
                <a:rPr lang="en-US" altLang="zh-CN" sz="2000" b="1">
                  <a:effectLst>
                    <a:outerShdw blurRad="38100" dist="38100" dir="2700000" algn="tl">
                      <a:srgbClr val="FFFFFF"/>
                    </a:outerShdw>
                  </a:effectLst>
                </a:rPr>
                <a:t>; </a:t>
              </a:r>
            </a:p>
          </p:txBody>
        </p:sp>
        <p:sp>
          <p:nvSpPr>
            <p:cNvPr id="1062957" name="AutoShape 45"/>
            <p:cNvSpPr>
              <a:spLocks noChangeArrowheads="1"/>
            </p:cNvSpPr>
            <p:nvPr/>
          </p:nvSpPr>
          <p:spPr bwMode="auto">
            <a:xfrm>
              <a:off x="2608" y="2387"/>
              <a:ext cx="2447" cy="300"/>
            </a:xfrm>
            <a:prstGeom prst="wedgeRectCallout">
              <a:avLst>
                <a:gd name="adj1" fmla="val -68556"/>
                <a:gd name="adj2" fmla="val 6600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strcpy (stu.name, "zhangMing");</a:t>
              </a:r>
              <a:r>
                <a:rPr lang="en-US" altLang="zh-CN"/>
                <a:t> </a:t>
              </a:r>
            </a:p>
          </p:txBody>
        </p:sp>
        <p:sp>
          <p:nvSpPr>
            <p:cNvPr id="1062958" name="AutoShape 46"/>
            <p:cNvSpPr>
              <a:spLocks noChangeArrowheads="1"/>
            </p:cNvSpPr>
            <p:nvPr/>
          </p:nvSpPr>
          <p:spPr bwMode="auto">
            <a:xfrm>
              <a:off x="2608" y="2795"/>
              <a:ext cx="1193" cy="300"/>
            </a:xfrm>
            <a:prstGeom prst="wedgeRectCallout">
              <a:avLst>
                <a:gd name="adj1" fmla="val -86713"/>
                <a:gd name="adj2" fmla="val 3300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gn="ctr"/>
              <a:r>
                <a:rPr lang="en-US" altLang="zh-CN" sz="2000" b="1">
                  <a:effectLst>
                    <a:outerShdw blurRad="38100" dist="38100" dir="2700000" algn="tl">
                      <a:srgbClr val="FFFFFF"/>
                    </a:outerShdw>
                  </a:effectLst>
                </a:rPr>
                <a:t>stu.score = 80;</a:t>
              </a:r>
              <a:r>
                <a:rPr lang="en-US" altLang="zh-CN"/>
                <a:t> </a:t>
              </a:r>
            </a:p>
          </p:txBody>
        </p:sp>
        <p:sp>
          <p:nvSpPr>
            <p:cNvPr id="1062959" name="AutoShape 47"/>
            <p:cNvSpPr>
              <a:spLocks noChangeArrowheads="1"/>
            </p:cNvSpPr>
            <p:nvPr/>
          </p:nvSpPr>
          <p:spPr bwMode="auto">
            <a:xfrm>
              <a:off x="2608" y="3249"/>
              <a:ext cx="1451" cy="300"/>
            </a:xfrm>
            <a:prstGeom prst="wedgeRectCallout">
              <a:avLst>
                <a:gd name="adj1" fmla="val -101481"/>
                <a:gd name="adj2" fmla="val 58000"/>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r>
                <a:rPr lang="en-US" altLang="zh-CN" sz="2000" b="1">
                  <a:effectLst>
                    <a:outerShdw blurRad="38100" dist="38100" dir="2700000" algn="tl">
                      <a:srgbClr val="FFFFFF"/>
                    </a:outerShdw>
                  </a:effectLst>
                </a:rPr>
                <a:t>pstu-&gt;score += 10;</a:t>
              </a:r>
              <a:r>
                <a:rPr lang="en-US" altLang="zh-CN"/>
                <a:t> </a:t>
              </a:r>
            </a:p>
          </p:txBody>
        </p:sp>
        <p:sp>
          <p:nvSpPr>
            <p:cNvPr id="1062960" name="AutoShape 48"/>
            <p:cNvSpPr>
              <a:spLocks noChangeArrowheads="1"/>
            </p:cNvSpPr>
            <p:nvPr/>
          </p:nvSpPr>
          <p:spPr bwMode="auto">
            <a:xfrm>
              <a:off x="2608" y="3702"/>
              <a:ext cx="3016" cy="262"/>
            </a:xfrm>
            <a:prstGeom prst="wedgeRectCallout">
              <a:avLst>
                <a:gd name="adj1" fmla="val -66546"/>
                <a:gd name="adj2" fmla="val -53435"/>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r>
                <a:rPr lang="en-US" altLang="zh-CN" sz="2000" b="1">
                  <a:effectLst>
                    <a:outerShdw blurRad="38100" dist="38100" dir="2700000" algn="tl">
                      <a:srgbClr val="FFFFFF"/>
                    </a:outerShdw>
                  </a:effectLst>
                </a:rPr>
                <a:t>printf ("%s %f", stu.name, (*pstu).score);</a:t>
              </a:r>
              <a:r>
                <a:rPr lang="en-US" altLang="zh-CN" sz="2000"/>
                <a:t> </a:t>
              </a:r>
            </a:p>
          </p:txBody>
        </p:sp>
      </p:grpSp>
      <p:grpSp>
        <p:nvGrpSpPr>
          <p:cNvPr id="1062967" name="Group 55"/>
          <p:cNvGrpSpPr/>
          <p:nvPr/>
        </p:nvGrpSpPr>
        <p:grpSpPr bwMode="auto">
          <a:xfrm>
            <a:off x="3142579" y="3761878"/>
            <a:ext cx="4813300" cy="2873375"/>
            <a:chOff x="1160" y="2126"/>
            <a:chExt cx="3032" cy="1810"/>
          </a:xfrm>
        </p:grpSpPr>
        <p:sp>
          <p:nvSpPr>
            <p:cNvPr id="1062964" name="Text Box 52" descr="信纸"/>
            <p:cNvSpPr txBox="1">
              <a:spLocks noChangeArrowheads="1"/>
            </p:cNvSpPr>
            <p:nvPr/>
          </p:nvSpPr>
          <p:spPr bwMode="auto">
            <a:xfrm>
              <a:off x="1160" y="2126"/>
              <a:ext cx="1661" cy="1810"/>
            </a:xfrm>
            <a:prstGeom prst="rect">
              <a:avLst/>
            </a:prstGeom>
            <a:blipFill dpi="0" rotWithShape="1">
              <a:blip r:embed="rId6"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sz="20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sz="2000" b="1" dirty="0">
                  <a:effectLst>
                    <a:outerShdw blurRad="38100" dist="38100" dir="2700000" algn="tl">
                      <a:srgbClr val="FFFFFF"/>
                    </a:outerShdw>
                  </a:effectLst>
                </a:rPr>
                <a:t>   </a:t>
              </a:r>
              <a:r>
                <a:rPr lang="en-US" altLang="zh-CN" sz="2000" b="1" dirty="0" err="1">
                  <a:solidFill>
                    <a:srgbClr val="CC0000"/>
                  </a:solidFill>
                  <a:effectLst>
                    <a:outerShdw blurRad="38100" dist="38100" dir="2700000" algn="tl">
                      <a:srgbClr val="000000"/>
                    </a:outerShdw>
                  </a:effectLst>
                </a:rPr>
                <a:t>struct</a:t>
              </a:r>
              <a:r>
                <a:rPr lang="en-US" altLang="zh-CN" sz="2000" b="1" dirty="0">
                  <a:solidFill>
                    <a:srgbClr val="CC0000"/>
                  </a:solidFill>
                  <a:effectLst>
                    <a:outerShdw blurRad="38100" dist="38100" dir="2700000" algn="tl">
                      <a:srgbClr val="000000"/>
                    </a:outerShdw>
                  </a:effectLst>
                </a:rPr>
                <a:t>   student</a:t>
              </a:r>
            </a:p>
            <a:p>
              <a:pPr eaLnBrk="0" hangingPunct="0"/>
              <a:r>
                <a:rPr lang="en-US" altLang="zh-CN" sz="2000" b="1" dirty="0">
                  <a:effectLst>
                    <a:outerShdw blurRad="38100" dist="38100" dir="2700000" algn="tl">
                      <a:srgbClr val="FFFFFF"/>
                    </a:outerShdw>
                  </a:effectLst>
                </a:rPr>
                <a:t>         {       </a:t>
              </a:r>
            </a:p>
            <a:p>
              <a:pPr eaLnBrk="0" hangingPunct="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num;</a:t>
              </a:r>
            </a:p>
            <a:p>
              <a:pPr eaLnBrk="0" hangingPunct="0"/>
              <a:r>
                <a:rPr lang="en-US" altLang="zh-CN" sz="2000" b="1" dirty="0">
                  <a:effectLst>
                    <a:outerShdw blurRad="38100" dist="38100" dir="2700000" algn="tl">
                      <a:srgbClr val="FFFFFF"/>
                    </a:outerShdw>
                  </a:effectLst>
                </a:rPr>
                <a:t>           char  name[20];</a:t>
              </a:r>
            </a:p>
            <a:p>
              <a:pPr eaLnBrk="0" hangingPunct="0"/>
              <a:r>
                <a:rPr lang="en-US" altLang="zh-CN" sz="2000" b="1" dirty="0">
                  <a:effectLst>
                    <a:outerShdw blurRad="38100" dist="38100" dir="2700000" algn="tl">
                      <a:srgbClr val="FFFFFF"/>
                    </a:outerShdw>
                  </a:effectLst>
                </a:rPr>
                <a:t>           char sex;</a:t>
              </a:r>
            </a:p>
            <a:p>
              <a:pPr eaLnBrk="0" hangingPunct="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age;</a:t>
              </a:r>
            </a:p>
            <a:p>
              <a:pPr eaLnBrk="0" hangingPunct="0"/>
              <a:r>
                <a:rPr lang="en-US" altLang="zh-CN" sz="2000" b="1" dirty="0">
                  <a:effectLst>
                    <a:outerShdw blurRad="38100" dist="38100" dir="2700000" algn="tl">
                      <a:srgbClr val="FFFFFF"/>
                    </a:outerShdw>
                  </a:effectLst>
                </a:rPr>
                <a:t>           float score;</a:t>
              </a:r>
            </a:p>
            <a:p>
              <a:pPr eaLnBrk="0" hangingPunct="0"/>
              <a:r>
                <a:rPr lang="en-US" altLang="zh-CN" sz="2000" b="1" dirty="0">
                  <a:effectLst>
                    <a:outerShdw blurRad="38100" dist="38100" dir="2700000" algn="tl">
                      <a:srgbClr val="FFFFFF"/>
                    </a:outerShdw>
                  </a:effectLst>
                </a:rPr>
                <a:t>           char </a:t>
              </a:r>
              <a:r>
                <a:rPr lang="en-US" altLang="zh-CN" sz="2000" b="1" dirty="0" err="1">
                  <a:effectLst>
                    <a:outerShdw blurRad="38100" dist="38100" dir="2700000" algn="tl">
                      <a:srgbClr val="FFFFFF"/>
                    </a:outerShdw>
                  </a:effectLst>
                </a:rPr>
                <a:t>addr</a:t>
              </a:r>
              <a:r>
                <a:rPr lang="en-US" altLang="zh-CN" sz="2000" b="1" dirty="0">
                  <a:effectLst>
                    <a:outerShdw blurRad="38100" dist="38100" dir="2700000" algn="tl">
                      <a:srgbClr val="FFFFFF"/>
                    </a:outerShdw>
                  </a:effectLst>
                </a:rPr>
                <a:t>[30];</a:t>
              </a:r>
            </a:p>
            <a:p>
              <a:pPr eaLnBrk="0" hangingPunct="0"/>
              <a:r>
                <a:rPr lang="en-US" altLang="zh-CN" sz="2000" b="1" dirty="0">
                  <a:effectLst>
                    <a:outerShdw blurRad="38100" dist="38100" dir="2700000" algn="tl">
                      <a:srgbClr val="FFFFFF"/>
                    </a:outerShdw>
                  </a:effectLst>
                </a:rPr>
                <a:t>        } </a:t>
              </a:r>
              <a:r>
                <a:rPr lang="en-US" altLang="zh-CN" sz="2000" b="1" dirty="0">
                  <a:solidFill>
                    <a:srgbClr val="FF0000"/>
                  </a:solidFill>
                  <a:effectLst>
                    <a:outerShdw blurRad="38100" dist="38100" dir="2700000" algn="tl">
                      <a:srgbClr val="000000"/>
                    </a:outerShdw>
                  </a:effectLst>
                </a:rPr>
                <a:t>stu1, stu2</a:t>
              </a:r>
              <a:r>
                <a:rPr lang="en-US" altLang="zh-CN" sz="2000" b="1" dirty="0">
                  <a:effectLst>
                    <a:outerShdw blurRad="38100" dist="38100" dir="2700000" algn="tl">
                      <a:srgbClr val="FFFFFF"/>
                    </a:outerShdw>
                  </a:effectLst>
                </a:rPr>
                <a:t>; </a:t>
              </a:r>
            </a:p>
          </p:txBody>
        </p:sp>
        <p:sp>
          <p:nvSpPr>
            <p:cNvPr id="1062965" name="AutoShape 53"/>
            <p:cNvSpPr>
              <a:spLocks noChangeArrowheads="1"/>
            </p:cNvSpPr>
            <p:nvPr/>
          </p:nvSpPr>
          <p:spPr bwMode="auto">
            <a:xfrm>
              <a:off x="2880" y="2704"/>
              <a:ext cx="1312" cy="253"/>
            </a:xfrm>
            <a:prstGeom prst="wedgeRectCallout">
              <a:avLst>
                <a:gd name="adj1" fmla="val -76981"/>
                <a:gd name="adj2" fmla="val -56491"/>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en-US" altLang="zh-CN" sz="2000" b="1" dirty="0">
                  <a:effectLst>
                    <a:outerShdw blurRad="38100" dist="38100" dir="2700000" algn="tl">
                      <a:srgbClr val="FFFFFF"/>
                    </a:outerShdw>
                  </a:effectLst>
                </a:rPr>
                <a:t>stu2 = stu1;     (</a:t>
              </a:r>
              <a:r>
                <a:rPr lang="en-US" altLang="zh-CN" sz="2000" b="1" dirty="0">
                  <a:solidFill>
                    <a:srgbClr val="FF0000"/>
                  </a:solidFill>
                  <a:effectLst>
                    <a:outerShdw blurRad="38100" dist="38100" dir="2700000" algn="tl">
                      <a:srgbClr val="000000"/>
                    </a:outerShdw>
                  </a:effectLst>
                </a:rPr>
                <a:t>√</a:t>
              </a:r>
              <a:r>
                <a:rPr lang="en-US" altLang="zh-CN" sz="2000" b="1" dirty="0">
                  <a:effectLst>
                    <a:outerShdw blurRad="38100" dist="38100" dir="2700000" algn="tl">
                      <a:srgbClr val="FFFFFF"/>
                    </a:outerShdw>
                  </a:effectLst>
                </a:rPr>
                <a:t>)</a:t>
              </a:r>
            </a:p>
          </p:txBody>
        </p:sp>
      </p:grpSp>
      <p:grpSp>
        <p:nvGrpSpPr>
          <p:cNvPr id="1062968" name="Group 56"/>
          <p:cNvGrpSpPr/>
          <p:nvPr/>
        </p:nvGrpSpPr>
        <p:grpSpPr bwMode="auto">
          <a:xfrm>
            <a:off x="2999656" y="3154926"/>
            <a:ext cx="7654925" cy="3482975"/>
            <a:chOff x="703" y="1096"/>
            <a:chExt cx="4822" cy="2194"/>
          </a:xfrm>
        </p:grpSpPr>
        <p:sp>
          <p:nvSpPr>
            <p:cNvPr id="1062969" name="Text Box 57" descr="信纸"/>
            <p:cNvSpPr txBox="1">
              <a:spLocks noChangeArrowheads="1"/>
            </p:cNvSpPr>
            <p:nvPr/>
          </p:nvSpPr>
          <p:spPr bwMode="auto">
            <a:xfrm>
              <a:off x="703" y="1096"/>
              <a:ext cx="2223" cy="2194"/>
            </a:xfrm>
            <a:prstGeom prst="rect">
              <a:avLst/>
            </a:prstGeom>
            <a:blipFill dpi="0" rotWithShape="1">
              <a:blip r:embed="rId6"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zh-CN" sz="2000" b="1" dirty="0">
                  <a:solidFill>
                    <a:srgbClr val="FF0000"/>
                  </a:solidFill>
                  <a:effectLst>
                    <a:outerShdw blurRad="38100" dist="38100" dir="2700000" algn="tl">
                      <a:srgbClr val="000000"/>
                    </a:outerShdw>
                  </a:effectLst>
                  <a:ea typeface="隶书" panose="02010509060101010101" pitchFamily="49" charset="-122"/>
                </a:rPr>
                <a:t>例</a:t>
              </a:r>
              <a:r>
                <a:rPr lang="zh-CN" altLang="zh-CN" sz="2000" b="1" dirty="0">
                  <a:effectLst>
                    <a:outerShdw blurRad="38100" dist="38100" dir="2700000" algn="tl">
                      <a:srgbClr val="FFFFFF"/>
                    </a:outerShdw>
                  </a:effectLst>
                </a:rPr>
                <a:t> </a:t>
              </a:r>
              <a:r>
                <a:rPr lang="zh-CN" altLang="en-US" sz="2000" b="1" dirty="0">
                  <a:effectLst>
                    <a:outerShdw blurRad="38100" dist="38100" dir="2700000" algn="tl">
                      <a:srgbClr val="FFFFFF"/>
                    </a:outerShdw>
                  </a:effectLst>
                </a:rPr>
                <a:t> </a:t>
              </a:r>
              <a:r>
                <a:rPr lang="en-US" altLang="zh-CN" sz="2000" b="1" dirty="0">
                  <a:solidFill>
                    <a:srgbClr val="CC0000"/>
                  </a:solidFill>
                  <a:effectLst>
                    <a:outerShdw blurRad="38100" dist="38100" dir="2700000" algn="tl">
                      <a:srgbClr val="000000"/>
                    </a:outerShdw>
                  </a:effectLst>
                </a:rPr>
                <a:t>struct  student</a:t>
              </a:r>
            </a:p>
            <a:p>
              <a:pPr eaLnBrk="0" hangingPunct="0"/>
              <a:r>
                <a:rPr lang="en-US" altLang="zh-CN" sz="2000" b="1" dirty="0">
                  <a:effectLst>
                    <a:outerShdw blurRad="38100" dist="38100" dir="2700000" algn="tl">
                      <a:srgbClr val="FFFFFF"/>
                    </a:outerShdw>
                  </a:effectLst>
                </a:rPr>
                <a:t>      {   </a:t>
              </a:r>
            </a:p>
            <a:p>
              <a:pPr eaLnBrk="0" hangingPunct="0"/>
              <a:r>
                <a:rPr lang="en-US" altLang="zh-CN" sz="2000" b="1" dirty="0">
                  <a:effectLst>
                    <a:outerShdw blurRad="38100" dist="38100" dir="2700000" algn="tl">
                      <a:srgbClr val="FFFFFF"/>
                    </a:outerShdw>
                  </a:effectLst>
                </a:rPr>
                <a:t>        int  num;</a:t>
              </a:r>
            </a:p>
            <a:p>
              <a:pPr eaLnBrk="0" hangingPunct="0"/>
              <a:r>
                <a:rPr lang="en-US" altLang="zh-CN" sz="2000" b="1" dirty="0">
                  <a:effectLst>
                    <a:outerShdw blurRad="38100" dist="38100" dir="2700000" algn="tl">
                      <a:srgbClr val="FFFFFF"/>
                    </a:outerShdw>
                  </a:effectLst>
                </a:rPr>
                <a:t>        char name[20];</a:t>
              </a:r>
            </a:p>
            <a:p>
              <a:pPr eaLnBrk="0" hangingPunct="0"/>
              <a:r>
                <a:rPr lang="en-US" altLang="zh-CN" sz="2000"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rPr>
                <a:t>struct  date </a:t>
              </a:r>
            </a:p>
            <a:p>
              <a:pPr eaLnBrk="0" hangingPunct="0"/>
              <a:r>
                <a:rPr lang="en-US" altLang="zh-CN" sz="2000" b="1" dirty="0">
                  <a:solidFill>
                    <a:schemeClr val="accent2"/>
                  </a:solidFill>
                  <a:effectLst>
                    <a:outerShdw blurRad="38100" dist="38100" dir="2700000" algn="tl">
                      <a:srgbClr val="000000"/>
                    </a:outerShdw>
                  </a:effectLst>
                </a:rPr>
                <a:t>        {    </a:t>
              </a:r>
            </a:p>
            <a:p>
              <a:pPr eaLnBrk="0" hangingPunct="0"/>
              <a:r>
                <a:rPr lang="en-US" altLang="zh-CN" sz="2000" b="1" dirty="0">
                  <a:solidFill>
                    <a:schemeClr val="accent2"/>
                  </a:solidFill>
                  <a:effectLst>
                    <a:outerShdw blurRad="38100" dist="38100" dir="2700000" algn="tl">
                      <a:srgbClr val="000000"/>
                    </a:outerShdw>
                  </a:effectLst>
                </a:rPr>
                <a:t>          int month;</a:t>
              </a:r>
            </a:p>
            <a:p>
              <a:pPr eaLnBrk="0" hangingPunct="0"/>
              <a:r>
                <a:rPr lang="en-US" altLang="zh-CN" sz="2000" b="1" dirty="0">
                  <a:solidFill>
                    <a:schemeClr val="accent2"/>
                  </a:solidFill>
                  <a:effectLst>
                    <a:outerShdw blurRad="38100" dist="38100" dir="2700000" algn="tl">
                      <a:srgbClr val="000000"/>
                    </a:outerShdw>
                  </a:effectLst>
                </a:rPr>
                <a:t>          int day;</a:t>
              </a:r>
            </a:p>
            <a:p>
              <a:pPr eaLnBrk="0" hangingPunct="0"/>
              <a:r>
                <a:rPr lang="en-US" altLang="zh-CN" sz="2000" b="1" dirty="0">
                  <a:solidFill>
                    <a:schemeClr val="accent2"/>
                  </a:solidFill>
                  <a:effectLst>
                    <a:outerShdw blurRad="38100" dist="38100" dir="2700000" algn="tl">
                      <a:srgbClr val="000000"/>
                    </a:outerShdw>
                  </a:effectLst>
                </a:rPr>
                <a:t>          int year;</a:t>
              </a:r>
            </a:p>
            <a:p>
              <a:pPr eaLnBrk="0" hangingPunct="0"/>
              <a:r>
                <a:rPr lang="en-US" altLang="zh-CN" sz="2000" b="1" dirty="0">
                  <a:solidFill>
                    <a:schemeClr val="accent2"/>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 </a:t>
              </a:r>
              <a:r>
                <a:rPr lang="en-US" altLang="zh-CN" sz="2000" b="1" dirty="0">
                  <a:solidFill>
                    <a:srgbClr val="CC0000"/>
                  </a:solidFill>
                  <a:effectLst>
                    <a:outerShdw blurRad="38100" dist="38100" dir="2700000" algn="tl">
                      <a:srgbClr val="000000"/>
                    </a:outerShdw>
                  </a:effectLst>
                </a:rPr>
                <a:t>birthday</a:t>
              </a:r>
              <a:r>
                <a:rPr lang="en-US" altLang="zh-CN" sz="2000" b="1" dirty="0">
                  <a:effectLst>
                    <a:outerShdw blurRad="38100" dist="38100" dir="2700000" algn="tl">
                      <a:srgbClr val="FFFFFF"/>
                    </a:outerShdw>
                  </a:effectLst>
                </a:rPr>
                <a:t>;</a:t>
              </a:r>
            </a:p>
            <a:p>
              <a:pPr eaLnBrk="0" hangingPunct="0"/>
              <a:r>
                <a:rPr lang="en-US" altLang="zh-CN" sz="2000" b="1" dirty="0">
                  <a:effectLst>
                    <a:outerShdw blurRad="38100" dist="38100" dir="2700000" algn="tl">
                      <a:srgbClr val="FFFFFF"/>
                    </a:outerShdw>
                  </a:effectLst>
                </a:rPr>
                <a:t>      } </a:t>
              </a:r>
              <a:r>
                <a:rPr lang="en-US" altLang="zh-CN" sz="2000" b="1" dirty="0">
                  <a:solidFill>
                    <a:srgbClr val="FF0000"/>
                  </a:solidFill>
                  <a:effectLst>
                    <a:outerShdw blurRad="38100" dist="38100" dir="2700000" algn="tl">
                      <a:srgbClr val="000000"/>
                    </a:outerShdw>
                  </a:effectLst>
                </a:rPr>
                <a:t>stu1, stu2, *</a:t>
              </a:r>
              <a:r>
                <a:rPr lang="en-US" altLang="zh-CN" sz="2000" b="1" dirty="0" err="1">
                  <a:solidFill>
                    <a:srgbClr val="FF0000"/>
                  </a:solidFill>
                  <a:effectLst>
                    <a:outerShdw blurRad="38100" dist="38100" dir="2700000" algn="tl">
                      <a:srgbClr val="000000"/>
                    </a:outerShdw>
                  </a:effectLst>
                </a:rPr>
                <a:t>pstu</a:t>
              </a:r>
              <a:r>
                <a:rPr lang="en-US" altLang="zh-CN" sz="2000" b="1" dirty="0">
                  <a:solidFill>
                    <a:srgbClr val="FF0000"/>
                  </a:solidFill>
                  <a:effectLst>
                    <a:outerShdw blurRad="38100" dist="38100" dir="2700000" algn="tl">
                      <a:srgbClr val="000000"/>
                    </a:outerShdw>
                  </a:effectLst>
                </a:rPr>
                <a:t> = &amp;stu1</a:t>
              </a:r>
              <a:r>
                <a:rPr lang="en-US" altLang="zh-CN" sz="2000" b="1" dirty="0">
                  <a:effectLst>
                    <a:outerShdw blurRad="38100" dist="38100" dir="2700000" algn="tl">
                      <a:srgbClr val="FFFFFF"/>
                    </a:outerShdw>
                  </a:effectLst>
                </a:rPr>
                <a:t>;</a:t>
              </a:r>
            </a:p>
          </p:txBody>
        </p:sp>
        <p:grpSp>
          <p:nvGrpSpPr>
            <p:cNvPr id="1062970" name="Group 58"/>
            <p:cNvGrpSpPr/>
            <p:nvPr/>
          </p:nvGrpSpPr>
          <p:grpSpPr bwMode="auto">
            <a:xfrm>
              <a:off x="2933" y="2555"/>
              <a:ext cx="2592" cy="490"/>
              <a:chOff x="1392" y="3648"/>
              <a:chExt cx="2592" cy="490"/>
            </a:xfrm>
          </p:grpSpPr>
          <p:sp>
            <p:nvSpPr>
              <p:cNvPr id="1062971" name="Rectangle 59"/>
              <p:cNvSpPr>
                <a:spLocks noChangeArrowheads="1"/>
              </p:cNvSpPr>
              <p:nvPr/>
            </p:nvSpPr>
            <p:spPr bwMode="auto">
              <a:xfrm>
                <a:off x="1392" y="3648"/>
                <a:ext cx="2592" cy="480"/>
              </a:xfrm>
              <a:prstGeom prst="rect">
                <a:avLst/>
              </a:prstGeom>
              <a:noFill/>
              <a:ln w="28575">
                <a:solidFill>
                  <a:schemeClr val="tx1"/>
                </a:solidFill>
                <a:miter lim="800000"/>
              </a:ln>
              <a:effectLst/>
            </p:spPr>
            <p:txBody>
              <a:bodyPr wrap="none" anchor="ctr"/>
              <a:lstStyle/>
              <a:p>
                <a:pPr algn="ctr"/>
                <a:endParaRPr lang="zh-CN" altLang="zh-CN" sz="2000"/>
              </a:p>
            </p:txBody>
          </p:sp>
          <p:sp>
            <p:nvSpPr>
              <p:cNvPr id="1062972" name="Line 60"/>
              <p:cNvSpPr>
                <a:spLocks noChangeShapeType="1"/>
              </p:cNvSpPr>
              <p:nvPr/>
            </p:nvSpPr>
            <p:spPr bwMode="auto">
              <a:xfrm>
                <a:off x="1872" y="3648"/>
                <a:ext cx="0" cy="480"/>
              </a:xfrm>
              <a:prstGeom prst="line">
                <a:avLst/>
              </a:prstGeom>
              <a:noFill/>
              <a:ln w="28575">
                <a:solidFill>
                  <a:schemeClr val="tx1"/>
                </a:solidFill>
                <a:round/>
              </a:ln>
              <a:effectLst/>
            </p:spPr>
            <p:txBody>
              <a:bodyPr wrap="none" anchor="ctr"/>
              <a:lstStyle/>
              <a:p>
                <a:endParaRPr lang="zh-CN" altLang="en-US"/>
              </a:p>
            </p:txBody>
          </p:sp>
          <p:sp>
            <p:nvSpPr>
              <p:cNvPr id="1062973" name="Line 61"/>
              <p:cNvSpPr>
                <a:spLocks noChangeShapeType="1"/>
              </p:cNvSpPr>
              <p:nvPr/>
            </p:nvSpPr>
            <p:spPr bwMode="auto">
              <a:xfrm>
                <a:off x="2400" y="3648"/>
                <a:ext cx="0" cy="480"/>
              </a:xfrm>
              <a:prstGeom prst="line">
                <a:avLst/>
              </a:prstGeom>
              <a:noFill/>
              <a:ln w="28575">
                <a:solidFill>
                  <a:schemeClr val="tx1"/>
                </a:solidFill>
                <a:round/>
              </a:ln>
              <a:effectLst/>
            </p:spPr>
            <p:txBody>
              <a:bodyPr wrap="none" anchor="ctr"/>
              <a:lstStyle/>
              <a:p>
                <a:endParaRPr lang="zh-CN" altLang="en-US"/>
              </a:p>
            </p:txBody>
          </p:sp>
          <p:sp>
            <p:nvSpPr>
              <p:cNvPr id="1062974" name="Line 62"/>
              <p:cNvSpPr>
                <a:spLocks noChangeShapeType="1"/>
              </p:cNvSpPr>
              <p:nvPr/>
            </p:nvSpPr>
            <p:spPr bwMode="auto">
              <a:xfrm>
                <a:off x="2400" y="3888"/>
                <a:ext cx="1584" cy="0"/>
              </a:xfrm>
              <a:prstGeom prst="line">
                <a:avLst/>
              </a:prstGeom>
              <a:noFill/>
              <a:ln w="9525">
                <a:solidFill>
                  <a:schemeClr val="tx1"/>
                </a:solidFill>
                <a:round/>
              </a:ln>
              <a:effectLst/>
            </p:spPr>
            <p:txBody>
              <a:bodyPr wrap="none" anchor="ctr"/>
              <a:lstStyle/>
              <a:p>
                <a:endParaRPr lang="zh-CN" altLang="en-US"/>
              </a:p>
            </p:txBody>
          </p:sp>
          <p:sp>
            <p:nvSpPr>
              <p:cNvPr id="1062975" name="Line 63"/>
              <p:cNvSpPr>
                <a:spLocks noChangeShapeType="1"/>
              </p:cNvSpPr>
              <p:nvPr/>
            </p:nvSpPr>
            <p:spPr bwMode="auto">
              <a:xfrm>
                <a:off x="2928" y="3888"/>
                <a:ext cx="0" cy="240"/>
              </a:xfrm>
              <a:prstGeom prst="line">
                <a:avLst/>
              </a:prstGeom>
              <a:noFill/>
              <a:ln w="9525">
                <a:solidFill>
                  <a:schemeClr val="tx1"/>
                </a:solidFill>
                <a:round/>
              </a:ln>
              <a:effectLst/>
            </p:spPr>
            <p:txBody>
              <a:bodyPr wrap="none" anchor="ctr"/>
              <a:lstStyle/>
              <a:p>
                <a:endParaRPr lang="zh-CN" altLang="en-US"/>
              </a:p>
            </p:txBody>
          </p:sp>
          <p:sp>
            <p:nvSpPr>
              <p:cNvPr id="1062976" name="Line 64"/>
              <p:cNvSpPr>
                <a:spLocks noChangeShapeType="1"/>
              </p:cNvSpPr>
              <p:nvPr/>
            </p:nvSpPr>
            <p:spPr bwMode="auto">
              <a:xfrm>
                <a:off x="3456" y="3888"/>
                <a:ext cx="0" cy="240"/>
              </a:xfrm>
              <a:prstGeom prst="line">
                <a:avLst/>
              </a:prstGeom>
              <a:noFill/>
              <a:ln w="9525">
                <a:solidFill>
                  <a:schemeClr val="tx1"/>
                </a:solidFill>
                <a:round/>
              </a:ln>
              <a:effectLst/>
            </p:spPr>
            <p:txBody>
              <a:bodyPr wrap="none" anchor="ctr"/>
              <a:lstStyle/>
              <a:p>
                <a:endParaRPr lang="zh-CN" altLang="en-US"/>
              </a:p>
            </p:txBody>
          </p:sp>
          <p:sp>
            <p:nvSpPr>
              <p:cNvPr id="1062977" name="Text Box 65"/>
              <p:cNvSpPr txBox="1">
                <a:spLocks noChangeArrowheads="1"/>
              </p:cNvSpPr>
              <p:nvPr/>
            </p:nvSpPr>
            <p:spPr bwMode="auto">
              <a:xfrm>
                <a:off x="1430" y="3753"/>
                <a:ext cx="427" cy="250"/>
              </a:xfrm>
              <a:prstGeom prst="rect">
                <a:avLst/>
              </a:prstGeom>
              <a:noFill/>
              <a:ln w="9525">
                <a:noFill/>
                <a:miter lim="800000"/>
              </a:ln>
              <a:effectLst/>
            </p:spPr>
            <p:txBody>
              <a:bodyPr wrap="none">
                <a:spAutoFit/>
              </a:bodyPr>
              <a:lstStyle/>
              <a:p>
                <a:r>
                  <a:rPr lang="en-US" altLang="zh-CN" sz="2000" b="1" dirty="0">
                    <a:effectLst>
                      <a:outerShdw blurRad="38100" dist="38100" dir="2700000" algn="tl">
                        <a:srgbClr val="FFFFFF"/>
                      </a:outerShdw>
                    </a:effectLst>
                  </a:rPr>
                  <a:t>num</a:t>
                </a:r>
              </a:p>
            </p:txBody>
          </p:sp>
          <p:sp>
            <p:nvSpPr>
              <p:cNvPr id="1062978" name="Text Box 66"/>
              <p:cNvSpPr txBox="1">
                <a:spLocks noChangeArrowheads="1"/>
              </p:cNvSpPr>
              <p:nvPr/>
            </p:nvSpPr>
            <p:spPr bwMode="auto">
              <a:xfrm>
                <a:off x="1958" y="3753"/>
                <a:ext cx="489"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name</a:t>
                </a:r>
              </a:p>
            </p:txBody>
          </p:sp>
          <p:sp>
            <p:nvSpPr>
              <p:cNvPr id="1062979" name="Text Box 67"/>
              <p:cNvSpPr txBox="1">
                <a:spLocks noChangeArrowheads="1"/>
              </p:cNvSpPr>
              <p:nvPr/>
            </p:nvSpPr>
            <p:spPr bwMode="auto">
              <a:xfrm>
                <a:off x="2928" y="3648"/>
                <a:ext cx="711" cy="250"/>
              </a:xfrm>
              <a:prstGeom prst="rect">
                <a:avLst/>
              </a:prstGeom>
              <a:noFill/>
              <a:ln w="9525">
                <a:noFill/>
                <a:miter lim="800000"/>
              </a:ln>
              <a:effectLst/>
            </p:spPr>
            <p:txBody>
              <a:bodyPr wrap="none">
                <a:spAutoFit/>
              </a:bodyPr>
              <a:lstStyle/>
              <a:p>
                <a:r>
                  <a:rPr lang="en-US" altLang="zh-CN" sz="2000" b="1">
                    <a:solidFill>
                      <a:srgbClr val="990000"/>
                    </a:solidFill>
                    <a:effectLst>
                      <a:outerShdw blurRad="38100" dist="38100" dir="2700000" algn="tl">
                        <a:srgbClr val="000000"/>
                      </a:outerShdw>
                    </a:effectLst>
                  </a:rPr>
                  <a:t>birthday</a:t>
                </a:r>
              </a:p>
            </p:txBody>
          </p:sp>
          <p:sp>
            <p:nvSpPr>
              <p:cNvPr id="1062980" name="Text Box 68"/>
              <p:cNvSpPr txBox="1">
                <a:spLocks noChangeArrowheads="1"/>
              </p:cNvSpPr>
              <p:nvPr/>
            </p:nvSpPr>
            <p:spPr bwMode="auto">
              <a:xfrm>
                <a:off x="2400" y="3888"/>
                <a:ext cx="560"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month</a:t>
                </a:r>
              </a:p>
            </p:txBody>
          </p:sp>
          <p:sp>
            <p:nvSpPr>
              <p:cNvPr id="1062981" name="Text Box 69"/>
              <p:cNvSpPr txBox="1">
                <a:spLocks noChangeArrowheads="1"/>
              </p:cNvSpPr>
              <p:nvPr/>
            </p:nvSpPr>
            <p:spPr bwMode="auto">
              <a:xfrm>
                <a:off x="3024" y="3888"/>
                <a:ext cx="365"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day</a:t>
                </a:r>
              </a:p>
            </p:txBody>
          </p:sp>
          <p:sp>
            <p:nvSpPr>
              <p:cNvPr id="1062982" name="Text Box 70"/>
              <p:cNvSpPr txBox="1">
                <a:spLocks noChangeArrowheads="1"/>
              </p:cNvSpPr>
              <p:nvPr/>
            </p:nvSpPr>
            <p:spPr bwMode="auto">
              <a:xfrm>
                <a:off x="3504" y="3888"/>
                <a:ext cx="418" cy="250"/>
              </a:xfrm>
              <a:prstGeom prst="rect">
                <a:avLst/>
              </a:prstGeom>
              <a:noFill/>
              <a:ln w="9525">
                <a:noFill/>
                <a:miter lim="800000"/>
              </a:ln>
              <a:effectLst/>
            </p:spPr>
            <p:txBody>
              <a:bodyPr wrap="none">
                <a:spAutoFit/>
              </a:bodyPr>
              <a:lstStyle/>
              <a:p>
                <a:r>
                  <a:rPr lang="en-US" altLang="zh-CN" sz="2000" b="1">
                    <a:effectLst>
                      <a:outerShdw blurRad="38100" dist="38100" dir="2700000" algn="tl">
                        <a:srgbClr val="FFFFFF"/>
                      </a:outerShdw>
                    </a:effectLst>
                  </a:rPr>
                  <a:t>year</a:t>
                </a:r>
              </a:p>
            </p:txBody>
          </p:sp>
        </p:grpSp>
        <p:sp>
          <p:nvSpPr>
            <p:cNvPr id="1062983" name="AutoShape 71"/>
            <p:cNvSpPr>
              <a:spLocks noChangeArrowheads="1"/>
            </p:cNvSpPr>
            <p:nvPr/>
          </p:nvSpPr>
          <p:spPr bwMode="auto">
            <a:xfrm>
              <a:off x="3061" y="1207"/>
              <a:ext cx="1913" cy="262"/>
            </a:xfrm>
            <a:prstGeom prst="wedgeRectCallout">
              <a:avLst>
                <a:gd name="adj1" fmla="val -87426"/>
                <a:gd name="adj2" fmla="val 201144"/>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stu1.birthday.month = 12;</a:t>
              </a:r>
            </a:p>
          </p:txBody>
        </p:sp>
        <p:sp>
          <p:nvSpPr>
            <p:cNvPr id="1062984" name="AutoShape 72"/>
            <p:cNvSpPr>
              <a:spLocks noChangeArrowheads="1"/>
            </p:cNvSpPr>
            <p:nvPr/>
          </p:nvSpPr>
          <p:spPr bwMode="auto">
            <a:xfrm>
              <a:off x="3107" y="1842"/>
              <a:ext cx="2124" cy="262"/>
            </a:xfrm>
            <a:prstGeom prst="wedgeRectCallout">
              <a:avLst>
                <a:gd name="adj1" fmla="val -84699"/>
                <a:gd name="adj2" fmla="val 226718"/>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sz="2000" b="1">
                  <a:effectLst>
                    <a:outerShdw blurRad="38100" dist="38100" dir="2700000" algn="tl">
                      <a:srgbClr val="FFFFFF"/>
                    </a:outerShdw>
                  </a:effectLst>
                </a:rPr>
                <a:t>pstu1-&gt;birthday.year = 2008;</a:t>
              </a:r>
            </a:p>
          </p:txBody>
        </p:sp>
      </p:grpSp>
      <p:sp>
        <p:nvSpPr>
          <p:cNvPr id="1062985" name="Rectangle 73"/>
          <p:cNvSpPr>
            <a:spLocks noChangeArrowheads="1"/>
          </p:cNvSpPr>
          <p:nvPr/>
        </p:nvSpPr>
        <p:spPr bwMode="auto">
          <a:xfrm>
            <a:off x="2017375" y="5503266"/>
            <a:ext cx="9263197" cy="461665"/>
          </a:xfrm>
          <a:prstGeom prst="rect">
            <a:avLst/>
          </a:prstGeom>
          <a:gradFill rotWithShape="1">
            <a:gsLst>
              <a:gs pos="0">
                <a:srgbClr val="00FFFF"/>
              </a:gs>
              <a:gs pos="100000">
                <a:srgbClr val="00FFFF">
                  <a:gamma/>
                  <a:shade val="63529"/>
                  <a:invGamma/>
                </a:srgbClr>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注意：</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在利用指针引用结构体成员时，</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和</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&gt;</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之间不能有空格。</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2919"/>
                                        </p:tgtEl>
                                        <p:attrNameLst>
                                          <p:attrName>style.visibility</p:attrName>
                                        </p:attrNameLst>
                                      </p:cBhvr>
                                      <p:to>
                                        <p:strVal val="visible"/>
                                      </p:to>
                                    </p:set>
                                    <p:anim calcmode="lin" valueType="num">
                                      <p:cBhvr additive="base">
                                        <p:cTn id="7" dur="500" fill="hold"/>
                                        <p:tgtEl>
                                          <p:spTgt spid="1062919"/>
                                        </p:tgtEl>
                                        <p:attrNameLst>
                                          <p:attrName>ppt_x</p:attrName>
                                        </p:attrNameLst>
                                      </p:cBhvr>
                                      <p:tavLst>
                                        <p:tav tm="0">
                                          <p:val>
                                            <p:strVal val="0-#ppt_w/2"/>
                                          </p:val>
                                        </p:tav>
                                        <p:tav tm="100000">
                                          <p:val>
                                            <p:strVal val="#ppt_x"/>
                                          </p:val>
                                        </p:tav>
                                      </p:tavLst>
                                    </p:anim>
                                    <p:anim calcmode="lin" valueType="num">
                                      <p:cBhvr additive="base">
                                        <p:cTn id="8" dur="500" fill="hold"/>
                                        <p:tgtEl>
                                          <p:spTgt spid="10629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62925"/>
                                        </p:tgtEl>
                                        <p:attrNameLst>
                                          <p:attrName>style.visibility</p:attrName>
                                        </p:attrNameLst>
                                      </p:cBhvr>
                                      <p:to>
                                        <p:strVal val="visible"/>
                                      </p:to>
                                    </p:set>
                                    <p:animEffect transition="in" filter="box(out)">
                                      <p:cBhvr>
                                        <p:cTn id="13" dur="500"/>
                                        <p:tgtEl>
                                          <p:spTgt spid="106292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062926"/>
                                        </p:tgtEl>
                                        <p:attrNameLst>
                                          <p:attrName>style.visibility</p:attrName>
                                        </p:attrNameLst>
                                      </p:cBhvr>
                                      <p:to>
                                        <p:strVal val="visible"/>
                                      </p:to>
                                    </p:set>
                                    <p:anim calcmode="lin" valueType="num">
                                      <p:cBhvr additive="base">
                                        <p:cTn id="18" dur="500" fill="hold"/>
                                        <p:tgtEl>
                                          <p:spTgt spid="1062926"/>
                                        </p:tgtEl>
                                        <p:attrNameLst>
                                          <p:attrName>ppt_x</p:attrName>
                                        </p:attrNameLst>
                                      </p:cBhvr>
                                      <p:tavLst>
                                        <p:tav tm="0">
                                          <p:val>
                                            <p:strVal val="0-#ppt_w/2"/>
                                          </p:val>
                                        </p:tav>
                                        <p:tav tm="100000">
                                          <p:val>
                                            <p:strVal val="#ppt_x"/>
                                          </p:val>
                                        </p:tav>
                                      </p:tavLst>
                                    </p:anim>
                                    <p:anim calcmode="lin" valueType="num">
                                      <p:cBhvr additive="base">
                                        <p:cTn id="19" dur="500" fill="hold"/>
                                        <p:tgtEl>
                                          <p:spTgt spid="10629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62927"/>
                                        </p:tgtEl>
                                        <p:attrNameLst>
                                          <p:attrName>style.visibility</p:attrName>
                                        </p:attrNameLst>
                                      </p:cBhvr>
                                      <p:to>
                                        <p:strVal val="visible"/>
                                      </p:to>
                                    </p:set>
                                    <p:animEffect transition="in" filter="box(out)">
                                      <p:cBhvr>
                                        <p:cTn id="24" dur="500"/>
                                        <p:tgtEl>
                                          <p:spTgt spid="1062927"/>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062928"/>
                                        </p:tgtEl>
                                        <p:attrNameLst>
                                          <p:attrName>style.visibility</p:attrName>
                                        </p:attrNameLst>
                                      </p:cBhvr>
                                      <p:to>
                                        <p:strVal val="visible"/>
                                      </p:to>
                                    </p:set>
                                    <p:animEffect transition="in" filter="box(out)">
                                      <p:cBhvr>
                                        <p:cTn id="29" dur="500"/>
                                        <p:tgtEl>
                                          <p:spTgt spid="1062928"/>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p:stCondLst>
                        <p:cond delay="indefinite"/>
                      </p:stCondLst>
                      <p:childTnLst>
                        <p:par>
                          <p:cTn id="31" fill="hold">
                            <p:stCondLst>
                              <p:cond delay="0"/>
                            </p:stCondLst>
                            <p:childTnLst>
                              <p:par>
                                <p:cTn id="32" presetID="18" presetClass="entr" presetSubtype="3" fill="hold" grpId="0" nodeType="clickEffect">
                                  <p:stCondLst>
                                    <p:cond delay="0"/>
                                  </p:stCondLst>
                                  <p:childTnLst>
                                    <p:set>
                                      <p:cBhvr>
                                        <p:cTn id="33" dur="1" fill="hold">
                                          <p:stCondLst>
                                            <p:cond delay="0"/>
                                          </p:stCondLst>
                                        </p:cTn>
                                        <p:tgtEl>
                                          <p:spTgt spid="1062934"/>
                                        </p:tgtEl>
                                        <p:attrNameLst>
                                          <p:attrName>style.visibility</p:attrName>
                                        </p:attrNameLst>
                                      </p:cBhvr>
                                      <p:to>
                                        <p:strVal val="visible"/>
                                      </p:to>
                                    </p:set>
                                    <p:animEffect transition="in" filter="strips(upRight)">
                                      <p:cBhvr>
                                        <p:cTn id="34" dur="500"/>
                                        <p:tgtEl>
                                          <p:spTgt spid="1062934"/>
                                        </p:tgtEl>
                                      </p:cBhvr>
                                    </p:animEffect>
                                  </p:childTnLst>
                                  <p:subTnLst>
                                    <p:set>
                                      <p:cBhvr override="childStyle">
                                        <p:cTn dur="1" fill="hold" display="0" masterRel="nextClick" afterEffect="1"/>
                                        <p:tgtEl>
                                          <p:spTgt spid="1062934"/>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062933"/>
                                        </p:tgtEl>
                                        <p:attrNameLst>
                                          <p:attrName>style.visibility</p:attrName>
                                        </p:attrNameLst>
                                      </p:cBhvr>
                                      <p:to>
                                        <p:strVal val="visible"/>
                                      </p:to>
                                    </p:set>
                                    <p:animEffect transition="in" filter="box(out)">
                                      <p:cBhvr>
                                        <p:cTn id="39" dur="500"/>
                                        <p:tgtEl>
                                          <p:spTgt spid="1062933"/>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childTnLst>
                    </p:cTn>
                  </p:par>
                  <p:par>
                    <p:cTn id="40" fill="hold">
                      <p:stCondLst>
                        <p:cond delay="indefinite"/>
                      </p:stCondLst>
                      <p:childTnLst>
                        <p:par>
                          <p:cTn id="41" fill="hold">
                            <p:stCondLst>
                              <p:cond delay="0"/>
                            </p:stCondLst>
                            <p:childTnLst>
                              <p:par>
                                <p:cTn id="42" presetID="18" presetClass="entr" presetSubtype="3" fill="hold" grpId="0" nodeType="clickEffect">
                                  <p:stCondLst>
                                    <p:cond delay="0"/>
                                  </p:stCondLst>
                                  <p:childTnLst>
                                    <p:set>
                                      <p:cBhvr>
                                        <p:cTn id="43" dur="1" fill="hold">
                                          <p:stCondLst>
                                            <p:cond delay="0"/>
                                          </p:stCondLst>
                                        </p:cTn>
                                        <p:tgtEl>
                                          <p:spTgt spid="1062935"/>
                                        </p:tgtEl>
                                        <p:attrNameLst>
                                          <p:attrName>style.visibility</p:attrName>
                                        </p:attrNameLst>
                                      </p:cBhvr>
                                      <p:to>
                                        <p:strVal val="visible"/>
                                      </p:to>
                                    </p:set>
                                    <p:animEffect transition="in" filter="strips(upRight)">
                                      <p:cBhvr>
                                        <p:cTn id="44" dur="500"/>
                                        <p:tgtEl>
                                          <p:spTgt spid="1062935"/>
                                        </p:tgtEl>
                                      </p:cBhvr>
                                    </p:animEffect>
                                  </p:childTnLst>
                                  <p:subTnLst>
                                    <p:set>
                                      <p:cBhvr override="childStyle">
                                        <p:cTn dur="1" fill="hold" display="0" masterRel="nextClick" afterEffect="1"/>
                                        <p:tgtEl>
                                          <p:spTgt spid="1062935"/>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1062941"/>
                                        </p:tgtEl>
                                        <p:attrNameLst>
                                          <p:attrName>style.visibility</p:attrName>
                                        </p:attrNameLst>
                                      </p:cBhvr>
                                      <p:to>
                                        <p:strVal val="visible"/>
                                      </p:to>
                                    </p:set>
                                    <p:animEffect transition="in" filter="box(out)">
                                      <p:cBhvr>
                                        <p:cTn id="49" dur="500"/>
                                        <p:tgtEl>
                                          <p:spTgt spid="1062941"/>
                                        </p:tgtEl>
                                      </p:cBhvr>
                                    </p:animEffect>
                                  </p:childTnLst>
                                  <p:subTnLst>
                                    <p:set>
                                      <p:cBhvr override="childStyle">
                                        <p:cTn dur="1" fill="hold" display="0" masterRel="nextClick" afterEffect="1"/>
                                        <p:tgtEl>
                                          <p:spTgt spid="1062941"/>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nodeType="clickEffect">
                                  <p:stCondLst>
                                    <p:cond delay="0"/>
                                  </p:stCondLst>
                                  <p:childTnLst>
                                    <p:set>
                                      <p:cBhvr>
                                        <p:cTn id="53" dur="1" fill="hold">
                                          <p:stCondLst>
                                            <p:cond delay="0"/>
                                          </p:stCondLst>
                                        </p:cTn>
                                        <p:tgtEl>
                                          <p:spTgt spid="1062946"/>
                                        </p:tgtEl>
                                        <p:attrNameLst>
                                          <p:attrName>style.visibility</p:attrName>
                                        </p:attrNameLst>
                                      </p:cBhvr>
                                      <p:to>
                                        <p:strVal val="visible"/>
                                      </p:to>
                                    </p:set>
                                    <p:animEffect transition="in" filter="box(out)">
                                      <p:cBhvr>
                                        <p:cTn id="54" dur="500"/>
                                        <p:tgtEl>
                                          <p:spTgt spid="1062946"/>
                                        </p:tgtEl>
                                      </p:cBhvr>
                                    </p:animEffect>
                                  </p:childTnLst>
                                  <p:subTnLst>
                                    <p:set>
                                      <p:cBhvr override="childStyle">
                                        <p:cTn dur="1" fill="hold" display="0" masterRel="nextClick" afterEffect="1"/>
                                        <p:tgtEl>
                                          <p:spTgt spid="1062946"/>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1062954"/>
                                        </p:tgtEl>
                                        <p:attrNameLst>
                                          <p:attrName>style.visibility</p:attrName>
                                        </p:attrNameLst>
                                      </p:cBhvr>
                                      <p:to>
                                        <p:strVal val="visible"/>
                                      </p:to>
                                    </p:set>
                                    <p:animEffect transition="in" filter="box(out)">
                                      <p:cBhvr>
                                        <p:cTn id="59" dur="500"/>
                                        <p:tgtEl>
                                          <p:spTgt spid="1062954"/>
                                        </p:tgtEl>
                                      </p:cBhvr>
                                    </p:animEffect>
                                  </p:childTnLst>
                                  <p:subTnLst>
                                    <p:set>
                                      <p:cBhvr override="childStyle">
                                        <p:cTn dur="1" fill="hold" display="0" masterRel="nextClick" afterEffect="1"/>
                                        <p:tgtEl>
                                          <p:spTgt spid="1062954"/>
                                        </p:tgtEl>
                                        <p:attrNameLst>
                                          <p:attrName>style.visibility</p:attrName>
                                        </p:attrNameLst>
                                      </p:cBhvr>
                                      <p:to>
                                        <p:strVal val="hidden"/>
                                      </p:to>
                                    </p:se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1062961"/>
                                        </p:tgtEl>
                                        <p:attrNameLst>
                                          <p:attrName>style.visibility</p:attrName>
                                        </p:attrNameLst>
                                      </p:cBhvr>
                                      <p:to>
                                        <p:strVal val="visible"/>
                                      </p:to>
                                    </p:set>
                                    <p:animEffect transition="in" filter="box(out)">
                                      <p:cBhvr>
                                        <p:cTn id="64" dur="500"/>
                                        <p:tgtEl>
                                          <p:spTgt spid="1062961"/>
                                        </p:tgtEl>
                                      </p:cBhvr>
                                    </p:animEffect>
                                  </p:childTnLst>
                                  <p:subTnLst>
                                    <p:set>
                                      <p:cBhvr override="childStyle">
                                        <p:cTn dur="1" fill="hold" display="0" masterRel="nextClick" afterEffect="1"/>
                                        <p:tgtEl>
                                          <p:spTgt spid="1062961"/>
                                        </p:tgtEl>
                                        <p:attrNameLst>
                                          <p:attrName>style.visibility</p:attrName>
                                        </p:attrNameLst>
                                      </p:cBhvr>
                                      <p:to>
                                        <p:strVal val="hidden"/>
                                      </p:to>
                                    </p:se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062930"/>
                                        </p:tgtEl>
                                        <p:attrNameLst>
                                          <p:attrName>style.visibility</p:attrName>
                                        </p:attrNameLst>
                                      </p:cBhvr>
                                      <p:to>
                                        <p:strVal val="visible"/>
                                      </p:to>
                                    </p:set>
                                    <p:anim calcmode="lin" valueType="num">
                                      <p:cBhvr additive="base">
                                        <p:cTn id="69" dur="500" fill="hold"/>
                                        <p:tgtEl>
                                          <p:spTgt spid="1062930"/>
                                        </p:tgtEl>
                                        <p:attrNameLst>
                                          <p:attrName>ppt_x</p:attrName>
                                        </p:attrNameLst>
                                      </p:cBhvr>
                                      <p:tavLst>
                                        <p:tav tm="0">
                                          <p:val>
                                            <p:strVal val="0-#ppt_w/2"/>
                                          </p:val>
                                        </p:tav>
                                        <p:tav tm="100000">
                                          <p:val>
                                            <p:strVal val="#ppt_x"/>
                                          </p:val>
                                        </p:tav>
                                      </p:tavLst>
                                    </p:anim>
                                    <p:anim calcmode="lin" valueType="num">
                                      <p:cBhvr additive="base">
                                        <p:cTn id="70" dur="500" fill="hold"/>
                                        <p:tgtEl>
                                          <p:spTgt spid="106293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nodeType="clickEffect">
                                  <p:stCondLst>
                                    <p:cond delay="0"/>
                                  </p:stCondLst>
                                  <p:childTnLst>
                                    <p:set>
                                      <p:cBhvr>
                                        <p:cTn id="74" dur="1" fill="hold">
                                          <p:stCondLst>
                                            <p:cond delay="0"/>
                                          </p:stCondLst>
                                        </p:cTn>
                                        <p:tgtEl>
                                          <p:spTgt spid="1062967"/>
                                        </p:tgtEl>
                                        <p:attrNameLst>
                                          <p:attrName>style.visibility</p:attrName>
                                        </p:attrNameLst>
                                      </p:cBhvr>
                                      <p:to>
                                        <p:strVal val="visible"/>
                                      </p:to>
                                    </p:set>
                                    <p:animEffect transition="in" filter="box(out)">
                                      <p:cBhvr>
                                        <p:cTn id="75" dur="500"/>
                                        <p:tgtEl>
                                          <p:spTgt spid="1062967"/>
                                        </p:tgtEl>
                                      </p:cBhvr>
                                    </p:animEffect>
                                  </p:childTnLst>
                                  <p:subTnLst>
                                    <p:set>
                                      <p:cBhvr override="childStyle">
                                        <p:cTn dur="1" fill="hold" display="0" masterRel="nextClick" afterEffect="1"/>
                                        <p:tgtEl>
                                          <p:spTgt spid="1062967"/>
                                        </p:tgtEl>
                                        <p:attrNameLst>
                                          <p:attrName>style.visibility</p:attrName>
                                        </p:attrNameLst>
                                      </p:cBhvr>
                                      <p:to>
                                        <p:strVal val="hidden"/>
                                      </p:to>
                                    </p:se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062931"/>
                                        </p:tgtEl>
                                        <p:attrNameLst>
                                          <p:attrName>style.visibility</p:attrName>
                                        </p:attrNameLst>
                                      </p:cBhvr>
                                      <p:to>
                                        <p:strVal val="visible"/>
                                      </p:to>
                                    </p:set>
                                    <p:anim calcmode="lin" valueType="num">
                                      <p:cBhvr additive="base">
                                        <p:cTn id="80" dur="500" fill="hold"/>
                                        <p:tgtEl>
                                          <p:spTgt spid="1062931"/>
                                        </p:tgtEl>
                                        <p:attrNameLst>
                                          <p:attrName>ppt_x</p:attrName>
                                        </p:attrNameLst>
                                      </p:cBhvr>
                                      <p:tavLst>
                                        <p:tav tm="0">
                                          <p:val>
                                            <p:strVal val="0-#ppt_w/2"/>
                                          </p:val>
                                        </p:tav>
                                        <p:tav tm="100000">
                                          <p:val>
                                            <p:strVal val="#ppt_x"/>
                                          </p:val>
                                        </p:tav>
                                      </p:tavLst>
                                    </p:anim>
                                    <p:anim calcmode="lin" valueType="num">
                                      <p:cBhvr additive="base">
                                        <p:cTn id="81" dur="500" fill="hold"/>
                                        <p:tgtEl>
                                          <p:spTgt spid="106293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childTnLst>
                    </p:cTn>
                  </p:par>
                  <p:par>
                    <p:cTn id="82" fill="hold">
                      <p:stCondLst>
                        <p:cond delay="indefinite"/>
                      </p:stCondLst>
                      <p:childTnLst>
                        <p:par>
                          <p:cTn id="83" fill="hold">
                            <p:stCondLst>
                              <p:cond delay="0"/>
                            </p:stCondLst>
                            <p:childTnLst>
                              <p:par>
                                <p:cTn id="84" presetID="4" presetClass="entr" presetSubtype="32" fill="hold" grpId="0" nodeType="clickEffect">
                                  <p:stCondLst>
                                    <p:cond delay="0"/>
                                  </p:stCondLst>
                                  <p:childTnLst>
                                    <p:set>
                                      <p:cBhvr>
                                        <p:cTn id="85" dur="1" fill="hold">
                                          <p:stCondLst>
                                            <p:cond delay="0"/>
                                          </p:stCondLst>
                                        </p:cTn>
                                        <p:tgtEl>
                                          <p:spTgt spid="1062962"/>
                                        </p:tgtEl>
                                        <p:attrNameLst>
                                          <p:attrName>style.visibility</p:attrName>
                                        </p:attrNameLst>
                                      </p:cBhvr>
                                      <p:to>
                                        <p:strVal val="visible"/>
                                      </p:to>
                                    </p:set>
                                    <p:animEffect transition="in" filter="box(out)">
                                      <p:cBhvr>
                                        <p:cTn id="86" dur="500"/>
                                        <p:tgtEl>
                                          <p:spTgt spid="1062962"/>
                                        </p:tgtEl>
                                      </p:cBhvr>
                                    </p:animEffect>
                                  </p:childTnLst>
                                  <p:subTnLst>
                                    <p:audio>
                                      <p:cMediaNode>
                                        <p:cTn display="0" masterRel="sameClick">
                                          <p:stCondLst>
                                            <p:cond evt="begin" delay="0">
                                              <p:tn val="84"/>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4" presetClass="entr" presetSubtype="32" fill="hold" nodeType="clickEffect">
                                  <p:stCondLst>
                                    <p:cond delay="0"/>
                                  </p:stCondLst>
                                  <p:childTnLst>
                                    <p:set>
                                      <p:cBhvr>
                                        <p:cTn id="90" dur="1" fill="hold">
                                          <p:stCondLst>
                                            <p:cond delay="0"/>
                                          </p:stCondLst>
                                        </p:cTn>
                                        <p:tgtEl>
                                          <p:spTgt spid="1062968"/>
                                        </p:tgtEl>
                                        <p:attrNameLst>
                                          <p:attrName>style.visibility</p:attrName>
                                        </p:attrNameLst>
                                      </p:cBhvr>
                                      <p:to>
                                        <p:strVal val="visible"/>
                                      </p:to>
                                    </p:set>
                                    <p:animEffect transition="in" filter="box(out)">
                                      <p:cBhvr>
                                        <p:cTn id="91" dur="500"/>
                                        <p:tgtEl>
                                          <p:spTgt spid="1062968"/>
                                        </p:tgtEl>
                                      </p:cBhvr>
                                    </p:animEffect>
                                  </p:childTnLst>
                                  <p:subTnLst>
                                    <p:set>
                                      <p:cBhvr override="childStyle">
                                        <p:cTn dur="1" fill="hold" display="0" masterRel="nextClick" afterEffect="1"/>
                                        <p:tgtEl>
                                          <p:spTgt spid="1062968"/>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32" fill="hold" grpId="0" nodeType="clickEffect">
                                  <p:stCondLst>
                                    <p:cond delay="0"/>
                                  </p:stCondLst>
                                  <p:childTnLst>
                                    <p:set>
                                      <p:cBhvr>
                                        <p:cTn id="95" dur="1" fill="hold">
                                          <p:stCondLst>
                                            <p:cond delay="0"/>
                                          </p:stCondLst>
                                        </p:cTn>
                                        <p:tgtEl>
                                          <p:spTgt spid="1062985"/>
                                        </p:tgtEl>
                                        <p:attrNameLst>
                                          <p:attrName>style.visibility</p:attrName>
                                        </p:attrNameLst>
                                      </p:cBhvr>
                                      <p:to>
                                        <p:strVal val="visible"/>
                                      </p:to>
                                    </p:set>
                                    <p:animEffect transition="in" filter="box(out)">
                                      <p:cBhvr>
                                        <p:cTn id="96" dur="500"/>
                                        <p:tgtEl>
                                          <p:spTgt spid="1062985"/>
                                        </p:tgtEl>
                                      </p:cBhvr>
                                    </p:animEffect>
                                  </p:childTnLst>
                                  <p:subTnLst>
                                    <p:audio>
                                      <p:cMediaNode>
                                        <p:cTn display="0" masterRel="sameClick">
                                          <p:stCondLst>
                                            <p:cond evt="begin" delay="0">
                                              <p:tn val="94"/>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26" grpId="0"/>
      <p:bldP spid="1062930" grpId="0"/>
      <p:bldP spid="1062931" grpId="0"/>
      <p:bldP spid="1062962" grpId="0" animBg="1"/>
      <p:bldP spid="1062919" grpId="0"/>
      <p:bldP spid="1062925" grpId="0"/>
      <p:bldP spid="1062927" grpId="0"/>
      <p:bldP spid="1062928" grpId="0" animBg="1"/>
      <p:bldP spid="1062933" grpId="0" animBg="1"/>
      <p:bldP spid="1062934" grpId="0" animBg="1"/>
      <p:bldP spid="1062935" grpId="0" animBg="1"/>
      <p:bldP spid="106298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7013" name="Rectangle 5"/>
          <p:cNvSpPr>
            <a:spLocks noChangeArrowheads="1"/>
          </p:cNvSpPr>
          <p:nvPr/>
        </p:nvSpPr>
        <p:spPr bwMode="auto">
          <a:xfrm>
            <a:off x="596732" y="188913"/>
            <a:ext cx="30956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3</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、结构体变量的赋值</a:t>
            </a:r>
          </a:p>
        </p:txBody>
      </p:sp>
      <p:sp>
        <p:nvSpPr>
          <p:cNvPr id="1067015" name="Rectangle 7"/>
          <p:cNvSpPr>
            <a:spLocks noChangeArrowheads="1"/>
          </p:cNvSpPr>
          <p:nvPr/>
        </p:nvSpPr>
        <p:spPr bwMode="auto">
          <a:xfrm>
            <a:off x="1028531" y="650876"/>
            <a:ext cx="367921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结构体变量初始化赋值</a:t>
            </a:r>
          </a:p>
        </p:txBody>
      </p:sp>
      <p:sp>
        <p:nvSpPr>
          <p:cNvPr id="1067016" name="Rectangle 8"/>
          <p:cNvSpPr>
            <a:spLocks noChangeArrowheads="1"/>
          </p:cNvSpPr>
          <p:nvPr/>
        </p:nvSpPr>
        <p:spPr bwMode="auto">
          <a:xfrm>
            <a:off x="1312694" y="1060450"/>
            <a:ext cx="7566025" cy="457200"/>
          </a:xfrm>
          <a:prstGeom prst="rect">
            <a:avLst/>
          </a:prstGeom>
          <a:noFill/>
          <a:ln w="9525">
            <a:noFill/>
            <a:miter lim="800000"/>
          </a:ln>
          <a:effectLst/>
        </p:spPr>
        <p:txBody>
          <a:bodyPr>
            <a:spAutoFit/>
          </a:bodyPr>
          <a:lstStyle/>
          <a:p>
            <a:pPr>
              <a:buFont typeface="Wingdings" panose="05000000000000000000" pitchFamily="2" charset="2"/>
              <a:buChar char="l"/>
            </a:pPr>
            <a:r>
              <a:rPr lang="zh-CN" altLang="en-US" b="1" dirty="0">
                <a:effectLst>
                  <a:outerShdw blurRad="38100" dist="38100" dir="2700000" algn="tl">
                    <a:srgbClr val="FFFFFF"/>
                  </a:outerShdw>
                </a:effectLst>
                <a:ea typeface="隶书" panose="02010509060101010101" pitchFamily="49" charset="-122"/>
              </a:rPr>
              <a:t> 先定义结构体类型，再定义结构体变量时赋初值</a:t>
            </a:r>
          </a:p>
        </p:txBody>
      </p:sp>
      <p:grpSp>
        <p:nvGrpSpPr>
          <p:cNvPr id="1067022" name="Group 14"/>
          <p:cNvGrpSpPr/>
          <p:nvPr/>
        </p:nvGrpSpPr>
        <p:grpSpPr bwMode="auto">
          <a:xfrm>
            <a:off x="1908766" y="1611313"/>
            <a:ext cx="9372601" cy="1096962"/>
            <a:chOff x="748" y="1015"/>
            <a:chExt cx="5904" cy="691"/>
          </a:xfrm>
        </p:grpSpPr>
        <p:sp>
          <p:nvSpPr>
            <p:cNvPr id="1067014" name="Text Box 6"/>
            <p:cNvSpPr txBox="1">
              <a:spLocks noChangeArrowheads="1"/>
            </p:cNvSpPr>
            <p:nvPr/>
          </p:nvSpPr>
          <p:spPr bwMode="auto">
            <a:xfrm>
              <a:off x="748" y="1015"/>
              <a:ext cx="5904" cy="691"/>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结构体类型名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初值表</a:t>
              </a:r>
            </a:p>
            <a:p>
              <a:r>
                <a:rPr lang="en-US" altLang="zh-CN" sz="2000" b="1" dirty="0">
                  <a:effectLst>
                    <a:outerShdw blurRad="38100" dist="38100" dir="2700000" algn="tl">
                      <a:srgbClr val="FFFFFF"/>
                    </a:outerShdw>
                  </a:effectLst>
                  <a:latin typeface="+mn-lt"/>
                  <a:ea typeface="楷体" panose="02010609060101010101" pitchFamily="49" charset="-122"/>
                </a:rPr>
                <a:t>{  … … }</a:t>
              </a:r>
              <a:r>
                <a:rPr lang="zh-CN" altLang="en-US" sz="2000" b="1" dirty="0">
                  <a:effectLst>
                    <a:outerShdw blurRad="38100" dist="38100" dir="2700000" algn="tl">
                      <a:srgbClr val="FFFFFF"/>
                    </a:outerShdw>
                  </a:effectLst>
                  <a:latin typeface="+mn-lt"/>
                  <a:ea typeface="楷体" panose="02010609060101010101" pitchFamily="49" charset="-122"/>
                </a:rPr>
                <a:t>；</a:t>
              </a:r>
            </a:p>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结构体类型名  变量名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1</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n</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dirty="0">
                  <a:latin typeface="+mn-lt"/>
                  <a:ea typeface="楷体" panose="02010609060101010101" pitchFamily="49" charset="-122"/>
                </a:rPr>
                <a:t> </a:t>
              </a:r>
            </a:p>
          </p:txBody>
        </p:sp>
        <p:sp>
          <p:nvSpPr>
            <p:cNvPr id="1067021" name="AutoShape 13"/>
            <p:cNvSpPr/>
            <p:nvPr/>
          </p:nvSpPr>
          <p:spPr bwMode="auto">
            <a:xfrm rot="-5400000">
              <a:off x="3969" y="391"/>
              <a:ext cx="181" cy="1905"/>
            </a:xfrm>
            <a:prstGeom prst="rightBrace">
              <a:avLst>
                <a:gd name="adj1" fmla="val 87707"/>
                <a:gd name="adj2" fmla="val 50000"/>
              </a:avLst>
            </a:prstGeom>
            <a:noFill/>
            <a:ln w="25400">
              <a:solidFill>
                <a:srgbClr val="990000"/>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grpSp>
      <p:sp>
        <p:nvSpPr>
          <p:cNvPr id="1067023" name="Rectangle 15"/>
          <p:cNvSpPr>
            <a:spLocks noChangeArrowheads="1"/>
          </p:cNvSpPr>
          <p:nvPr/>
        </p:nvSpPr>
        <p:spPr bwMode="auto">
          <a:xfrm>
            <a:off x="728494" y="2860676"/>
            <a:ext cx="10995817"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注意：</a:t>
            </a:r>
            <a:r>
              <a:rPr lang="zh-CN" altLang="en-US" b="1" dirty="0">
                <a:effectLst>
                  <a:outerShdw blurRad="38100" dist="38100" dir="2700000" algn="tl">
                    <a:srgbClr val="FFFFFF"/>
                  </a:outerShdw>
                </a:effectLst>
                <a:latin typeface="+mn-lt"/>
                <a:ea typeface="楷体" panose="02010609060101010101" pitchFamily="49" charset="-122"/>
              </a:rPr>
              <a:t>赋初值时，</a:t>
            </a: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中间的数据顺序必须与结构体成员的定义顺序一致，否则就会出现混乱。</a:t>
            </a:r>
          </a:p>
        </p:txBody>
      </p:sp>
      <p:sp>
        <p:nvSpPr>
          <p:cNvPr id="1067024" name="Rectangle 16"/>
          <p:cNvSpPr>
            <a:spLocks noChangeArrowheads="1"/>
          </p:cNvSpPr>
          <p:nvPr/>
        </p:nvSpPr>
        <p:spPr bwMode="auto">
          <a:xfrm>
            <a:off x="1554580" y="3789333"/>
            <a:ext cx="9726787" cy="400110"/>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1800" b="1">
                <a:solidFill>
                  <a:srgbClr val="990000"/>
                </a:solidFill>
                <a:effectLst>
                  <a:outerShdw blurRad="38100" dist="38100" dir="2700000" algn="tl">
                    <a:srgbClr val="000000"/>
                  </a:outerShdw>
                </a:effectLst>
              </a:rPr>
              <a:t>struct Student_Info</a:t>
            </a:r>
            <a:r>
              <a:rPr lang="en-US" altLang="zh-CN" sz="1800" b="1">
                <a:effectLst>
                  <a:outerShdw blurRad="38100" dist="38100" dir="2700000" algn="tl">
                    <a:srgbClr val="FFFFFF"/>
                  </a:outerShdw>
                </a:effectLst>
              </a:rPr>
              <a:t> stu = {"20020306", "ZhangMing",  'M',  18,         1,        90};</a:t>
            </a:r>
            <a:r>
              <a:rPr lang="en-US" altLang="zh-CN" sz="2000" b="1">
                <a:effectLst>
                  <a:outerShdw blurRad="38100" dist="38100" dir="2700000" algn="tl">
                    <a:srgbClr val="FFFFFF"/>
                  </a:outerShdw>
                </a:effectLst>
              </a:rPr>
              <a:t>  </a:t>
            </a:r>
          </a:p>
        </p:txBody>
      </p:sp>
      <p:grpSp>
        <p:nvGrpSpPr>
          <p:cNvPr id="1067037" name="Group 29"/>
          <p:cNvGrpSpPr/>
          <p:nvPr/>
        </p:nvGrpSpPr>
        <p:grpSpPr bwMode="auto">
          <a:xfrm>
            <a:off x="4574004" y="4137026"/>
            <a:ext cx="649288" cy="803275"/>
            <a:chOff x="2554" y="2614"/>
            <a:chExt cx="409" cy="506"/>
          </a:xfrm>
        </p:grpSpPr>
        <p:sp>
          <p:nvSpPr>
            <p:cNvPr id="1067025" name="Line 17"/>
            <p:cNvSpPr>
              <a:spLocks noChangeShapeType="1"/>
            </p:cNvSpPr>
            <p:nvPr/>
          </p:nvSpPr>
          <p:spPr bwMode="auto">
            <a:xfrm>
              <a:off x="2699" y="2614"/>
              <a:ext cx="0" cy="317"/>
            </a:xfrm>
            <a:prstGeom prst="line">
              <a:avLst/>
            </a:prstGeom>
            <a:noFill/>
            <a:ln w="25400">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26" name="Text Box 18"/>
            <p:cNvSpPr txBox="1">
              <a:spLocks noChangeArrowheads="1"/>
            </p:cNvSpPr>
            <p:nvPr/>
          </p:nvSpPr>
          <p:spPr bwMode="auto">
            <a:xfrm>
              <a:off x="2554" y="2870"/>
              <a:ext cx="409"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no</a:t>
              </a:r>
            </a:p>
          </p:txBody>
        </p:sp>
      </p:grpSp>
      <p:grpSp>
        <p:nvGrpSpPr>
          <p:cNvPr id="1067038" name="Group 30"/>
          <p:cNvGrpSpPr/>
          <p:nvPr/>
        </p:nvGrpSpPr>
        <p:grpSpPr bwMode="auto">
          <a:xfrm>
            <a:off x="5863054" y="4144964"/>
            <a:ext cx="863600" cy="795337"/>
            <a:chOff x="3470" y="2611"/>
            <a:chExt cx="544" cy="501"/>
          </a:xfrm>
        </p:grpSpPr>
        <p:sp>
          <p:nvSpPr>
            <p:cNvPr id="1067027" name="Line 19"/>
            <p:cNvSpPr>
              <a:spLocks noChangeShapeType="1"/>
            </p:cNvSpPr>
            <p:nvPr/>
          </p:nvSpPr>
          <p:spPr bwMode="auto">
            <a:xfrm>
              <a:off x="3672" y="2611"/>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28" name="Text Box 20"/>
            <p:cNvSpPr txBox="1">
              <a:spLocks noChangeArrowheads="1"/>
            </p:cNvSpPr>
            <p:nvPr/>
          </p:nvSpPr>
          <p:spPr bwMode="auto">
            <a:xfrm>
              <a:off x="3470" y="2862"/>
              <a:ext cx="544"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name</a:t>
              </a:r>
            </a:p>
          </p:txBody>
        </p:sp>
      </p:grpSp>
      <p:grpSp>
        <p:nvGrpSpPr>
          <p:cNvPr id="1067039" name="Group 31"/>
          <p:cNvGrpSpPr/>
          <p:nvPr/>
        </p:nvGrpSpPr>
        <p:grpSpPr bwMode="auto">
          <a:xfrm>
            <a:off x="7031454" y="4124325"/>
            <a:ext cx="647700" cy="781050"/>
            <a:chOff x="4262" y="2598"/>
            <a:chExt cx="408" cy="492"/>
          </a:xfrm>
        </p:grpSpPr>
        <p:sp>
          <p:nvSpPr>
            <p:cNvPr id="1067029" name="Line 21"/>
            <p:cNvSpPr>
              <a:spLocks noChangeShapeType="1"/>
            </p:cNvSpPr>
            <p:nvPr/>
          </p:nvSpPr>
          <p:spPr bwMode="auto">
            <a:xfrm>
              <a:off x="4414" y="2598"/>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30" name="Text Box 22"/>
            <p:cNvSpPr txBox="1">
              <a:spLocks noChangeArrowheads="1"/>
            </p:cNvSpPr>
            <p:nvPr/>
          </p:nvSpPr>
          <p:spPr bwMode="auto">
            <a:xfrm>
              <a:off x="4262" y="2840"/>
              <a:ext cx="40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sex</a:t>
              </a:r>
            </a:p>
          </p:txBody>
        </p:sp>
      </p:grpSp>
      <p:grpSp>
        <p:nvGrpSpPr>
          <p:cNvPr id="1067040" name="Group 32"/>
          <p:cNvGrpSpPr/>
          <p:nvPr/>
        </p:nvGrpSpPr>
        <p:grpSpPr bwMode="auto">
          <a:xfrm>
            <a:off x="7501354" y="4137025"/>
            <a:ext cx="647700" cy="768350"/>
            <a:chOff x="4606" y="2606"/>
            <a:chExt cx="408" cy="484"/>
          </a:xfrm>
        </p:grpSpPr>
        <p:sp>
          <p:nvSpPr>
            <p:cNvPr id="1067031" name="Line 23"/>
            <p:cNvSpPr>
              <a:spLocks noChangeShapeType="1"/>
            </p:cNvSpPr>
            <p:nvPr/>
          </p:nvSpPr>
          <p:spPr bwMode="auto">
            <a:xfrm>
              <a:off x="4758" y="2606"/>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32" name="Text Box 24"/>
            <p:cNvSpPr txBox="1">
              <a:spLocks noChangeArrowheads="1"/>
            </p:cNvSpPr>
            <p:nvPr/>
          </p:nvSpPr>
          <p:spPr bwMode="auto">
            <a:xfrm>
              <a:off x="4606" y="2840"/>
              <a:ext cx="40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age</a:t>
              </a:r>
            </a:p>
          </p:txBody>
        </p:sp>
      </p:grpSp>
      <p:grpSp>
        <p:nvGrpSpPr>
          <p:cNvPr id="1067041" name="Group 33"/>
          <p:cNvGrpSpPr/>
          <p:nvPr/>
        </p:nvGrpSpPr>
        <p:grpSpPr bwMode="auto">
          <a:xfrm>
            <a:off x="8009354" y="4124325"/>
            <a:ext cx="1017588" cy="781050"/>
            <a:chOff x="4734" y="2614"/>
            <a:chExt cx="641" cy="492"/>
          </a:xfrm>
        </p:grpSpPr>
        <p:sp>
          <p:nvSpPr>
            <p:cNvPr id="1067033" name="Line 25"/>
            <p:cNvSpPr>
              <a:spLocks noChangeShapeType="1"/>
            </p:cNvSpPr>
            <p:nvPr/>
          </p:nvSpPr>
          <p:spPr bwMode="auto">
            <a:xfrm>
              <a:off x="5014" y="2614"/>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34" name="Text Box 26"/>
            <p:cNvSpPr txBox="1">
              <a:spLocks noChangeArrowheads="1"/>
            </p:cNvSpPr>
            <p:nvPr/>
          </p:nvSpPr>
          <p:spPr bwMode="auto">
            <a:xfrm>
              <a:off x="4734" y="2856"/>
              <a:ext cx="641"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classno</a:t>
              </a:r>
            </a:p>
          </p:txBody>
        </p:sp>
      </p:grpSp>
      <p:grpSp>
        <p:nvGrpSpPr>
          <p:cNvPr id="1067042" name="Group 34"/>
          <p:cNvGrpSpPr/>
          <p:nvPr/>
        </p:nvGrpSpPr>
        <p:grpSpPr bwMode="auto">
          <a:xfrm>
            <a:off x="8882479" y="4124325"/>
            <a:ext cx="1017588" cy="782638"/>
            <a:chOff x="5020" y="2598"/>
            <a:chExt cx="641" cy="493"/>
          </a:xfrm>
        </p:grpSpPr>
        <p:sp>
          <p:nvSpPr>
            <p:cNvPr id="1067035" name="Line 27"/>
            <p:cNvSpPr>
              <a:spLocks noChangeShapeType="1"/>
            </p:cNvSpPr>
            <p:nvPr/>
          </p:nvSpPr>
          <p:spPr bwMode="auto">
            <a:xfrm>
              <a:off x="5198" y="2598"/>
              <a:ext cx="0" cy="31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067036" name="Text Box 28"/>
            <p:cNvSpPr txBox="1">
              <a:spLocks noChangeArrowheads="1"/>
            </p:cNvSpPr>
            <p:nvPr/>
          </p:nvSpPr>
          <p:spPr bwMode="auto">
            <a:xfrm>
              <a:off x="5020" y="2841"/>
              <a:ext cx="641"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grade</a:t>
              </a:r>
            </a:p>
          </p:txBody>
        </p:sp>
      </p:grpSp>
      <p:sp>
        <p:nvSpPr>
          <p:cNvPr id="1067043" name="Text Box 35"/>
          <p:cNvSpPr txBox="1">
            <a:spLocks noChangeArrowheads="1"/>
          </p:cNvSpPr>
          <p:nvPr/>
        </p:nvSpPr>
        <p:spPr bwMode="auto">
          <a:xfrm>
            <a:off x="1089856" y="3712857"/>
            <a:ext cx="936625" cy="701675"/>
          </a:xfrm>
          <a:prstGeom prst="rect">
            <a:avLst/>
          </a:prstGeom>
          <a:noFill/>
          <a:ln w="9525">
            <a:noFill/>
            <a:miter lim="800000"/>
          </a:ln>
          <a:effectLst/>
        </p:spPr>
        <p:txBody>
          <a:bodyPr>
            <a:spAutoFit/>
          </a:bodyPr>
          <a:lstStyle/>
          <a:p>
            <a:pPr>
              <a:spcBef>
                <a:spcPct val="50000"/>
              </a:spcBef>
            </a:pPr>
            <a:r>
              <a:rPr lang="en-US" altLang="zh-CN" sz="4000" b="1" dirty="0">
                <a:solidFill>
                  <a:srgbClr val="FF0000"/>
                </a:solidFill>
                <a:effectLst>
                  <a:outerShdw blurRad="38100" dist="38100" dir="2700000" algn="tl">
                    <a:srgbClr val="000000"/>
                  </a:outerShdw>
                </a:effectLst>
              </a:rPr>
              <a:t>√</a:t>
            </a:r>
          </a:p>
        </p:txBody>
      </p:sp>
      <p:sp>
        <p:nvSpPr>
          <p:cNvPr id="1067044" name="Rectangle 36"/>
          <p:cNvSpPr>
            <a:spLocks noChangeArrowheads="1"/>
          </p:cNvSpPr>
          <p:nvPr/>
        </p:nvSpPr>
        <p:spPr bwMode="auto">
          <a:xfrm>
            <a:off x="1547039" y="5075892"/>
            <a:ext cx="9734328" cy="369332"/>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1800" b="1">
                <a:solidFill>
                  <a:srgbClr val="990000"/>
                </a:solidFill>
                <a:effectLst>
                  <a:outerShdw blurRad="38100" dist="38100" dir="2700000" algn="tl">
                    <a:srgbClr val="000000"/>
                  </a:outerShdw>
                </a:effectLst>
              </a:rPr>
              <a:t>struct  Student_Info</a:t>
            </a:r>
            <a:r>
              <a:rPr lang="en-US" altLang="zh-CN" sz="1800" b="1">
                <a:effectLst>
                  <a:outerShdw blurRad="38100" dist="38100" dir="2700000" algn="tl">
                    <a:srgbClr val="FFFFFF"/>
                  </a:outerShdw>
                </a:effectLst>
              </a:rPr>
              <a:t>  stu = {18, "ZhangMing", 'M', "20020306", 1, 90};</a:t>
            </a:r>
            <a:r>
              <a:rPr lang="en-US" altLang="zh-CN" sz="1800"/>
              <a:t> </a:t>
            </a:r>
          </a:p>
        </p:txBody>
      </p:sp>
      <p:sp>
        <p:nvSpPr>
          <p:cNvPr id="1067045" name="Text Box 37"/>
          <p:cNvSpPr txBox="1">
            <a:spLocks noChangeArrowheads="1"/>
          </p:cNvSpPr>
          <p:nvPr/>
        </p:nvSpPr>
        <p:spPr bwMode="auto">
          <a:xfrm>
            <a:off x="971075" y="4893874"/>
            <a:ext cx="936625" cy="701675"/>
          </a:xfrm>
          <a:prstGeom prst="rect">
            <a:avLst/>
          </a:prstGeom>
          <a:noFill/>
          <a:ln w="9525">
            <a:noFill/>
            <a:miter lim="800000"/>
          </a:ln>
          <a:effectLst/>
        </p:spPr>
        <p:txBody>
          <a:bodyPr>
            <a:spAutoFit/>
          </a:bodyPr>
          <a:lstStyle/>
          <a:p>
            <a:pPr>
              <a:spcBef>
                <a:spcPct val="50000"/>
              </a:spcBef>
            </a:pPr>
            <a:r>
              <a:rPr lang="en-US" altLang="en-US" sz="4000" b="1" dirty="0">
                <a:solidFill>
                  <a:schemeClr val="accent2"/>
                </a:solidFill>
                <a:effectLst>
                  <a:outerShdw blurRad="38100" dist="38100" dir="2700000" algn="tl">
                    <a:srgbClr val="000000"/>
                  </a:outerShdw>
                </a:effectLst>
              </a:rPr>
              <a:t>×</a:t>
            </a:r>
            <a:endParaRPr lang="en-US" altLang="zh-CN" sz="4000" b="1" dirty="0">
              <a:solidFill>
                <a:schemeClr val="accent2"/>
              </a:solidFill>
              <a:effectLst>
                <a:outerShdw blurRad="38100" dist="38100" dir="2700000" algn="tl">
                  <a:srgbClr val="000000"/>
                </a:outerShdw>
              </a:effectLst>
            </a:endParaRPr>
          </a:p>
        </p:txBody>
      </p:sp>
      <p:grpSp>
        <p:nvGrpSpPr>
          <p:cNvPr id="1067050" name="Group 42"/>
          <p:cNvGrpSpPr/>
          <p:nvPr/>
        </p:nvGrpSpPr>
        <p:grpSpPr bwMode="auto">
          <a:xfrm>
            <a:off x="2903357" y="1673713"/>
            <a:ext cx="8396287" cy="4779962"/>
            <a:chOff x="431" y="1127"/>
            <a:chExt cx="5289" cy="3011"/>
          </a:xfrm>
        </p:grpSpPr>
        <p:sp>
          <p:nvSpPr>
            <p:cNvPr id="1067049" name="Rectangle 41" descr="信纸"/>
            <p:cNvSpPr>
              <a:spLocks noChangeArrowheads="1"/>
            </p:cNvSpPr>
            <p:nvPr/>
          </p:nvSpPr>
          <p:spPr bwMode="auto">
            <a:xfrm>
              <a:off x="431" y="1127"/>
              <a:ext cx="2347" cy="2962"/>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dirty="0" err="1">
                  <a:solidFill>
                    <a:srgbClr val="990000"/>
                  </a:solidFill>
                  <a:effectLst>
                    <a:outerShdw blurRad="38100" dist="38100" dir="2700000" algn="tl">
                      <a:srgbClr val="000000"/>
                    </a:outerShdw>
                  </a:effectLst>
                  <a:ea typeface="楷体_GB2312" pitchFamily="49" charset="-122"/>
                </a:rPr>
                <a:t>struct</a:t>
              </a:r>
              <a:r>
                <a:rPr lang="en-US" altLang="zh-CN" sz="2000" b="1" dirty="0">
                  <a:solidFill>
                    <a:srgbClr val="990000"/>
                  </a:solidFill>
                  <a:effectLst>
                    <a:outerShdw blurRad="38100" dist="38100" dir="2700000" algn="tl">
                      <a:srgbClr val="000000"/>
                    </a:outerShdw>
                  </a:effectLst>
                  <a:ea typeface="楷体_GB2312" pitchFamily="49" charset="-122"/>
                </a:rPr>
                <a:t> Date</a:t>
              </a: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year;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a:t>
              </a: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month;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月</a:t>
              </a: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day;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日</a:t>
              </a:r>
            </a:p>
            <a:p>
              <a:r>
                <a:rPr lang="en-US" altLang="zh-CN" sz="2000" b="1" dirty="0">
                  <a:effectLst>
                    <a:outerShdw blurRad="38100" dist="38100" dir="2700000" algn="tl">
                      <a:srgbClr val="FFFFFF"/>
                    </a:outerShdw>
                  </a:effectLst>
                  <a:ea typeface="楷体_GB2312" pitchFamily="49" charset="-122"/>
                </a:rPr>
                <a:t>};</a:t>
              </a:r>
            </a:p>
            <a:p>
              <a:r>
                <a:rPr lang="en-US" altLang="zh-CN" sz="2000" b="1" dirty="0" err="1">
                  <a:solidFill>
                    <a:srgbClr val="990000"/>
                  </a:solidFill>
                  <a:effectLst>
                    <a:outerShdw blurRad="38100" dist="38100" dir="2700000" algn="tl">
                      <a:srgbClr val="000000"/>
                    </a:outerShdw>
                  </a:effectLst>
                  <a:ea typeface="楷体_GB2312" pitchFamily="49" charset="-122"/>
                </a:rPr>
                <a:t>struct</a:t>
              </a:r>
              <a:r>
                <a:rPr lang="en-US" altLang="zh-CN" sz="2000" b="1" dirty="0">
                  <a:solidFill>
                    <a:srgbClr val="990000"/>
                  </a:solidFill>
                  <a:effectLst>
                    <a:outerShdw blurRad="38100" dist="38100" dir="2700000" algn="tl">
                      <a:srgbClr val="000000"/>
                    </a:outerShdw>
                  </a:effectLst>
                  <a:ea typeface="楷体_GB2312" pitchFamily="49" charset="-122"/>
                </a:rPr>
                <a:t>  </a:t>
              </a:r>
              <a:r>
                <a:rPr lang="en-US" altLang="zh-CN" sz="2000" b="1" dirty="0" err="1">
                  <a:solidFill>
                    <a:srgbClr val="990000"/>
                  </a:solidFill>
                  <a:effectLst>
                    <a:outerShdw blurRad="38100" dist="38100" dir="2700000" algn="tl">
                      <a:srgbClr val="000000"/>
                    </a:outerShdw>
                  </a:effectLst>
                  <a:ea typeface="楷体_GB2312" pitchFamily="49" charset="-122"/>
                </a:rPr>
                <a:t>Stu_Info</a:t>
              </a:r>
              <a:endParaRPr lang="en-US" altLang="zh-CN" sz="2000" b="1" dirty="0">
                <a:solidFill>
                  <a:srgbClr val="9900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p>
            <a:p>
              <a:r>
                <a:rPr lang="zh-CN" altLang="en-US" sz="2000" b="1" dirty="0">
                  <a:solidFill>
                    <a:srgbClr val="FF0066"/>
                  </a:solidFill>
                  <a:effectLst>
                    <a:outerShdw blurRad="38100" dist="38100" dir="2700000" algn="tl">
                      <a:srgbClr val="000000"/>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struct</a:t>
              </a:r>
              <a:r>
                <a:rPr lang="en-US" altLang="zh-CN" sz="2000" b="1" dirty="0">
                  <a:solidFill>
                    <a:srgbClr val="FF0066"/>
                  </a:solidFill>
                  <a:effectLst>
                    <a:outerShdw blurRad="38100" dist="38100" dir="2700000" algn="tl">
                      <a:srgbClr val="000000"/>
                    </a:outerShdw>
                  </a:effectLst>
                  <a:ea typeface="楷体_GB2312" pitchFamily="49" charset="-122"/>
                </a:rPr>
                <a:t> Date   birthday;</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生日 </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p>
            <a:p>
              <a:r>
                <a:rPr lang="en-US" altLang="zh-CN" sz="2000" b="1" dirty="0">
                  <a:effectLst>
                    <a:outerShdw blurRad="38100" dist="38100" dir="2700000" algn="tl">
                      <a:srgbClr val="FFFFFF"/>
                    </a:outerShdw>
                  </a:effectLst>
                  <a:ea typeface="楷体_GB2312" pitchFamily="49" charset="-122"/>
                </a:rPr>
                <a:t>};</a:t>
              </a:r>
            </a:p>
          </p:txBody>
        </p:sp>
        <p:sp>
          <p:nvSpPr>
            <p:cNvPr id="1067047" name="Rectangle 39"/>
            <p:cNvSpPr>
              <a:spLocks noChangeArrowheads="1"/>
            </p:cNvSpPr>
            <p:nvPr/>
          </p:nvSpPr>
          <p:spPr bwMode="auto">
            <a:xfrm>
              <a:off x="844" y="3905"/>
              <a:ext cx="4876" cy="233"/>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r>
                <a:rPr lang="en-US" altLang="zh-CN" sz="1800" b="1" dirty="0" err="1">
                  <a:solidFill>
                    <a:srgbClr val="990000"/>
                  </a:solidFill>
                  <a:effectLst>
                    <a:outerShdw blurRad="38100" dist="38100" dir="2700000" algn="tl">
                      <a:srgbClr val="000000"/>
                    </a:outerShdw>
                  </a:effectLst>
                </a:rPr>
                <a:t>struct</a:t>
              </a:r>
              <a:r>
                <a:rPr lang="en-US" altLang="zh-CN" sz="1800" b="1" dirty="0">
                  <a:solidFill>
                    <a:srgbClr val="990000"/>
                  </a:solidFill>
                  <a:effectLst>
                    <a:outerShdw blurRad="38100" dist="38100" dir="2700000" algn="tl">
                      <a:srgbClr val="000000"/>
                    </a:outerShdw>
                  </a:effectLst>
                </a:rPr>
                <a:t>  </a:t>
              </a:r>
              <a:r>
                <a:rPr lang="en-US" altLang="zh-CN" sz="1800" b="1" dirty="0" err="1">
                  <a:solidFill>
                    <a:srgbClr val="990000"/>
                  </a:solidFill>
                  <a:effectLst>
                    <a:outerShdw blurRad="38100" dist="38100" dir="2700000" algn="tl">
                      <a:srgbClr val="000000"/>
                    </a:outerShdw>
                  </a:effectLst>
                </a:rPr>
                <a:t>Stu_Info</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stu</a:t>
              </a:r>
              <a:r>
                <a:rPr lang="en-US" altLang="zh-CN" sz="1800" b="1" dirty="0">
                  <a:effectLst>
                    <a:outerShdw blurRad="38100" dist="38100" dir="2700000" algn="tl">
                      <a:srgbClr val="FFFFFF"/>
                    </a:outerShdw>
                  </a:effectLst>
                </a:rPr>
                <a:t> = {"20020306", "</a:t>
              </a:r>
              <a:r>
                <a:rPr lang="en-US" altLang="zh-CN" sz="1800" b="1" dirty="0" err="1">
                  <a:effectLst>
                    <a:outerShdw blurRad="38100" dist="38100" dir="2700000" algn="tl">
                      <a:srgbClr val="FFFFFF"/>
                    </a:outerShdw>
                  </a:effectLst>
                </a:rPr>
                <a:t>ZhangMing</a:t>
              </a:r>
              <a:r>
                <a:rPr lang="en-US" altLang="zh-CN" sz="1800" b="1" dirty="0">
                  <a:effectLst>
                    <a:outerShdw blurRad="38100" dist="38100" dir="2700000" algn="tl">
                      <a:srgbClr val="FFFFFF"/>
                    </a:outerShdw>
                  </a:effectLst>
                </a:rPr>
                <a:t>", 'M', </a:t>
              </a:r>
              <a:r>
                <a:rPr lang="en-US" altLang="zh-CN" sz="1800" b="1" dirty="0">
                  <a:solidFill>
                    <a:srgbClr val="FF0066"/>
                  </a:solidFill>
                  <a:effectLst>
                    <a:outerShdw blurRad="38100" dist="38100" dir="2700000" algn="tl">
                      <a:srgbClr val="000000"/>
                    </a:outerShdw>
                  </a:effectLst>
                </a:rPr>
                <a:t>{1986, 12, 10},</a:t>
              </a:r>
              <a:r>
                <a:rPr lang="en-US" altLang="zh-CN" sz="1800" b="1" dirty="0">
                  <a:effectLst>
                    <a:outerShdw blurRad="38100" dist="38100" dir="2700000" algn="tl">
                      <a:srgbClr val="FFFFFF"/>
                    </a:outerShdw>
                  </a:effectLst>
                </a:rPr>
                <a:t> 1, 90};</a:t>
              </a:r>
              <a:r>
                <a:rPr lang="en-US" altLang="zh-CN" sz="1800" dirty="0"/>
                <a:t> </a:t>
              </a:r>
            </a:p>
          </p:txBody>
        </p:sp>
      </p:grpSp>
      <p:grpSp>
        <p:nvGrpSpPr>
          <p:cNvPr id="1067051" name="Group 43"/>
          <p:cNvGrpSpPr/>
          <p:nvPr/>
        </p:nvGrpSpPr>
        <p:grpSpPr bwMode="auto">
          <a:xfrm>
            <a:off x="-14457" y="0"/>
            <a:ext cx="446088" cy="6858000"/>
            <a:chOff x="0" y="0"/>
            <a:chExt cx="281" cy="4320"/>
          </a:xfrm>
        </p:grpSpPr>
        <p:sp>
          <p:nvSpPr>
            <p:cNvPr id="1067052" name="Text Box 4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67053" name="Text Box 4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7015"/>
                                        </p:tgtEl>
                                        <p:attrNameLst>
                                          <p:attrName>style.visibility</p:attrName>
                                        </p:attrNameLst>
                                      </p:cBhvr>
                                      <p:to>
                                        <p:strVal val="visible"/>
                                      </p:to>
                                    </p:set>
                                    <p:anim calcmode="lin" valueType="num">
                                      <p:cBhvr additive="base">
                                        <p:cTn id="7" dur="500" fill="hold"/>
                                        <p:tgtEl>
                                          <p:spTgt spid="1067015"/>
                                        </p:tgtEl>
                                        <p:attrNameLst>
                                          <p:attrName>ppt_x</p:attrName>
                                        </p:attrNameLst>
                                      </p:cBhvr>
                                      <p:tavLst>
                                        <p:tav tm="0">
                                          <p:val>
                                            <p:strVal val="0-#ppt_w/2"/>
                                          </p:val>
                                        </p:tav>
                                        <p:tav tm="100000">
                                          <p:val>
                                            <p:strVal val="#ppt_x"/>
                                          </p:val>
                                        </p:tav>
                                      </p:tavLst>
                                    </p:anim>
                                    <p:anim calcmode="lin" valueType="num">
                                      <p:cBhvr additive="base">
                                        <p:cTn id="8" dur="500" fill="hold"/>
                                        <p:tgtEl>
                                          <p:spTgt spid="10670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7016"/>
                                        </p:tgtEl>
                                        <p:attrNameLst>
                                          <p:attrName>style.visibility</p:attrName>
                                        </p:attrNameLst>
                                      </p:cBhvr>
                                      <p:to>
                                        <p:strVal val="visible"/>
                                      </p:to>
                                    </p:set>
                                    <p:anim calcmode="lin" valueType="num">
                                      <p:cBhvr additive="base">
                                        <p:cTn id="13" dur="500" fill="hold"/>
                                        <p:tgtEl>
                                          <p:spTgt spid="1067016"/>
                                        </p:tgtEl>
                                        <p:attrNameLst>
                                          <p:attrName>ppt_x</p:attrName>
                                        </p:attrNameLst>
                                      </p:cBhvr>
                                      <p:tavLst>
                                        <p:tav tm="0">
                                          <p:val>
                                            <p:strVal val="0-#ppt_w/2"/>
                                          </p:val>
                                        </p:tav>
                                        <p:tav tm="100000">
                                          <p:val>
                                            <p:strVal val="#ppt_x"/>
                                          </p:val>
                                        </p:tav>
                                      </p:tavLst>
                                    </p:anim>
                                    <p:anim calcmode="lin" valueType="num">
                                      <p:cBhvr additive="base">
                                        <p:cTn id="14" dur="500" fill="hold"/>
                                        <p:tgtEl>
                                          <p:spTgt spid="106701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067022"/>
                                        </p:tgtEl>
                                        <p:attrNameLst>
                                          <p:attrName>style.visibility</p:attrName>
                                        </p:attrNameLst>
                                      </p:cBhvr>
                                      <p:to>
                                        <p:strVal val="visible"/>
                                      </p:to>
                                    </p:set>
                                    <p:animEffect transition="in" filter="box(out)">
                                      <p:cBhvr>
                                        <p:cTn id="19" dur="500"/>
                                        <p:tgtEl>
                                          <p:spTgt spid="1067022"/>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67023"/>
                                        </p:tgtEl>
                                        <p:attrNameLst>
                                          <p:attrName>style.visibility</p:attrName>
                                        </p:attrNameLst>
                                      </p:cBhvr>
                                      <p:to>
                                        <p:strVal val="visible"/>
                                      </p:to>
                                    </p:set>
                                    <p:animEffect transition="in" filter="box(out)">
                                      <p:cBhvr>
                                        <p:cTn id="24" dur="500"/>
                                        <p:tgtEl>
                                          <p:spTgt spid="1067023"/>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067024"/>
                                        </p:tgtEl>
                                        <p:attrNameLst>
                                          <p:attrName>style.visibility</p:attrName>
                                        </p:attrNameLst>
                                      </p:cBhvr>
                                      <p:to>
                                        <p:strVal val="visible"/>
                                      </p:to>
                                    </p:set>
                                    <p:animEffect transition="in" filter="box(out)">
                                      <p:cBhvr>
                                        <p:cTn id="29" dur="500"/>
                                        <p:tgtEl>
                                          <p:spTgt spid="1067024"/>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067043"/>
                                        </p:tgtEl>
                                        <p:attrNameLst>
                                          <p:attrName>style.visibility</p:attrName>
                                        </p:attrNameLst>
                                      </p:cBhvr>
                                      <p:to>
                                        <p:strVal val="visible"/>
                                      </p:to>
                                    </p:set>
                                    <p:animEffect transition="in" filter="box(out)">
                                      <p:cBhvr>
                                        <p:cTn id="34" dur="500"/>
                                        <p:tgtEl>
                                          <p:spTgt spid="1067043"/>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1067037"/>
                                        </p:tgtEl>
                                        <p:attrNameLst>
                                          <p:attrName>style.visibility</p:attrName>
                                        </p:attrNameLst>
                                      </p:cBhvr>
                                      <p:to>
                                        <p:strVal val="visible"/>
                                      </p:to>
                                    </p:set>
                                    <p:animEffect transition="in" filter="strips(downRight)">
                                      <p:cBhvr>
                                        <p:cTn id="39" dur="500"/>
                                        <p:tgtEl>
                                          <p:spTgt spid="1067037"/>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0" fill="hold">
                            <p:stCondLst>
                              <p:cond delay="500"/>
                            </p:stCondLst>
                            <p:childTnLst>
                              <p:par>
                                <p:cTn id="41" presetID="18" presetClass="entr" presetSubtype="6" fill="hold" nodeType="afterEffect">
                                  <p:stCondLst>
                                    <p:cond delay="0"/>
                                  </p:stCondLst>
                                  <p:childTnLst>
                                    <p:set>
                                      <p:cBhvr>
                                        <p:cTn id="42" dur="1" fill="hold">
                                          <p:stCondLst>
                                            <p:cond delay="0"/>
                                          </p:stCondLst>
                                        </p:cTn>
                                        <p:tgtEl>
                                          <p:spTgt spid="1067038"/>
                                        </p:tgtEl>
                                        <p:attrNameLst>
                                          <p:attrName>style.visibility</p:attrName>
                                        </p:attrNameLst>
                                      </p:cBhvr>
                                      <p:to>
                                        <p:strVal val="visible"/>
                                      </p:to>
                                    </p:set>
                                    <p:animEffect transition="in" filter="strips(downRight)">
                                      <p:cBhvr>
                                        <p:cTn id="43" dur="500"/>
                                        <p:tgtEl>
                                          <p:spTgt spid="1067038"/>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par>
                          <p:cTn id="44" fill="hold">
                            <p:stCondLst>
                              <p:cond delay="1000"/>
                            </p:stCondLst>
                            <p:childTnLst>
                              <p:par>
                                <p:cTn id="45" presetID="18" presetClass="entr" presetSubtype="6" fill="hold" nodeType="afterEffect">
                                  <p:stCondLst>
                                    <p:cond delay="0"/>
                                  </p:stCondLst>
                                  <p:childTnLst>
                                    <p:set>
                                      <p:cBhvr>
                                        <p:cTn id="46" dur="1" fill="hold">
                                          <p:stCondLst>
                                            <p:cond delay="0"/>
                                          </p:stCondLst>
                                        </p:cTn>
                                        <p:tgtEl>
                                          <p:spTgt spid="1067039"/>
                                        </p:tgtEl>
                                        <p:attrNameLst>
                                          <p:attrName>style.visibility</p:attrName>
                                        </p:attrNameLst>
                                      </p:cBhvr>
                                      <p:to>
                                        <p:strVal val="visible"/>
                                      </p:to>
                                    </p:set>
                                    <p:animEffect transition="in" filter="strips(downRight)">
                                      <p:cBhvr>
                                        <p:cTn id="47" dur="500"/>
                                        <p:tgtEl>
                                          <p:spTgt spid="1067039"/>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par>
                          <p:cTn id="48" fill="hold">
                            <p:stCondLst>
                              <p:cond delay="1500"/>
                            </p:stCondLst>
                            <p:childTnLst>
                              <p:par>
                                <p:cTn id="49" presetID="18" presetClass="entr" presetSubtype="6" fill="hold" nodeType="afterEffect">
                                  <p:stCondLst>
                                    <p:cond delay="0"/>
                                  </p:stCondLst>
                                  <p:childTnLst>
                                    <p:set>
                                      <p:cBhvr>
                                        <p:cTn id="50" dur="1" fill="hold">
                                          <p:stCondLst>
                                            <p:cond delay="0"/>
                                          </p:stCondLst>
                                        </p:cTn>
                                        <p:tgtEl>
                                          <p:spTgt spid="1067040"/>
                                        </p:tgtEl>
                                        <p:attrNameLst>
                                          <p:attrName>style.visibility</p:attrName>
                                        </p:attrNameLst>
                                      </p:cBhvr>
                                      <p:to>
                                        <p:strVal val="visible"/>
                                      </p:to>
                                    </p:set>
                                    <p:animEffect transition="in" filter="strips(downRight)">
                                      <p:cBhvr>
                                        <p:cTn id="51" dur="500"/>
                                        <p:tgtEl>
                                          <p:spTgt spid="1067040"/>
                                        </p:tgtEl>
                                      </p:cBhvr>
                                    </p:animEffec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par>
                          <p:cTn id="52" fill="hold">
                            <p:stCondLst>
                              <p:cond delay="2000"/>
                            </p:stCondLst>
                            <p:childTnLst>
                              <p:par>
                                <p:cTn id="53" presetID="18" presetClass="entr" presetSubtype="6" fill="hold" nodeType="afterEffect">
                                  <p:stCondLst>
                                    <p:cond delay="0"/>
                                  </p:stCondLst>
                                  <p:childTnLst>
                                    <p:set>
                                      <p:cBhvr>
                                        <p:cTn id="54" dur="1" fill="hold">
                                          <p:stCondLst>
                                            <p:cond delay="0"/>
                                          </p:stCondLst>
                                        </p:cTn>
                                        <p:tgtEl>
                                          <p:spTgt spid="1067041"/>
                                        </p:tgtEl>
                                        <p:attrNameLst>
                                          <p:attrName>style.visibility</p:attrName>
                                        </p:attrNameLst>
                                      </p:cBhvr>
                                      <p:to>
                                        <p:strVal val="visible"/>
                                      </p:to>
                                    </p:set>
                                    <p:animEffect transition="in" filter="strips(downRight)">
                                      <p:cBhvr>
                                        <p:cTn id="55" dur="500"/>
                                        <p:tgtEl>
                                          <p:spTgt spid="1067041"/>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par>
                          <p:cTn id="56" fill="hold">
                            <p:stCondLst>
                              <p:cond delay="2500"/>
                            </p:stCondLst>
                            <p:childTnLst>
                              <p:par>
                                <p:cTn id="57" presetID="18" presetClass="entr" presetSubtype="6" fill="hold" nodeType="afterEffect">
                                  <p:stCondLst>
                                    <p:cond delay="0"/>
                                  </p:stCondLst>
                                  <p:childTnLst>
                                    <p:set>
                                      <p:cBhvr>
                                        <p:cTn id="58" dur="1" fill="hold">
                                          <p:stCondLst>
                                            <p:cond delay="0"/>
                                          </p:stCondLst>
                                        </p:cTn>
                                        <p:tgtEl>
                                          <p:spTgt spid="1067042"/>
                                        </p:tgtEl>
                                        <p:attrNameLst>
                                          <p:attrName>style.visibility</p:attrName>
                                        </p:attrNameLst>
                                      </p:cBhvr>
                                      <p:to>
                                        <p:strVal val="visible"/>
                                      </p:to>
                                    </p:set>
                                    <p:animEffect transition="in" filter="strips(downRight)">
                                      <p:cBhvr>
                                        <p:cTn id="59" dur="500"/>
                                        <p:tgtEl>
                                          <p:spTgt spid="1067042"/>
                                        </p:tgtEl>
                                      </p:cBhvr>
                                    </p:animEffect>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1067044"/>
                                        </p:tgtEl>
                                        <p:attrNameLst>
                                          <p:attrName>style.visibility</p:attrName>
                                        </p:attrNameLst>
                                      </p:cBhvr>
                                      <p:to>
                                        <p:strVal val="visible"/>
                                      </p:to>
                                    </p:set>
                                    <p:animEffect transition="in" filter="box(out)">
                                      <p:cBhvr>
                                        <p:cTn id="64" dur="500"/>
                                        <p:tgtEl>
                                          <p:spTgt spid="1067044"/>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1067045"/>
                                        </p:tgtEl>
                                        <p:attrNameLst>
                                          <p:attrName>style.visibility</p:attrName>
                                        </p:attrNameLst>
                                      </p:cBhvr>
                                      <p:to>
                                        <p:strVal val="visible"/>
                                      </p:to>
                                    </p:set>
                                    <p:animEffect transition="in" filter="box(out)">
                                      <p:cBhvr>
                                        <p:cTn id="69" dur="500"/>
                                        <p:tgtEl>
                                          <p:spTgt spid="1067045"/>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32" fill="hold" nodeType="clickEffect">
                                  <p:stCondLst>
                                    <p:cond delay="0"/>
                                  </p:stCondLst>
                                  <p:childTnLst>
                                    <p:set>
                                      <p:cBhvr>
                                        <p:cTn id="73" dur="1" fill="hold">
                                          <p:stCondLst>
                                            <p:cond delay="0"/>
                                          </p:stCondLst>
                                        </p:cTn>
                                        <p:tgtEl>
                                          <p:spTgt spid="1067050"/>
                                        </p:tgtEl>
                                        <p:attrNameLst>
                                          <p:attrName>style.visibility</p:attrName>
                                        </p:attrNameLst>
                                      </p:cBhvr>
                                      <p:to>
                                        <p:strVal val="visible"/>
                                      </p:to>
                                    </p:set>
                                    <p:animEffect transition="in" filter="box(out)">
                                      <p:cBhvr>
                                        <p:cTn id="74" dur="500"/>
                                        <p:tgtEl>
                                          <p:spTgt spid="1067050"/>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7015" grpId="0"/>
      <p:bldP spid="1067016" grpId="0"/>
      <p:bldP spid="1067023" grpId="0"/>
      <p:bldP spid="1067024" grpId="0" animBg="1"/>
      <p:bldP spid="1067043" grpId="0"/>
      <p:bldP spid="1067044" grpId="0" animBg="1"/>
      <p:bldP spid="106704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9061" name="Rectangle 5"/>
          <p:cNvSpPr>
            <a:spLocks noChangeArrowheads="1"/>
          </p:cNvSpPr>
          <p:nvPr/>
        </p:nvSpPr>
        <p:spPr bwMode="auto">
          <a:xfrm>
            <a:off x="597611" y="188913"/>
            <a:ext cx="30956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3</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、结构体变量的赋值</a:t>
            </a:r>
          </a:p>
        </p:txBody>
      </p:sp>
      <p:sp>
        <p:nvSpPr>
          <p:cNvPr id="1069062" name="Rectangle 6"/>
          <p:cNvSpPr>
            <a:spLocks noChangeArrowheads="1"/>
          </p:cNvSpPr>
          <p:nvPr/>
        </p:nvSpPr>
        <p:spPr bwMode="auto">
          <a:xfrm>
            <a:off x="1029410" y="650876"/>
            <a:ext cx="367921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结构体变量初始化赋值</a:t>
            </a:r>
          </a:p>
        </p:txBody>
      </p:sp>
      <p:sp>
        <p:nvSpPr>
          <p:cNvPr id="1069063" name="Rectangle 7"/>
          <p:cNvSpPr>
            <a:spLocks noChangeArrowheads="1"/>
          </p:cNvSpPr>
          <p:nvPr/>
        </p:nvSpPr>
        <p:spPr bwMode="auto">
          <a:xfrm>
            <a:off x="1313573" y="1060450"/>
            <a:ext cx="7566025" cy="457200"/>
          </a:xfrm>
          <a:prstGeom prst="rect">
            <a:avLst/>
          </a:prstGeom>
          <a:noFill/>
          <a:ln w="9525">
            <a:noFill/>
            <a:miter lim="800000"/>
          </a:ln>
          <a:effectLst/>
        </p:spPr>
        <p:txBody>
          <a:bodyPr>
            <a:spAutoFit/>
          </a:bodyPr>
          <a:lstStyle/>
          <a:p>
            <a:pPr>
              <a:buFont typeface="Wingdings" panose="05000000000000000000" pitchFamily="2" charset="2"/>
              <a:buChar char="l"/>
            </a:pPr>
            <a:r>
              <a:rPr lang="zh-CN" altLang="en-US" b="1" dirty="0">
                <a:effectLst>
                  <a:outerShdw blurRad="38100" dist="38100" dir="2700000" algn="tl">
                    <a:srgbClr val="FFFFFF"/>
                  </a:outerShdw>
                </a:effectLst>
                <a:ea typeface="隶书" panose="02010509060101010101" pitchFamily="49" charset="-122"/>
              </a:rPr>
              <a:t> 定义结构体类型的同时，定义结构体变量并赋初值</a:t>
            </a:r>
          </a:p>
        </p:txBody>
      </p:sp>
      <p:grpSp>
        <p:nvGrpSpPr>
          <p:cNvPr id="1069096" name="Group 40"/>
          <p:cNvGrpSpPr/>
          <p:nvPr/>
        </p:nvGrpSpPr>
        <p:grpSpPr bwMode="auto">
          <a:xfrm>
            <a:off x="1775520" y="1611314"/>
            <a:ext cx="9217026" cy="1457325"/>
            <a:chOff x="748" y="1015"/>
            <a:chExt cx="5806" cy="918"/>
          </a:xfrm>
        </p:grpSpPr>
        <p:sp>
          <p:nvSpPr>
            <p:cNvPr id="1069065" name="Text Box 9"/>
            <p:cNvSpPr txBox="1">
              <a:spLocks noChangeArrowheads="1"/>
            </p:cNvSpPr>
            <p:nvPr/>
          </p:nvSpPr>
          <p:spPr bwMode="auto">
            <a:xfrm>
              <a:off x="748" y="1015"/>
              <a:ext cx="5806" cy="918"/>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结构体类型名</a:t>
              </a:r>
              <a:r>
                <a:rPr lang="en-US" altLang="zh-CN" sz="2000" b="1" dirty="0">
                  <a:effectLst>
                    <a:outerShdw blurRad="38100" dist="38100" dir="2700000" algn="tl">
                      <a:srgbClr val="FFFFFF"/>
                    </a:outerShdw>
                  </a:effectLst>
                  <a:latin typeface="+mn-lt"/>
                  <a:ea typeface="楷体" panose="02010609060101010101" pitchFamily="49" charset="-122"/>
                </a:rPr>
                <a:t>]</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初值表</a:t>
              </a: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latin typeface="+mn-lt"/>
                  <a:ea typeface="楷体" panose="02010609060101010101" pitchFamily="49" charset="-122"/>
                </a:rPr>
                <a:t>… … </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变量名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1</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成员</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n</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的值</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a:t>
              </a:r>
            </a:p>
          </p:txBody>
        </p:sp>
        <p:sp>
          <p:nvSpPr>
            <p:cNvPr id="1069066" name="AutoShape 10"/>
            <p:cNvSpPr/>
            <p:nvPr/>
          </p:nvSpPr>
          <p:spPr bwMode="auto">
            <a:xfrm rot="-5400000">
              <a:off x="3009" y="126"/>
              <a:ext cx="150" cy="2858"/>
            </a:xfrm>
            <a:prstGeom prst="rightBrace">
              <a:avLst>
                <a:gd name="adj1" fmla="val 158778"/>
                <a:gd name="adj2" fmla="val 50000"/>
              </a:avLst>
            </a:prstGeom>
            <a:noFill/>
            <a:ln w="25400">
              <a:solidFill>
                <a:srgbClr val="990000"/>
              </a:solidFill>
              <a:round/>
            </a:ln>
            <a:effectLst>
              <a:outerShdw dist="35921" dir="2700000" algn="ctr" rotWithShape="0">
                <a:schemeClr val="bg2"/>
              </a:outerShdw>
            </a:effectLst>
          </p:spPr>
          <p:txBody>
            <a:bodyPr wrap="none" anchor="ctr"/>
            <a:lstStyle/>
            <a:p>
              <a:endParaRPr lang="zh-CN" altLang="en-US"/>
            </a:p>
          </p:txBody>
        </p:sp>
      </p:grpSp>
      <p:sp>
        <p:nvSpPr>
          <p:cNvPr id="1069093" name="Rectangle 37" descr="信纸"/>
          <p:cNvSpPr>
            <a:spLocks noChangeArrowheads="1"/>
          </p:cNvSpPr>
          <p:nvPr/>
        </p:nvSpPr>
        <p:spPr bwMode="auto">
          <a:xfrm>
            <a:off x="1774848" y="3357564"/>
            <a:ext cx="4321151" cy="13493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b="1">
                <a:solidFill>
                  <a:srgbClr val="CC0000"/>
                </a:solidFill>
                <a:effectLst>
                  <a:outerShdw blurRad="38100" dist="38100" dir="2700000" algn="tl">
                    <a:srgbClr val="000000"/>
                  </a:outerShdw>
                </a:effectLst>
              </a:rPr>
              <a:t>struct Date</a:t>
            </a:r>
            <a:r>
              <a:rPr lang="en-US" altLang="zh-CN" sz="2000" b="1">
                <a:effectLst>
                  <a:outerShdw blurRad="38100" dist="38100" dir="2700000" algn="tl">
                    <a:srgbClr val="FFFFFF"/>
                  </a:outerShdw>
                </a:effectLst>
              </a:rPr>
              <a:t> </a:t>
            </a:r>
          </a:p>
          <a:p>
            <a:r>
              <a:rPr lang="en-US" altLang="zh-CN" sz="2000" b="1">
                <a:effectLst>
                  <a:outerShdw blurRad="38100" dist="38100" dir="2700000" algn="tl">
                    <a:srgbClr val="FFFFFF"/>
                  </a:outerShdw>
                </a:effectLst>
              </a:rPr>
              <a:t>{</a:t>
            </a:r>
          </a:p>
          <a:p>
            <a:r>
              <a:rPr lang="en-US" altLang="zh-CN" sz="2000" b="1">
                <a:effectLst>
                  <a:outerShdw blurRad="38100" dist="38100" dir="2700000" algn="tl">
                    <a:srgbClr val="FFFFFF"/>
                  </a:outerShdw>
                </a:effectLst>
              </a:rPr>
              <a:t>   int year, month, day;</a:t>
            </a:r>
          </a:p>
          <a:p>
            <a:r>
              <a:rPr lang="en-US" altLang="zh-CN"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birthday = {1986, 12, 10};</a:t>
            </a:r>
            <a:r>
              <a:rPr lang="en-US" altLang="zh-CN" sz="2000" b="1">
                <a:effectLst>
                  <a:outerShdw blurRad="38100" dist="38100" dir="2700000" algn="tl">
                    <a:srgbClr val="FFFFFF"/>
                  </a:outerShdw>
                </a:effectLst>
              </a:rPr>
              <a:t>     </a:t>
            </a:r>
          </a:p>
        </p:txBody>
      </p:sp>
      <p:sp>
        <p:nvSpPr>
          <p:cNvPr id="1069094" name="Rectangle 38" descr="信纸"/>
          <p:cNvSpPr>
            <a:spLocks noChangeArrowheads="1"/>
          </p:cNvSpPr>
          <p:nvPr/>
        </p:nvSpPr>
        <p:spPr bwMode="auto">
          <a:xfrm>
            <a:off x="6672064" y="3370264"/>
            <a:ext cx="4320000" cy="13493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r>
              <a:rPr lang="en-US" altLang="zh-CN" sz="2000" b="1">
                <a:solidFill>
                  <a:srgbClr val="CC0000"/>
                </a:solidFill>
                <a:effectLst>
                  <a:outerShdw blurRad="38100" dist="38100" dir="2700000" algn="tl">
                    <a:srgbClr val="000000"/>
                  </a:outerShdw>
                </a:effectLst>
              </a:rPr>
              <a:t>struct </a:t>
            </a:r>
            <a:r>
              <a:rPr lang="en-US" altLang="zh-CN" sz="2000" b="1">
                <a:effectLst>
                  <a:outerShdw blurRad="38100" dist="38100" dir="2700000" algn="tl">
                    <a:srgbClr val="FFFFFF"/>
                  </a:outerShdw>
                </a:effectLst>
              </a:rPr>
              <a:t> </a:t>
            </a:r>
          </a:p>
          <a:p>
            <a:r>
              <a:rPr lang="en-US" altLang="zh-CN" sz="2000" b="1">
                <a:effectLst>
                  <a:outerShdw blurRad="38100" dist="38100" dir="2700000" algn="tl">
                    <a:srgbClr val="FFFFFF"/>
                  </a:outerShdw>
                </a:effectLst>
              </a:rPr>
              <a:t>{</a:t>
            </a:r>
          </a:p>
          <a:p>
            <a:r>
              <a:rPr lang="en-US" altLang="zh-CN" sz="2000" b="1">
                <a:effectLst>
                  <a:outerShdw blurRad="38100" dist="38100" dir="2700000" algn="tl">
                    <a:srgbClr val="FFFFFF"/>
                  </a:outerShdw>
                </a:effectLst>
              </a:rPr>
              <a:t>   int year, month, day;</a:t>
            </a:r>
          </a:p>
          <a:p>
            <a:r>
              <a:rPr lang="en-US" altLang="zh-CN" sz="2000" b="1">
                <a:effectLst>
                  <a:outerShdw blurRad="38100" dist="38100" dir="2700000" algn="tl">
                    <a:srgbClr val="FFFFFF"/>
                  </a:outerShdw>
                </a:effectLst>
              </a:rPr>
              <a:t>} </a:t>
            </a:r>
            <a:r>
              <a:rPr lang="en-US" altLang="zh-CN" sz="2000" b="1">
                <a:solidFill>
                  <a:srgbClr val="CC0000"/>
                </a:solidFill>
                <a:effectLst>
                  <a:outerShdw blurRad="38100" dist="38100" dir="2700000" algn="tl">
                    <a:srgbClr val="000000"/>
                  </a:outerShdw>
                </a:effectLst>
              </a:rPr>
              <a:t>birthday = {1986, 12, 10};</a:t>
            </a:r>
            <a:r>
              <a:rPr lang="en-US" altLang="zh-CN" sz="2000" b="1">
                <a:effectLst>
                  <a:outerShdw blurRad="38100" dist="38100" dir="2700000" algn="tl">
                    <a:srgbClr val="FFFFFF"/>
                  </a:outerShdw>
                </a:effectLst>
              </a:rPr>
              <a:t>     </a:t>
            </a:r>
          </a:p>
        </p:txBody>
      </p:sp>
      <p:sp>
        <p:nvSpPr>
          <p:cNvPr id="1069095" name="Text Box 39"/>
          <p:cNvSpPr txBox="1">
            <a:spLocks noChangeArrowheads="1"/>
          </p:cNvSpPr>
          <p:nvPr/>
        </p:nvSpPr>
        <p:spPr bwMode="auto">
          <a:xfrm>
            <a:off x="6119021" y="3751263"/>
            <a:ext cx="504825" cy="457200"/>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或</a:t>
            </a:r>
          </a:p>
        </p:txBody>
      </p:sp>
      <p:grpSp>
        <p:nvGrpSpPr>
          <p:cNvPr id="1069098" name="Group 42"/>
          <p:cNvGrpSpPr/>
          <p:nvPr/>
        </p:nvGrpSpPr>
        <p:grpSpPr bwMode="auto">
          <a:xfrm>
            <a:off x="-13578" y="0"/>
            <a:ext cx="446088" cy="6858000"/>
            <a:chOff x="0" y="0"/>
            <a:chExt cx="281" cy="4320"/>
          </a:xfrm>
        </p:grpSpPr>
        <p:sp>
          <p:nvSpPr>
            <p:cNvPr id="1069099" name="Text Box 4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69100" name="Text Box 4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069097" name="Rectangle 41" descr="信纸"/>
          <p:cNvSpPr>
            <a:spLocks noChangeArrowheads="1"/>
          </p:cNvSpPr>
          <p:nvPr/>
        </p:nvSpPr>
        <p:spPr bwMode="auto">
          <a:xfrm>
            <a:off x="2820095" y="3353801"/>
            <a:ext cx="7127875" cy="2933700"/>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a:t>
            </a:r>
            <a:r>
              <a:rPr lang="en-US" altLang="zh-CN" sz="2000" b="1" dirty="0" err="1">
                <a:solidFill>
                  <a:srgbClr val="FF3300"/>
                </a:solidFill>
                <a:effectLst>
                  <a:outerShdw blurRad="38100" dist="38100" dir="2700000" algn="tl">
                    <a:srgbClr val="000000"/>
                  </a:outerShdw>
                </a:effectLst>
                <a:ea typeface="楷体_GB2312" pitchFamily="49" charset="-122"/>
              </a:rPr>
              <a:t>Student_Info</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p>
          <a:p>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CC0000"/>
                </a:solidFill>
                <a:effectLst>
                  <a:outerShdw blurRad="38100" dist="38100" dir="2700000" algn="tl">
                    <a:srgbClr val="000000"/>
                  </a:outerShdw>
                </a:effectLst>
                <a:ea typeface="楷体_GB2312" pitchFamily="49" charset="-122"/>
              </a:rPr>
              <a:t>student = </a:t>
            </a:r>
            <a:r>
              <a:rPr lang="en-US" altLang="zh-CN" sz="2000" b="1" dirty="0">
                <a:solidFill>
                  <a:srgbClr val="CC0000"/>
                </a:solidFill>
                <a:effectLst>
                  <a:outerShdw blurRad="38100" dist="38100" dir="2700000" algn="tl">
                    <a:srgbClr val="000000"/>
                  </a:outerShdw>
                </a:effectLst>
              </a:rPr>
              <a:t>{"20020306", "</a:t>
            </a:r>
            <a:r>
              <a:rPr lang="en-US" altLang="zh-CN" sz="2000" b="1" dirty="0" err="1">
                <a:solidFill>
                  <a:srgbClr val="CC0000"/>
                </a:solidFill>
                <a:effectLst>
                  <a:outerShdw blurRad="38100" dist="38100" dir="2700000" algn="tl">
                    <a:srgbClr val="000000"/>
                  </a:outerShdw>
                </a:effectLst>
              </a:rPr>
              <a:t>ZhangMing</a:t>
            </a:r>
            <a:r>
              <a:rPr lang="en-US" altLang="zh-CN" sz="2000" b="1" dirty="0">
                <a:solidFill>
                  <a:srgbClr val="CC0000"/>
                </a:solidFill>
                <a:effectLst>
                  <a:outerShdw blurRad="38100" dist="38100" dir="2700000" algn="tl">
                    <a:srgbClr val="000000"/>
                  </a:outerShdw>
                </a:effectLst>
              </a:rPr>
              <a:t>", 'M', 18, 1, 90};</a:t>
            </a:r>
            <a:r>
              <a:rPr lang="en-US" altLang="zh-CN" dirty="0"/>
              <a:t> </a:t>
            </a:r>
            <a:endParaRPr lang="en-US" altLang="zh-CN" sz="2000" b="1" dirty="0">
              <a:effectLst>
                <a:outerShdw blurRad="38100" dist="38100" dir="2700000" algn="tl">
                  <a:srgbClr val="FFFFFF"/>
                </a:outerShdw>
              </a:effectLst>
              <a:ea typeface="楷体_GB2312" pitchFamily="49" charset="-122"/>
            </a:endParaRP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69062"/>
                                        </p:tgtEl>
                                        <p:attrNameLst>
                                          <p:attrName>style.visibility</p:attrName>
                                        </p:attrNameLst>
                                      </p:cBhvr>
                                      <p:to>
                                        <p:strVal val="visible"/>
                                      </p:to>
                                    </p:set>
                                    <p:anim calcmode="lin" valueType="num">
                                      <p:cBhvr additive="base">
                                        <p:cTn id="7" dur="500" fill="hold"/>
                                        <p:tgtEl>
                                          <p:spTgt spid="1069062"/>
                                        </p:tgtEl>
                                        <p:attrNameLst>
                                          <p:attrName>ppt_x</p:attrName>
                                        </p:attrNameLst>
                                      </p:cBhvr>
                                      <p:tavLst>
                                        <p:tav tm="0">
                                          <p:val>
                                            <p:strVal val="0-#ppt_w/2"/>
                                          </p:val>
                                        </p:tav>
                                        <p:tav tm="100000">
                                          <p:val>
                                            <p:strVal val="#ppt_x"/>
                                          </p:val>
                                        </p:tav>
                                      </p:tavLst>
                                    </p:anim>
                                    <p:anim calcmode="lin" valueType="num">
                                      <p:cBhvr additive="base">
                                        <p:cTn id="8" dur="500" fill="hold"/>
                                        <p:tgtEl>
                                          <p:spTgt spid="10690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9063"/>
                                        </p:tgtEl>
                                        <p:attrNameLst>
                                          <p:attrName>style.visibility</p:attrName>
                                        </p:attrNameLst>
                                      </p:cBhvr>
                                      <p:to>
                                        <p:strVal val="visible"/>
                                      </p:to>
                                    </p:set>
                                    <p:anim calcmode="lin" valueType="num">
                                      <p:cBhvr additive="base">
                                        <p:cTn id="13" dur="500" fill="hold"/>
                                        <p:tgtEl>
                                          <p:spTgt spid="1069063"/>
                                        </p:tgtEl>
                                        <p:attrNameLst>
                                          <p:attrName>ppt_x</p:attrName>
                                        </p:attrNameLst>
                                      </p:cBhvr>
                                      <p:tavLst>
                                        <p:tav tm="0">
                                          <p:val>
                                            <p:strVal val="0-#ppt_w/2"/>
                                          </p:val>
                                        </p:tav>
                                        <p:tav tm="100000">
                                          <p:val>
                                            <p:strVal val="#ppt_x"/>
                                          </p:val>
                                        </p:tav>
                                      </p:tavLst>
                                    </p:anim>
                                    <p:anim calcmode="lin" valueType="num">
                                      <p:cBhvr additive="base">
                                        <p:cTn id="14" dur="500" fill="hold"/>
                                        <p:tgtEl>
                                          <p:spTgt spid="10690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069096"/>
                                        </p:tgtEl>
                                        <p:attrNameLst>
                                          <p:attrName>style.visibility</p:attrName>
                                        </p:attrNameLst>
                                      </p:cBhvr>
                                      <p:to>
                                        <p:strVal val="visible"/>
                                      </p:to>
                                    </p:set>
                                    <p:animEffect transition="in" filter="box(out)">
                                      <p:cBhvr>
                                        <p:cTn id="19" dur="500"/>
                                        <p:tgtEl>
                                          <p:spTgt spid="1069096"/>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69093"/>
                                        </p:tgtEl>
                                        <p:attrNameLst>
                                          <p:attrName>style.visibility</p:attrName>
                                        </p:attrNameLst>
                                      </p:cBhvr>
                                      <p:to>
                                        <p:strVal val="visible"/>
                                      </p:to>
                                    </p:set>
                                    <p:animEffect transition="in" filter="box(out)">
                                      <p:cBhvr>
                                        <p:cTn id="24" dur="500"/>
                                        <p:tgtEl>
                                          <p:spTgt spid="1069093"/>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069095"/>
                                        </p:tgtEl>
                                        <p:attrNameLst>
                                          <p:attrName>style.visibility</p:attrName>
                                        </p:attrNameLst>
                                      </p:cBhvr>
                                      <p:to>
                                        <p:strVal val="visible"/>
                                      </p:to>
                                    </p:set>
                                    <p:animEffect transition="in" filter="box(out)">
                                      <p:cBhvr>
                                        <p:cTn id="29" dur="500"/>
                                        <p:tgtEl>
                                          <p:spTgt spid="1069095"/>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0" presetID="4" presetClass="entr" presetSubtype="32" fill="hold" grpId="0" nodeType="withEffect">
                                  <p:stCondLst>
                                    <p:cond delay="0"/>
                                  </p:stCondLst>
                                  <p:childTnLst>
                                    <p:set>
                                      <p:cBhvr>
                                        <p:cTn id="31" dur="1" fill="hold">
                                          <p:stCondLst>
                                            <p:cond delay="0"/>
                                          </p:stCondLst>
                                        </p:cTn>
                                        <p:tgtEl>
                                          <p:spTgt spid="1069094"/>
                                        </p:tgtEl>
                                        <p:attrNameLst>
                                          <p:attrName>style.visibility</p:attrName>
                                        </p:attrNameLst>
                                      </p:cBhvr>
                                      <p:to>
                                        <p:strVal val="visible"/>
                                      </p:to>
                                    </p:set>
                                    <p:animEffect transition="in" filter="box(out)">
                                      <p:cBhvr>
                                        <p:cTn id="32" dur="500"/>
                                        <p:tgtEl>
                                          <p:spTgt spid="1069094"/>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69097"/>
                                        </p:tgtEl>
                                        <p:attrNameLst>
                                          <p:attrName>style.visibility</p:attrName>
                                        </p:attrNameLst>
                                      </p:cBhvr>
                                      <p:to>
                                        <p:strVal val="visible"/>
                                      </p:to>
                                    </p:set>
                                    <p:animEffect transition="in" filter="box(out)">
                                      <p:cBhvr>
                                        <p:cTn id="37" dur="500"/>
                                        <p:tgtEl>
                                          <p:spTgt spid="1069097"/>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62" grpId="0"/>
      <p:bldP spid="1069063" grpId="0"/>
      <p:bldP spid="1069093" grpId="0" animBg="1"/>
      <p:bldP spid="1069094" grpId="0" animBg="1"/>
      <p:bldP spid="1069095" grpId="0"/>
      <p:bldP spid="106909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1134" name="Rectangle 30" descr="信纸"/>
          <p:cNvSpPr>
            <a:spLocks noChangeArrowheads="1"/>
          </p:cNvSpPr>
          <p:nvPr/>
        </p:nvSpPr>
        <p:spPr bwMode="auto">
          <a:xfrm>
            <a:off x="7176517" y="4051301"/>
            <a:ext cx="4248075" cy="19589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effectLst>
                  <a:outerShdw blurRad="38100" dist="38100" dir="2700000" algn="tl">
                    <a:srgbClr val="FFFFFF"/>
                  </a:outerShdw>
                </a:effectLst>
              </a:rPr>
              <a:t>strcpy (stu1.no, stu.no);   </a:t>
            </a:r>
          </a:p>
          <a:p>
            <a:r>
              <a:rPr lang="en-US" altLang="zh-CN" sz="2000" b="1">
                <a:effectLst>
                  <a:outerShdw blurRad="38100" dist="38100" dir="2700000" algn="tl">
                    <a:srgbClr val="FFFFFF"/>
                  </a:outerShdw>
                </a:effectLst>
              </a:rPr>
              <a:t>strcpy (stu1.name, stu.name);</a:t>
            </a:r>
          </a:p>
          <a:p>
            <a:r>
              <a:rPr lang="en-US" altLang="zh-CN" sz="2000" b="1">
                <a:effectLst>
                  <a:outerShdw blurRad="38100" dist="38100" dir="2700000" algn="tl">
                    <a:srgbClr val="FFFFFF"/>
                  </a:outerShdw>
                </a:effectLst>
              </a:rPr>
              <a:t>stu1.sex = stu.sex;</a:t>
            </a:r>
          </a:p>
          <a:p>
            <a:r>
              <a:rPr lang="en-US" altLang="zh-CN" sz="2000" b="1">
                <a:effectLst>
                  <a:outerShdw blurRad="38100" dist="38100" dir="2700000" algn="tl">
                    <a:srgbClr val="FFFFFF"/>
                  </a:outerShdw>
                </a:effectLst>
              </a:rPr>
              <a:t>stu1.age = stu.age;</a:t>
            </a:r>
          </a:p>
          <a:p>
            <a:r>
              <a:rPr lang="en-US" altLang="zh-CN" sz="2000" b="1">
                <a:effectLst>
                  <a:outerShdw blurRad="38100" dist="38100" dir="2700000" algn="tl">
                    <a:srgbClr val="FFFFFF"/>
                  </a:outerShdw>
                </a:effectLst>
              </a:rPr>
              <a:t>stu1.classno = stu.classno;</a:t>
            </a:r>
          </a:p>
          <a:p>
            <a:r>
              <a:rPr lang="en-US" altLang="zh-CN" sz="2000" b="1">
                <a:effectLst>
                  <a:outerShdw blurRad="38100" dist="38100" dir="2700000" algn="tl">
                    <a:srgbClr val="FFFFFF"/>
                  </a:outerShdw>
                </a:effectLst>
              </a:rPr>
              <a:t>stu1.grade = stu.grade</a:t>
            </a:r>
            <a:r>
              <a:rPr lang="en-US" altLang="zh-CN" sz="2000"/>
              <a:t>;</a:t>
            </a:r>
          </a:p>
        </p:txBody>
      </p:sp>
      <p:sp>
        <p:nvSpPr>
          <p:cNvPr id="1071133" name="Rectangle 29" descr="信纸"/>
          <p:cNvSpPr>
            <a:spLocks noChangeArrowheads="1"/>
          </p:cNvSpPr>
          <p:nvPr/>
        </p:nvSpPr>
        <p:spPr bwMode="auto">
          <a:xfrm>
            <a:off x="1486172" y="2308226"/>
            <a:ext cx="4825852" cy="3482975"/>
          </a:xfrm>
          <a:prstGeom prst="rect">
            <a:avLst/>
          </a:prstGeom>
          <a:blipFill dpi="0" rotWithShape="1">
            <a:blip r:embed="rId7"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CC0000"/>
                </a:solidFill>
                <a:effectLst>
                  <a:outerShdw blurRad="38100" dist="38100" dir="2700000" algn="tl">
                    <a:srgbClr val="000000"/>
                  </a:outerShdw>
                </a:effectLst>
              </a:rPr>
              <a:t>struct</a:t>
            </a:r>
            <a:r>
              <a:rPr lang="en-US" altLang="zh-CN" sz="2000" b="1" dirty="0">
                <a:solidFill>
                  <a:srgbClr val="CC0000"/>
                </a:solidFill>
                <a:effectLst>
                  <a:outerShdw blurRad="38100" dist="38100" dir="2700000" algn="tl">
                    <a:srgbClr val="000000"/>
                  </a:outerShdw>
                </a:effectLst>
              </a:rPr>
              <a:t>  </a:t>
            </a:r>
            <a:r>
              <a:rPr lang="en-US" altLang="zh-CN" sz="2000" b="1" dirty="0" err="1">
                <a:solidFill>
                  <a:srgbClr val="CC0000"/>
                </a:solidFill>
                <a:effectLst>
                  <a:outerShdw blurRad="38100" dist="38100" dir="2700000" algn="tl">
                    <a:srgbClr val="000000"/>
                  </a:outerShdw>
                </a:effectLst>
              </a:rPr>
              <a:t>Student_Info</a:t>
            </a:r>
            <a:r>
              <a:rPr lang="en-US" altLang="zh-CN" sz="2000" b="1" dirty="0">
                <a:solidFill>
                  <a:srgbClr val="CC0000"/>
                </a:solidFill>
                <a:effectLst>
                  <a:outerShdw blurRad="38100" dist="38100" dir="2700000" algn="tl">
                    <a:srgbClr val="000000"/>
                  </a:outerShdw>
                </a:effectLst>
              </a:rPr>
              <a:t>  </a:t>
            </a:r>
            <a:r>
              <a:rPr lang="en-US" altLang="zh-CN" sz="2000" b="1" dirty="0" err="1">
                <a:solidFill>
                  <a:srgbClr val="CC0000"/>
                </a:solidFill>
                <a:effectLst>
                  <a:outerShdw blurRad="38100" dist="38100" dir="2700000" algn="tl">
                    <a:srgbClr val="000000"/>
                  </a:outerShdw>
                </a:effectLst>
              </a:rPr>
              <a:t>stu</a:t>
            </a:r>
            <a:r>
              <a:rPr lang="en-US" altLang="zh-CN" sz="2000" b="1" dirty="0">
                <a:solidFill>
                  <a:srgbClr val="CC0000"/>
                </a:solidFill>
                <a:effectLst>
                  <a:outerShdw blurRad="38100" dist="38100" dir="2700000" algn="tl">
                    <a:srgbClr val="000000"/>
                  </a:outerShdw>
                </a:effectLst>
              </a:rPr>
              <a:t>;</a:t>
            </a:r>
            <a:r>
              <a:rPr lang="en-US" altLang="zh-CN" sz="2000" b="1" dirty="0">
                <a:effectLst>
                  <a:outerShdw blurRad="38100" dist="38100" dir="2700000" algn="tl">
                    <a:srgbClr val="FFFFFF"/>
                  </a:outerShdw>
                </a:effectLst>
              </a:rPr>
              <a:t> </a:t>
            </a:r>
          </a:p>
          <a:p>
            <a:endParaRPr lang="en-US" altLang="zh-CN" sz="2000" b="1" dirty="0">
              <a:effectLst>
                <a:outerShdw blurRad="38100" dist="38100" dir="2700000" algn="tl">
                  <a:srgbClr val="FFFFFF"/>
                </a:outerShdw>
              </a:effectLst>
            </a:endParaRPr>
          </a:p>
          <a:p>
            <a:r>
              <a:rPr lang="en-US" altLang="zh-CN" sz="2000" b="1" dirty="0" err="1">
                <a:effectLst>
                  <a:outerShdw blurRad="38100" dist="38100" dir="2700000" algn="tl">
                    <a:srgbClr val="FFFFFF"/>
                  </a:outerShdw>
                </a:effectLst>
              </a:rPr>
              <a:t>strcpy</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stu.no</a:t>
            </a:r>
            <a:r>
              <a:rPr lang="en-US" altLang="zh-CN" sz="2000" b="1" dirty="0">
                <a:effectLst>
                  <a:outerShdw blurRad="38100" dist="38100" dir="2700000" algn="tl">
                    <a:srgbClr val="FFFFFF"/>
                  </a:outerShdw>
                </a:effectLst>
              </a:rPr>
              <a:t>, "20020306");   </a:t>
            </a:r>
          </a:p>
          <a:p>
            <a:r>
              <a:rPr lang="en-US" altLang="zh-CN" sz="2000" b="1" dirty="0" err="1">
                <a:effectLst>
                  <a:outerShdw blurRad="38100" dist="38100" dir="2700000" algn="tl">
                    <a:srgbClr val="FFFFFF"/>
                  </a:outerShdw>
                </a:effectLst>
              </a:rPr>
              <a:t>strcpy</a:t>
            </a:r>
            <a:r>
              <a:rPr lang="en-US" altLang="zh-CN" sz="2000" b="1" dirty="0">
                <a:effectLst>
                  <a:outerShdw blurRad="38100" dist="38100" dir="2700000" algn="tl">
                    <a:srgbClr val="FFFFFF"/>
                  </a:outerShdw>
                </a:effectLst>
              </a:rPr>
              <a:t> (stu.name, "</a:t>
            </a:r>
            <a:r>
              <a:rPr lang="en-US" altLang="zh-CN" sz="2000" b="1" dirty="0" err="1">
                <a:effectLst>
                  <a:outerShdw blurRad="38100" dist="38100" dir="2700000" algn="tl">
                    <a:srgbClr val="FFFFFF"/>
                  </a:outerShdw>
                </a:effectLst>
              </a:rPr>
              <a:t>ZhangMing</a:t>
            </a:r>
            <a:r>
              <a:rPr lang="en-US" altLang="zh-CN" sz="2000" b="1" dirty="0">
                <a:effectLst>
                  <a:outerShdw blurRad="38100" dist="38100" dir="2700000" algn="tl">
                    <a:srgbClr val="FFFFFF"/>
                  </a:outerShdw>
                </a:effectLst>
              </a:rPr>
              <a:t>");</a:t>
            </a:r>
          </a:p>
          <a:p>
            <a:r>
              <a:rPr lang="en-US" altLang="zh-CN" sz="2000" b="1" dirty="0">
                <a:effectLst>
                  <a:outerShdw blurRad="38100" dist="38100" dir="2700000" algn="tl">
                    <a:srgbClr val="FFFFFF"/>
                  </a:outerShdw>
                </a:effectLst>
              </a:rPr>
              <a:t>stu.sex = 'M';</a:t>
            </a:r>
          </a:p>
          <a:p>
            <a:r>
              <a:rPr lang="en-US" altLang="zh-CN" sz="2000" b="1" dirty="0" err="1">
                <a:effectLst>
                  <a:outerShdw blurRad="38100" dist="38100" dir="2700000" algn="tl">
                    <a:srgbClr val="FFFFFF"/>
                  </a:outerShdw>
                </a:effectLst>
              </a:rPr>
              <a:t>stu.age</a:t>
            </a:r>
            <a:r>
              <a:rPr lang="en-US" altLang="zh-CN" sz="2000" b="1" dirty="0">
                <a:effectLst>
                  <a:outerShdw blurRad="38100" dist="38100" dir="2700000" algn="tl">
                    <a:srgbClr val="FFFFFF"/>
                  </a:outerShdw>
                </a:effectLst>
              </a:rPr>
              <a:t> = 18;</a:t>
            </a:r>
          </a:p>
          <a:p>
            <a:r>
              <a:rPr lang="en-US" altLang="zh-CN" sz="2000" b="1" dirty="0" err="1">
                <a:effectLst>
                  <a:outerShdw blurRad="38100" dist="38100" dir="2700000" algn="tl">
                    <a:srgbClr val="FFFFFF"/>
                  </a:outerShdw>
                </a:effectLst>
              </a:rPr>
              <a:t>stu.classno</a:t>
            </a:r>
            <a:r>
              <a:rPr lang="en-US" altLang="zh-CN" sz="2000" b="1" dirty="0">
                <a:effectLst>
                  <a:outerShdw blurRad="38100" dist="38100" dir="2700000" algn="tl">
                    <a:srgbClr val="FFFFFF"/>
                  </a:outerShdw>
                </a:effectLst>
              </a:rPr>
              <a:t> = 1;</a:t>
            </a:r>
          </a:p>
          <a:p>
            <a:r>
              <a:rPr lang="en-US" altLang="zh-CN" sz="2000" b="1" dirty="0" err="1">
                <a:effectLst>
                  <a:outerShdw blurRad="38100" dist="38100" dir="2700000" algn="tl">
                    <a:srgbClr val="FFFFFF"/>
                  </a:outerShdw>
                </a:effectLst>
              </a:rPr>
              <a:t>stu.grade</a:t>
            </a:r>
            <a:r>
              <a:rPr lang="en-US" altLang="zh-CN" sz="2000" b="1" dirty="0">
                <a:effectLst>
                  <a:outerShdw blurRad="38100" dist="38100" dir="2700000" algn="tl">
                    <a:srgbClr val="FFFFFF"/>
                  </a:outerShdw>
                </a:effectLst>
              </a:rPr>
              <a:t> = 90;</a:t>
            </a:r>
          </a:p>
          <a:p>
            <a:endParaRPr lang="en-US" altLang="zh-CN" sz="2000" b="1" dirty="0">
              <a:effectLst>
                <a:outerShdw blurRad="38100" dist="38100" dir="2700000" algn="tl">
                  <a:srgbClr val="FFFFFF"/>
                </a:outerShdw>
              </a:effectLst>
            </a:endParaRPr>
          </a:p>
          <a:p>
            <a:r>
              <a:rPr lang="en-US" altLang="zh-CN" sz="2000" b="1" dirty="0" err="1">
                <a:solidFill>
                  <a:srgbClr val="FF0000"/>
                </a:solidFill>
                <a:effectLst>
                  <a:outerShdw blurRad="38100" dist="38100" dir="2700000" algn="tl">
                    <a:srgbClr val="000000"/>
                  </a:outerShdw>
                </a:effectLst>
              </a:rPr>
              <a:t>struct</a:t>
            </a:r>
            <a:r>
              <a:rPr lang="en-US" altLang="zh-CN" sz="2000" b="1" dirty="0">
                <a:solidFill>
                  <a:srgbClr val="FF0000"/>
                </a:solidFill>
                <a:effectLst>
                  <a:outerShdw blurRad="38100" dist="38100" dir="2700000" algn="tl">
                    <a:srgbClr val="000000"/>
                  </a:outerShdw>
                </a:effectLst>
              </a:rPr>
              <a:t>  </a:t>
            </a:r>
            <a:r>
              <a:rPr lang="en-US" altLang="zh-CN" sz="2000" b="1" dirty="0" err="1">
                <a:solidFill>
                  <a:srgbClr val="FF0000"/>
                </a:solidFill>
                <a:effectLst>
                  <a:outerShdw blurRad="38100" dist="38100" dir="2700000" algn="tl">
                    <a:srgbClr val="000000"/>
                  </a:outerShdw>
                </a:effectLst>
              </a:rPr>
              <a:t>Student_Info</a:t>
            </a:r>
            <a:r>
              <a:rPr lang="en-US" altLang="zh-CN" sz="2000" b="1" dirty="0">
                <a:solidFill>
                  <a:srgbClr val="FF0000"/>
                </a:solidFill>
                <a:effectLst>
                  <a:outerShdw blurRad="38100" dist="38100" dir="2700000" algn="tl">
                    <a:srgbClr val="000000"/>
                  </a:outerShdw>
                </a:effectLst>
              </a:rPr>
              <a:t>  stu1;</a:t>
            </a:r>
          </a:p>
          <a:p>
            <a:r>
              <a:rPr lang="en-US" altLang="zh-CN" sz="2000" b="1" dirty="0">
                <a:effectLst>
                  <a:outerShdw blurRad="38100" dist="38100" dir="2700000" algn="tl">
                    <a:srgbClr val="FFFFFF"/>
                  </a:outerShdw>
                </a:effectLst>
              </a:rPr>
              <a:t>stu1 =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a:t>
            </a:r>
          </a:p>
        </p:txBody>
      </p:sp>
      <p:sp>
        <p:nvSpPr>
          <p:cNvPr id="1071109" name="Rectangle 5"/>
          <p:cNvSpPr>
            <a:spLocks noChangeArrowheads="1"/>
          </p:cNvSpPr>
          <p:nvPr/>
        </p:nvSpPr>
        <p:spPr bwMode="auto">
          <a:xfrm>
            <a:off x="596732" y="188913"/>
            <a:ext cx="30956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3</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、结构体变量的赋值</a:t>
            </a:r>
          </a:p>
        </p:txBody>
      </p:sp>
      <p:sp>
        <p:nvSpPr>
          <p:cNvPr id="1071110" name="Rectangle 6"/>
          <p:cNvSpPr>
            <a:spLocks noChangeArrowheads="1"/>
          </p:cNvSpPr>
          <p:nvPr/>
        </p:nvSpPr>
        <p:spPr bwMode="auto">
          <a:xfrm>
            <a:off x="1028531" y="650876"/>
            <a:ext cx="398859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结构体变量在程序中赋值</a:t>
            </a:r>
          </a:p>
        </p:txBody>
      </p:sp>
      <p:sp>
        <p:nvSpPr>
          <p:cNvPr id="1071119" name="Rectangle 15"/>
          <p:cNvSpPr>
            <a:spLocks noChangeArrowheads="1"/>
          </p:cNvSpPr>
          <p:nvPr/>
        </p:nvSpPr>
        <p:spPr bwMode="auto">
          <a:xfrm>
            <a:off x="695156" y="1052514"/>
            <a:ext cx="11017468" cy="1200329"/>
          </a:xfrm>
          <a:prstGeom prst="rect">
            <a:avLst/>
          </a:prstGeom>
          <a:noFill/>
          <a:ln w="9525">
            <a:noFill/>
            <a:miter lim="800000"/>
          </a:ln>
          <a:effectLst/>
        </p:spPr>
        <p:txBody>
          <a:bodyPr wrap="square" anchor="ctr">
            <a:spAutoFit/>
          </a:bodyPr>
          <a:lstStyle/>
          <a:p>
            <a:r>
              <a:rPr lang="en-US" altLang="zh-CN"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如果在定义结构体变量时并未对其赋初始值，那么在程序中要对它赋值的话，就只能一个一个地对其成员</a:t>
            </a:r>
            <a:r>
              <a:rPr lang="zh-CN" altLang="en-US" b="1" dirty="0">
                <a:solidFill>
                  <a:srgbClr val="990000"/>
                </a:solidFill>
                <a:effectLst>
                  <a:outerShdw blurRad="38100" dist="38100" dir="2700000" algn="tl">
                    <a:srgbClr val="000000"/>
                  </a:outerShdw>
                </a:effectLst>
                <a:latin typeface="+mn-lt"/>
                <a:ea typeface="楷体" panose="02010609060101010101" pitchFamily="49" charset="-122"/>
              </a:rPr>
              <a:t>逐一赋值</a:t>
            </a:r>
            <a:r>
              <a:rPr lang="zh-CN" altLang="en-US" b="1" dirty="0">
                <a:effectLst>
                  <a:outerShdw blurRad="38100" dist="38100" dir="2700000" algn="tl">
                    <a:srgbClr val="FFFFFF"/>
                  </a:outerShdw>
                </a:effectLst>
                <a:latin typeface="+mn-lt"/>
                <a:ea typeface="楷体" panose="02010609060101010101" pitchFamily="49" charset="-122"/>
              </a:rPr>
              <a:t>，或者</a:t>
            </a:r>
            <a:r>
              <a:rPr lang="zh-CN" altLang="en-US" b="1" dirty="0">
                <a:solidFill>
                  <a:srgbClr val="990000"/>
                </a:solidFill>
                <a:effectLst>
                  <a:outerShdw blurRad="38100" dist="38100" dir="2700000" algn="tl">
                    <a:srgbClr val="000000"/>
                  </a:outerShdw>
                </a:effectLst>
                <a:latin typeface="+mn-lt"/>
                <a:ea typeface="楷体" panose="02010609060101010101" pitchFamily="49" charset="-122"/>
              </a:rPr>
              <a:t>用已赋值的同类型的结构体变量对它赋值</a:t>
            </a:r>
            <a:r>
              <a:rPr lang="zh-CN" altLang="en-US" b="1" dirty="0">
                <a:effectLst>
                  <a:outerShdw blurRad="38100" dist="38100" dir="2700000" algn="tl">
                    <a:srgbClr val="FFFFFF"/>
                  </a:outerShdw>
                </a:effectLst>
                <a:latin typeface="+mn-lt"/>
                <a:ea typeface="楷体" panose="02010609060101010101" pitchFamily="49" charset="-122"/>
              </a:rPr>
              <a:t> </a:t>
            </a:r>
          </a:p>
        </p:txBody>
      </p:sp>
      <p:grpSp>
        <p:nvGrpSpPr>
          <p:cNvPr id="1071125" name="Group 21"/>
          <p:cNvGrpSpPr/>
          <p:nvPr/>
        </p:nvGrpSpPr>
        <p:grpSpPr bwMode="auto">
          <a:xfrm>
            <a:off x="1559198" y="2708277"/>
            <a:ext cx="6481758" cy="2178051"/>
            <a:chOff x="657" y="1514"/>
            <a:chExt cx="4083" cy="1372"/>
          </a:xfrm>
        </p:grpSpPr>
        <p:sp>
          <p:nvSpPr>
            <p:cNvPr id="1071122" name="Rectangle 18"/>
            <p:cNvSpPr>
              <a:spLocks noChangeArrowheads="1"/>
            </p:cNvSpPr>
            <p:nvPr/>
          </p:nvSpPr>
          <p:spPr bwMode="auto">
            <a:xfrm>
              <a:off x="657" y="1616"/>
              <a:ext cx="2359" cy="1270"/>
            </a:xfrm>
            <a:prstGeom prst="rect">
              <a:avLst/>
            </a:prstGeom>
            <a:noFill/>
            <a:ln w="28575">
              <a:solidFill>
                <a:srgbClr val="FF0000"/>
              </a:solidFill>
              <a:miter lim="800000"/>
            </a:ln>
            <a:effectLst>
              <a:outerShdw blurRad="50800" dist="38100" dir="2700000" algn="tl" rotWithShape="0">
                <a:prstClr val="black">
                  <a:alpha val="40000"/>
                </a:prstClr>
              </a:outerShdw>
            </a:effectLst>
          </p:spPr>
          <p:txBody>
            <a:bodyPr wrap="none" anchor="ctr"/>
            <a:lstStyle/>
            <a:p>
              <a:endParaRPr lang="zh-CN" altLang="en-US"/>
            </a:p>
          </p:txBody>
        </p:sp>
        <p:sp>
          <p:nvSpPr>
            <p:cNvPr id="1071121" name="AutoShape 17"/>
            <p:cNvSpPr>
              <a:spLocks noChangeArrowheads="1"/>
            </p:cNvSpPr>
            <p:nvPr/>
          </p:nvSpPr>
          <p:spPr bwMode="auto">
            <a:xfrm>
              <a:off x="3833" y="1514"/>
              <a:ext cx="907" cy="317"/>
            </a:xfrm>
            <a:prstGeom prst="wedgeRoundRectCallout">
              <a:avLst>
                <a:gd name="adj1" fmla="val -160816"/>
                <a:gd name="adj2" fmla="val 200787"/>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逐一赋值 </a:t>
              </a:r>
            </a:p>
          </p:txBody>
        </p:sp>
      </p:grpSp>
      <p:grpSp>
        <p:nvGrpSpPr>
          <p:cNvPr id="1071126" name="Group 22"/>
          <p:cNvGrpSpPr/>
          <p:nvPr/>
        </p:nvGrpSpPr>
        <p:grpSpPr bwMode="auto">
          <a:xfrm>
            <a:off x="1563960" y="5438778"/>
            <a:ext cx="4100513" cy="1319213"/>
            <a:chOff x="660" y="3234"/>
            <a:chExt cx="2583" cy="831"/>
          </a:xfrm>
        </p:grpSpPr>
        <p:sp>
          <p:nvSpPr>
            <p:cNvPr id="1071123" name="Rectangle 19"/>
            <p:cNvSpPr>
              <a:spLocks noChangeArrowheads="1"/>
            </p:cNvSpPr>
            <p:nvPr/>
          </p:nvSpPr>
          <p:spPr bwMode="auto">
            <a:xfrm>
              <a:off x="660" y="3234"/>
              <a:ext cx="998" cy="181"/>
            </a:xfrm>
            <a:prstGeom prst="rect">
              <a:avLst/>
            </a:prstGeom>
            <a:noFill/>
            <a:ln w="28575">
              <a:solidFill>
                <a:srgbClr val="FF0000"/>
              </a:solidFill>
              <a:miter lim="800000"/>
            </a:ln>
            <a:effectLst>
              <a:outerShdw blurRad="50800" dist="38100" dir="2700000" algn="tl" rotWithShape="0">
                <a:prstClr val="black">
                  <a:alpha val="40000"/>
                </a:prstClr>
              </a:outerShdw>
            </a:effectLst>
          </p:spPr>
          <p:txBody>
            <a:bodyPr wrap="none" anchor="ctr"/>
            <a:lstStyle/>
            <a:p>
              <a:endParaRPr lang="zh-CN" altLang="en-US"/>
            </a:p>
          </p:txBody>
        </p:sp>
        <p:sp>
          <p:nvSpPr>
            <p:cNvPr id="1071124" name="AutoShape 20"/>
            <p:cNvSpPr>
              <a:spLocks noChangeArrowheads="1"/>
            </p:cNvSpPr>
            <p:nvPr/>
          </p:nvSpPr>
          <p:spPr bwMode="auto">
            <a:xfrm>
              <a:off x="1746" y="3612"/>
              <a:ext cx="1497" cy="453"/>
            </a:xfrm>
            <a:prstGeom prst="wedgeRoundRectCallout">
              <a:avLst>
                <a:gd name="adj1" fmla="val -69574"/>
                <a:gd name="adj2" fmla="val -11423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利用已赋值的结构体变量赋值 </a:t>
              </a:r>
            </a:p>
          </p:txBody>
        </p:sp>
      </p:grpSp>
      <p:sp>
        <p:nvSpPr>
          <p:cNvPr id="1071128" name="AutoShape 24"/>
          <p:cNvSpPr>
            <a:spLocks noChangeArrowheads="1"/>
          </p:cNvSpPr>
          <p:nvPr/>
        </p:nvSpPr>
        <p:spPr bwMode="auto">
          <a:xfrm>
            <a:off x="3359422" y="5517232"/>
            <a:ext cx="3744910" cy="216819"/>
          </a:xfrm>
          <a:prstGeom prst="leftRightArrow">
            <a:avLst>
              <a:gd name="adj1" fmla="val 50000"/>
              <a:gd name="adj2" fmla="val 227154"/>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071130" name="Rectangle 26" descr="信纸"/>
          <p:cNvSpPr>
            <a:spLocks noChangeArrowheads="1"/>
          </p:cNvSpPr>
          <p:nvPr/>
        </p:nvSpPr>
        <p:spPr bwMode="auto">
          <a:xfrm>
            <a:off x="1474216" y="6237288"/>
            <a:ext cx="6697659"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chemeClr val="accent2"/>
                </a:solidFill>
                <a:effectLst>
                  <a:outerShdw blurRad="38100" dist="38100" dir="2700000" algn="tl">
                    <a:srgbClr val="000000"/>
                  </a:outerShdw>
                </a:effectLst>
              </a:rPr>
              <a:t>memcpy</a:t>
            </a:r>
            <a:r>
              <a:rPr lang="en-US" altLang="zh-CN" sz="2000" b="1" dirty="0">
                <a:solidFill>
                  <a:schemeClr val="accent2"/>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(&amp;stu1, &amp;</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sizeof</a:t>
            </a:r>
            <a:r>
              <a:rPr lang="en-US" altLang="zh-CN" sz="2000" b="1" dirty="0">
                <a:effectLst>
                  <a:outerShdw blurRad="38100" dist="38100" dir="2700000" algn="tl">
                    <a:srgbClr val="FFFFFF"/>
                  </a:outerShdw>
                </a:effectLst>
              </a:rPr>
              <a:t>(struct </a:t>
            </a:r>
            <a:r>
              <a:rPr lang="en-US" altLang="zh-CN" sz="2000" b="1" dirty="0" err="1">
                <a:effectLst>
                  <a:outerShdw blurRad="38100" dist="38100" dir="2700000" algn="tl">
                    <a:srgbClr val="FFFFFF"/>
                  </a:outerShdw>
                </a:effectLst>
              </a:rPr>
              <a:t>Student_Info</a:t>
            </a:r>
            <a:r>
              <a:rPr lang="en-US" altLang="zh-CN" sz="2000" b="1" dirty="0">
                <a:effectLst>
                  <a:outerShdw blurRad="38100" dist="38100" dir="2700000" algn="tl">
                    <a:srgbClr val="FFFFFF"/>
                  </a:outerShdw>
                </a:effectLst>
              </a:rPr>
              <a:t>));</a:t>
            </a:r>
          </a:p>
        </p:txBody>
      </p:sp>
      <p:sp>
        <p:nvSpPr>
          <p:cNvPr id="1071132" name="AutoShape 28"/>
          <p:cNvSpPr>
            <a:spLocks noChangeArrowheads="1"/>
          </p:cNvSpPr>
          <p:nvPr/>
        </p:nvSpPr>
        <p:spPr bwMode="auto">
          <a:xfrm rot="-5400000">
            <a:off x="1991791" y="5857082"/>
            <a:ext cx="431800" cy="287337"/>
          </a:xfrm>
          <a:prstGeom prst="leftRightArrow">
            <a:avLst>
              <a:gd name="adj1" fmla="val 50000"/>
              <a:gd name="adj2" fmla="val 30055"/>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grpSp>
        <p:nvGrpSpPr>
          <p:cNvPr id="1071135" name="Group 31"/>
          <p:cNvGrpSpPr/>
          <p:nvPr/>
        </p:nvGrpSpPr>
        <p:grpSpPr bwMode="auto">
          <a:xfrm>
            <a:off x="-14457" y="0"/>
            <a:ext cx="446088" cy="6858000"/>
            <a:chOff x="0" y="0"/>
            <a:chExt cx="281" cy="4320"/>
          </a:xfrm>
        </p:grpSpPr>
        <p:sp>
          <p:nvSpPr>
            <p:cNvPr id="1071136" name="Text Box 3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71137" name="Text Box 3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1110"/>
                                        </p:tgtEl>
                                        <p:attrNameLst>
                                          <p:attrName>style.visibility</p:attrName>
                                        </p:attrNameLst>
                                      </p:cBhvr>
                                      <p:to>
                                        <p:strVal val="visible"/>
                                      </p:to>
                                    </p:set>
                                    <p:anim calcmode="lin" valueType="num">
                                      <p:cBhvr additive="base">
                                        <p:cTn id="7" dur="500" fill="hold"/>
                                        <p:tgtEl>
                                          <p:spTgt spid="1071110"/>
                                        </p:tgtEl>
                                        <p:attrNameLst>
                                          <p:attrName>ppt_x</p:attrName>
                                        </p:attrNameLst>
                                      </p:cBhvr>
                                      <p:tavLst>
                                        <p:tav tm="0">
                                          <p:val>
                                            <p:strVal val="0-#ppt_w/2"/>
                                          </p:val>
                                        </p:tav>
                                        <p:tav tm="100000">
                                          <p:val>
                                            <p:strVal val="#ppt_x"/>
                                          </p:val>
                                        </p:tav>
                                      </p:tavLst>
                                    </p:anim>
                                    <p:anim calcmode="lin" valueType="num">
                                      <p:cBhvr additive="base">
                                        <p:cTn id="8" dur="500" fill="hold"/>
                                        <p:tgtEl>
                                          <p:spTgt spid="10711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71119"/>
                                        </p:tgtEl>
                                        <p:attrNameLst>
                                          <p:attrName>style.visibility</p:attrName>
                                        </p:attrNameLst>
                                      </p:cBhvr>
                                      <p:to>
                                        <p:strVal val="visible"/>
                                      </p:to>
                                    </p:set>
                                    <p:animEffect transition="in" filter="box(out)">
                                      <p:cBhvr>
                                        <p:cTn id="13" dur="500"/>
                                        <p:tgtEl>
                                          <p:spTgt spid="1071119"/>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71133"/>
                                        </p:tgtEl>
                                        <p:attrNameLst>
                                          <p:attrName>style.visibility</p:attrName>
                                        </p:attrNameLst>
                                      </p:cBhvr>
                                      <p:to>
                                        <p:strVal val="visible"/>
                                      </p:to>
                                    </p:set>
                                    <p:animEffect transition="in" filter="box(out)">
                                      <p:cBhvr>
                                        <p:cTn id="18" dur="500"/>
                                        <p:tgtEl>
                                          <p:spTgt spid="1071133"/>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071125"/>
                                        </p:tgtEl>
                                        <p:attrNameLst>
                                          <p:attrName>style.visibility</p:attrName>
                                        </p:attrNameLst>
                                      </p:cBhvr>
                                      <p:to>
                                        <p:strVal val="visible"/>
                                      </p:to>
                                    </p:set>
                                    <p:animEffect transition="in" filter="strips(upRight)">
                                      <p:cBhvr>
                                        <p:cTn id="23" dur="500"/>
                                        <p:tgtEl>
                                          <p:spTgt spid="1071125"/>
                                        </p:tgtEl>
                                      </p:cBhvr>
                                    </p:animEffect>
                                  </p:childTnLst>
                                  <p:subTnLst>
                                    <p:audio>
                                      <p:cMediaNode>
                                        <p:cTn display="0" masterRel="sameClick">
                                          <p:stCondLst>
                                            <p:cond evt="begin" delay="0">
                                              <p:tn val="21"/>
                                            </p:cond>
                                          </p:stCondLst>
                                          <p:endCondLst>
                                            <p:cond evt="onStopAudio" delay="0">
                                              <p:tgtEl>
                                                <p:sldTgt/>
                                              </p:tgtEl>
                                            </p:cond>
                                          </p:endCondLst>
                                        </p:cTn>
                                        <p:tgtEl>
                                          <p:sndTgt r:embed="rId5" name="laser.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1071126"/>
                                        </p:tgtEl>
                                        <p:attrNameLst>
                                          <p:attrName>style.visibility</p:attrName>
                                        </p:attrNameLst>
                                      </p:cBhvr>
                                      <p:to>
                                        <p:strVal val="visible"/>
                                      </p:to>
                                    </p:set>
                                    <p:animEffect transition="in" filter="strips(downRight)">
                                      <p:cBhvr>
                                        <p:cTn id="28" dur="500"/>
                                        <p:tgtEl>
                                          <p:spTgt spid="1071126"/>
                                        </p:tgtEl>
                                      </p:cBhvr>
                                    </p:animEffect>
                                  </p:childTnLst>
                                  <p:subTnLst>
                                    <p:audio>
                                      <p:cMediaNode>
                                        <p:cTn display="0" masterRel="sameClick">
                                          <p:stCondLst>
                                            <p:cond evt="begin" delay="0">
                                              <p:tn val="26"/>
                                            </p:cond>
                                          </p:stCondLst>
                                          <p:endCondLst>
                                            <p:cond evt="onStopAudio" delay="0">
                                              <p:tgtEl>
                                                <p:sldTgt/>
                                              </p:tgtEl>
                                            </p:cond>
                                          </p:endCondLst>
                                        </p:cTn>
                                        <p:tgtEl>
                                          <p:sndTgt r:embed="rId5"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071128"/>
                                        </p:tgtEl>
                                        <p:attrNameLst>
                                          <p:attrName>style.visibility</p:attrName>
                                        </p:attrNameLst>
                                      </p:cBhvr>
                                      <p:to>
                                        <p:strVal val="visible"/>
                                      </p:to>
                                    </p:set>
                                    <p:animEffect transition="in" filter="strips(downRight)">
                                      <p:cBhvr>
                                        <p:cTn id="33" dur="500"/>
                                        <p:tgtEl>
                                          <p:spTgt spid="1071128"/>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4" fill="hold">
                            <p:stCondLst>
                              <p:cond delay="500"/>
                            </p:stCondLst>
                            <p:childTnLst>
                              <p:par>
                                <p:cTn id="35" presetID="4" presetClass="entr" presetSubtype="32" fill="hold" grpId="0" nodeType="afterEffect">
                                  <p:stCondLst>
                                    <p:cond delay="0"/>
                                  </p:stCondLst>
                                  <p:childTnLst>
                                    <p:set>
                                      <p:cBhvr>
                                        <p:cTn id="36" dur="1" fill="hold">
                                          <p:stCondLst>
                                            <p:cond delay="0"/>
                                          </p:stCondLst>
                                        </p:cTn>
                                        <p:tgtEl>
                                          <p:spTgt spid="1071134"/>
                                        </p:tgtEl>
                                        <p:attrNameLst>
                                          <p:attrName>style.visibility</p:attrName>
                                        </p:attrNameLst>
                                      </p:cBhvr>
                                      <p:to>
                                        <p:strVal val="visible"/>
                                      </p:to>
                                    </p:set>
                                    <p:animEffect transition="in" filter="box(out)">
                                      <p:cBhvr>
                                        <p:cTn id="37" dur="500"/>
                                        <p:tgtEl>
                                          <p:spTgt spid="1071134"/>
                                        </p:tgtEl>
                                      </p:cBhvr>
                                    </p:animEffect>
                                  </p:childTnLst>
                                  <p:subTnLst>
                                    <p:audio>
                                      <p:cMediaNode>
                                        <p:cTn display="0" masterRel="sameClick">
                                          <p:stCondLst>
                                            <p:cond evt="begin" delay="0">
                                              <p:tn val="35"/>
                                            </p:cond>
                                          </p:stCondLst>
                                          <p:endCondLst>
                                            <p:cond evt="onStopAudio" delay="0">
                                              <p:tgtEl>
                                                <p:sldTgt/>
                                              </p:tgtEl>
                                            </p:cond>
                                          </p:endCondLst>
                                        </p:cTn>
                                        <p:tgtEl>
                                          <p:sndTgt r:embed="rId6"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071132"/>
                                        </p:tgtEl>
                                        <p:attrNameLst>
                                          <p:attrName>style.visibility</p:attrName>
                                        </p:attrNameLst>
                                      </p:cBhvr>
                                      <p:to>
                                        <p:strVal val="visible"/>
                                      </p:to>
                                    </p:set>
                                    <p:animEffect transition="in" filter="strips(downRight)">
                                      <p:cBhvr>
                                        <p:cTn id="42" dur="500"/>
                                        <p:tgtEl>
                                          <p:spTgt spid="1071132"/>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par>
                          <p:cTn id="43" fill="hold">
                            <p:stCondLst>
                              <p:cond delay="500"/>
                            </p:stCondLst>
                            <p:childTnLst>
                              <p:par>
                                <p:cTn id="44" presetID="4" presetClass="entr" presetSubtype="32" fill="hold" grpId="0" nodeType="afterEffect">
                                  <p:stCondLst>
                                    <p:cond delay="0"/>
                                  </p:stCondLst>
                                  <p:childTnLst>
                                    <p:set>
                                      <p:cBhvr>
                                        <p:cTn id="45" dur="1" fill="hold">
                                          <p:stCondLst>
                                            <p:cond delay="0"/>
                                          </p:stCondLst>
                                        </p:cTn>
                                        <p:tgtEl>
                                          <p:spTgt spid="1071130"/>
                                        </p:tgtEl>
                                        <p:attrNameLst>
                                          <p:attrName>style.visibility</p:attrName>
                                        </p:attrNameLst>
                                      </p:cBhvr>
                                      <p:to>
                                        <p:strVal val="visible"/>
                                      </p:to>
                                    </p:set>
                                    <p:animEffect transition="in" filter="box(out)">
                                      <p:cBhvr>
                                        <p:cTn id="46" dur="500"/>
                                        <p:tgtEl>
                                          <p:spTgt spid="1071130"/>
                                        </p:tgtEl>
                                      </p:cBhvr>
                                    </p:animEffect>
                                  </p:childTnLst>
                                  <p:subTnLst>
                                    <p:audio>
                                      <p:cMediaNode>
                                        <p:cTn display="0" masterRel="sameClick">
                                          <p:stCondLst>
                                            <p:cond evt="begin" delay="0">
                                              <p:tn val="44"/>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1134" grpId="0" animBg="1"/>
      <p:bldP spid="1071133" grpId="0" animBg="1"/>
      <p:bldP spid="1071110" grpId="0"/>
      <p:bldP spid="1071119" grpId="0"/>
      <p:bldP spid="1071128" grpId="0" animBg="1"/>
      <p:bldP spid="1071130" grpId="0" animBg="1"/>
      <p:bldP spid="10711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63750" y="1628775"/>
            <a:ext cx="8153400" cy="4872038"/>
          </a:xfrm>
        </p:spPr>
        <p:txBody>
          <a:bodyPr vert="horz" wrap="square" lIns="91440" tIns="45720" rIns="91440" bIns="45720" anchor="t"/>
          <a:lstStyle/>
          <a:p>
            <a:pPr>
              <a:buNone/>
            </a:pPr>
            <a:r>
              <a:rPr kumimoji="1" lang="en-US" altLang="zh-CN" dirty="0">
                <a:latin typeface="+mn-lt"/>
                <a:ea typeface="+mn-ea"/>
                <a:cs typeface="+mn-cs"/>
              </a:rPr>
              <a:t>  </a:t>
            </a:r>
            <a:r>
              <a:rPr kumimoji="1" lang="zh-CN" altLang="zh-CN" dirty="0">
                <a:latin typeface="+mn-lt"/>
                <a:ea typeface="+mn-ea"/>
                <a:cs typeface="+mn-cs"/>
              </a:rPr>
              <a:t>例 把一个学生的信息</a:t>
            </a:r>
            <a:r>
              <a:rPr kumimoji="1" lang="en-US" altLang="zh-CN" dirty="0">
                <a:latin typeface="+mn-lt"/>
                <a:ea typeface="+mn-ea"/>
                <a:cs typeface="+mn-cs"/>
              </a:rPr>
              <a:t>(</a:t>
            </a:r>
            <a:r>
              <a:rPr kumimoji="1" lang="zh-CN" altLang="zh-CN" dirty="0">
                <a:latin typeface="+mn-lt"/>
                <a:ea typeface="+mn-ea"/>
                <a:cs typeface="+mn-cs"/>
              </a:rPr>
              <a:t>包括学号、姓名、性别、住址</a:t>
            </a:r>
            <a:r>
              <a:rPr kumimoji="1" lang="en-US" altLang="zh-CN" dirty="0">
                <a:latin typeface="+mn-lt"/>
                <a:ea typeface="+mn-ea"/>
                <a:cs typeface="+mn-cs"/>
              </a:rPr>
              <a:t>)</a:t>
            </a:r>
            <a:r>
              <a:rPr kumimoji="1" lang="zh-CN" altLang="zh-CN" dirty="0">
                <a:latin typeface="+mn-lt"/>
                <a:ea typeface="+mn-ea"/>
                <a:cs typeface="+mn-cs"/>
              </a:rPr>
              <a:t>放在一个结构体变量中，然后输出这个学生的信息。</a:t>
            </a:r>
          </a:p>
          <a:p>
            <a:r>
              <a:rPr kumimoji="1" lang="zh-CN" altLang="zh-CN" dirty="0">
                <a:latin typeface="+mn-lt"/>
                <a:ea typeface="+mn-ea"/>
                <a:cs typeface="+mn-cs"/>
              </a:rPr>
              <a:t>解题思路：</a:t>
            </a:r>
            <a:endParaRPr kumimoji="1" lang="en-US" altLang="zh-CN" dirty="0">
              <a:latin typeface="+mn-lt"/>
              <a:ea typeface="+mn-ea"/>
              <a:cs typeface="+mn-cs"/>
            </a:endParaRPr>
          </a:p>
          <a:p>
            <a:pPr lvl="1"/>
            <a:r>
              <a:rPr kumimoji="1" lang="zh-CN" altLang="zh-CN" dirty="0">
                <a:latin typeface="+mn-lt"/>
                <a:ea typeface="+mn-ea"/>
              </a:rPr>
              <a:t>自己建立一个结构体类型，包括有关学生信息的各成员</a:t>
            </a:r>
            <a:endParaRPr kumimoji="1" lang="en-US" altLang="zh-CN" dirty="0">
              <a:latin typeface="+mn-lt"/>
              <a:ea typeface="+mn-ea"/>
            </a:endParaRPr>
          </a:p>
          <a:p>
            <a:pPr lvl="1"/>
            <a:r>
              <a:rPr kumimoji="1" lang="zh-CN" altLang="zh-CN" dirty="0">
                <a:latin typeface="+mn-lt"/>
                <a:ea typeface="+mn-ea"/>
              </a:rPr>
              <a:t>用它定义结构体变量，同时赋以初值</a:t>
            </a:r>
            <a:endParaRPr kumimoji="1" lang="en-US" altLang="zh-CN" dirty="0">
              <a:latin typeface="+mn-lt"/>
              <a:ea typeface="+mn-ea"/>
            </a:endParaRPr>
          </a:p>
          <a:p>
            <a:pPr lvl="1"/>
            <a:r>
              <a:rPr kumimoji="1" lang="zh-CN" altLang="zh-CN" dirty="0">
                <a:latin typeface="+mn-lt"/>
                <a:ea typeface="+mn-ea"/>
              </a:rPr>
              <a:t>输出该结构体变量的各成员</a:t>
            </a:r>
            <a:endParaRPr kumimoji="1" lang="zh-CN" altLang="en-US" dirty="0">
              <a:latin typeface="+mn-lt"/>
              <a:ea typeface="+mn-ea"/>
            </a:endParaRPr>
          </a:p>
        </p:txBody>
      </p:sp>
      <p:sp>
        <p:nvSpPr>
          <p:cNvPr id="4"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3  </a:t>
            </a:r>
            <a:r>
              <a:rPr kumimoji="1" lang="zh-CN"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结构体变量的初始化和引用</a:t>
            </a:r>
            <a:endParaRPr kumimoji="1" lang="zh-CN" altLang="en-US"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pic>
        <p:nvPicPr>
          <p:cNvPr id="18436" name="图片 4"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54" end="60"/>
                                            </p:txEl>
                                          </p:spTgt>
                                        </p:tgtEl>
                                        <p:attrNameLst>
                                          <p:attrName>style.visibility</p:attrName>
                                        </p:attrNameLst>
                                      </p:cBhvr>
                                      <p:to>
                                        <p:strVal val="visible"/>
                                      </p:to>
                                    </p:set>
                                    <p:animEffect transition="in" filter="blinds(horizontal)">
                                      <p:cBhvr>
                                        <p:cTn id="7" dur="500"/>
                                        <p:tgtEl>
                                          <p:spTgt spid="3">
                                            <p:txEl>
                                              <p:charRg st="54" end="6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60" end="85"/>
                                            </p:txEl>
                                          </p:spTgt>
                                        </p:tgtEl>
                                        <p:attrNameLst>
                                          <p:attrName>style.visibility</p:attrName>
                                        </p:attrNameLst>
                                      </p:cBhvr>
                                      <p:to>
                                        <p:strVal val="visible"/>
                                      </p:to>
                                    </p:set>
                                    <p:animEffect transition="in" filter="blinds(horizontal)">
                                      <p:cBhvr>
                                        <p:cTn id="10" dur="500"/>
                                        <p:tgtEl>
                                          <p:spTgt spid="3">
                                            <p:txEl>
                                              <p:charRg st="60" end="8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charRg st="85" end="102"/>
                                            </p:txEl>
                                          </p:spTgt>
                                        </p:tgtEl>
                                        <p:attrNameLst>
                                          <p:attrName>style.visibility</p:attrName>
                                        </p:attrNameLst>
                                      </p:cBhvr>
                                      <p:to>
                                        <p:strVal val="visible"/>
                                      </p:to>
                                    </p:set>
                                    <p:animEffect transition="in" filter="blinds(horizontal)">
                                      <p:cBhvr>
                                        <p:cTn id="13" dur="500"/>
                                        <p:tgtEl>
                                          <p:spTgt spid="3">
                                            <p:txEl>
                                              <p:charRg st="85" end="10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charRg st="102" end="112"/>
                                            </p:txEl>
                                          </p:spTgt>
                                        </p:tgtEl>
                                        <p:attrNameLst>
                                          <p:attrName>style.visibility</p:attrName>
                                        </p:attrNameLst>
                                      </p:cBhvr>
                                      <p:to>
                                        <p:strVal val="visible"/>
                                      </p:to>
                                    </p:set>
                                    <p:animEffect transition="in" filter="blinds(horizontal)">
                                      <p:cBhvr>
                                        <p:cTn id="16" dur="500"/>
                                        <p:tgtEl>
                                          <p:spTgt spid="3">
                                            <p:txEl>
                                              <p:charRg st="102"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1952625" y="500063"/>
            <a:ext cx="8264525" cy="6143625"/>
          </a:xfrm>
        </p:spPr>
        <p:txBody>
          <a:bodyPr vert="horz" wrap="square" lIns="91440" tIns="45720" rIns="91440" bIns="45720" anchor="t"/>
          <a:lstStyle/>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 long int num;        char name[20];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}a={10101,“Li Lin”,‘M’,</a:t>
            </a:r>
          </a:p>
          <a:p>
            <a:pPr>
              <a:lnSpc>
                <a:spcPct val="100000"/>
              </a:lnSpc>
              <a:buNone/>
            </a:pPr>
            <a:r>
              <a:rPr kumimoji="1" lang="en-US" altLang="zh-CN" sz="2800" dirty="0">
                <a:latin typeface="+mn-lt"/>
                <a:ea typeface="+mn-ea"/>
                <a:cs typeface="+mn-cs"/>
              </a:rPr>
              <a:t>                          “123 Beijing Road”};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printf("NO.:%ld\nname:%s\n</a:t>
            </a:r>
          </a:p>
          <a:p>
            <a:pPr>
              <a:lnSpc>
                <a:spcPct val="100000"/>
              </a:lnSpc>
              <a:buNone/>
            </a:pPr>
            <a:r>
              <a:rPr kumimoji="1" lang="en-US" altLang="zh-CN" sz="2800" dirty="0">
                <a:latin typeface="+mn-lt"/>
                <a:ea typeface="+mn-ea"/>
                <a:cs typeface="+mn-cs"/>
              </a:rPr>
              <a:t>                     sex:%c\naddress:%s\n",</a:t>
            </a:r>
          </a:p>
          <a:p>
            <a:pPr>
              <a:lnSpc>
                <a:spcPct val="100000"/>
              </a:lnSpc>
              <a:buNone/>
            </a:pPr>
            <a:r>
              <a:rPr kumimoji="1" lang="en-US" altLang="zh-CN" sz="2800" dirty="0">
                <a:latin typeface="+mn-lt"/>
                <a:ea typeface="+mn-ea"/>
                <a:cs typeface="+mn-cs"/>
              </a:rPr>
              <a:t>                 a.num,a.name,a.sex,a.addr);</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4" name="矩形 3"/>
          <p:cNvSpPr/>
          <p:nvPr/>
        </p:nvSpPr>
        <p:spPr>
          <a:xfrm>
            <a:off x="3343275" y="3130550"/>
            <a:ext cx="1357313" cy="428625"/>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cxnSp>
        <p:nvCxnSpPr>
          <p:cNvPr id="6" name="直接箭头连接符 5"/>
          <p:cNvCxnSpPr/>
          <p:nvPr/>
        </p:nvCxnSpPr>
        <p:spPr>
          <a:xfrm rot="5400000" flipH="1" flipV="1">
            <a:off x="4238625" y="2643188"/>
            <a:ext cx="714375" cy="285750"/>
          </a:xfrm>
          <a:prstGeom prst="straightConnector1">
            <a:avLst/>
          </a:prstGeom>
          <a:ln w="38100" cap="flat" cmpd="sng">
            <a:solidFill>
              <a:srgbClr val="FF0000"/>
            </a:solidFill>
            <a:prstDash val="solid"/>
            <a:miter/>
            <a:headEnd type="none" w="med" len="med"/>
            <a:tailEnd type="arrow" w="med" len="med"/>
          </a:ln>
        </p:spPr>
      </p:cxnSp>
      <p:sp>
        <p:nvSpPr>
          <p:cNvPr id="7" name="矩形 6"/>
          <p:cNvSpPr/>
          <p:nvPr/>
        </p:nvSpPr>
        <p:spPr>
          <a:xfrm>
            <a:off x="5024438" y="3143250"/>
            <a:ext cx="1143000" cy="428625"/>
          </a:xfrm>
          <a:prstGeom prst="rect">
            <a:avLst/>
          </a:prstGeom>
          <a:noFill/>
          <a:ln w="38100" cap="flat" cmpd="sng">
            <a:solidFill>
              <a:srgbClr val="9D138D"/>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cxnSp>
        <p:nvCxnSpPr>
          <p:cNvPr id="8" name="直接箭头连接符 7"/>
          <p:cNvCxnSpPr/>
          <p:nvPr/>
        </p:nvCxnSpPr>
        <p:spPr>
          <a:xfrm flipV="1">
            <a:off x="5238750" y="2428875"/>
            <a:ext cx="2071688" cy="714375"/>
          </a:xfrm>
          <a:prstGeom prst="straightConnector1">
            <a:avLst/>
          </a:prstGeom>
          <a:ln w="38100" cap="flat" cmpd="sng">
            <a:solidFill>
              <a:srgbClr val="9D138D"/>
            </a:solidFill>
            <a:prstDash val="solid"/>
            <a:miter/>
            <a:headEnd type="none" w="med" len="med"/>
            <a:tailEnd type="arrow" w="med" len="med"/>
          </a:ln>
        </p:spPr>
      </p:cxnSp>
      <p:sp>
        <p:nvSpPr>
          <p:cNvPr id="11" name="矩形 10"/>
          <p:cNvSpPr/>
          <p:nvPr/>
        </p:nvSpPr>
        <p:spPr>
          <a:xfrm>
            <a:off x="6524625" y="3071813"/>
            <a:ext cx="428625" cy="428625"/>
          </a:xfrm>
          <a:prstGeom prst="rect">
            <a:avLst/>
          </a:prstGeom>
          <a:noFill/>
          <a:ln w="38100" cap="flat" cmpd="sng">
            <a:solidFill>
              <a:srgbClr val="0000CC"/>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cxnSp>
        <p:nvCxnSpPr>
          <p:cNvPr id="12" name="直接箭头连接符 11"/>
          <p:cNvCxnSpPr/>
          <p:nvPr/>
        </p:nvCxnSpPr>
        <p:spPr>
          <a:xfrm rot="10800000">
            <a:off x="4238625" y="2857500"/>
            <a:ext cx="2214563" cy="285750"/>
          </a:xfrm>
          <a:prstGeom prst="straightConnector1">
            <a:avLst/>
          </a:prstGeom>
          <a:ln w="38100" cap="flat" cmpd="sng">
            <a:solidFill>
              <a:srgbClr val="0000CC"/>
            </a:solidFill>
            <a:prstDash val="solid"/>
            <a:miter/>
            <a:headEnd type="none" w="med" len="med"/>
            <a:tailEnd type="arrow" w="med" len="med"/>
          </a:ln>
        </p:spPr>
      </p:cxnSp>
      <p:sp>
        <p:nvSpPr>
          <p:cNvPr id="14" name="矩形 13"/>
          <p:cNvSpPr/>
          <p:nvPr/>
        </p:nvSpPr>
        <p:spPr>
          <a:xfrm>
            <a:off x="5381625" y="3643313"/>
            <a:ext cx="3500438" cy="428625"/>
          </a:xfrm>
          <a:prstGeom prst="rect">
            <a:avLst/>
          </a:prstGeom>
          <a:noFill/>
          <a:ln w="38100" cap="flat" cmpd="sng">
            <a:solidFill>
              <a:srgbClr val="00B050"/>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cxnSp>
        <p:nvCxnSpPr>
          <p:cNvPr id="15" name="直接箭头连接符 14"/>
          <p:cNvCxnSpPr/>
          <p:nvPr/>
        </p:nvCxnSpPr>
        <p:spPr>
          <a:xfrm rot="5400000" flipH="1" flipV="1">
            <a:off x="7596188" y="3284538"/>
            <a:ext cx="571500" cy="1587"/>
          </a:xfrm>
          <a:prstGeom prst="straightConnector1">
            <a:avLst/>
          </a:prstGeom>
          <a:ln w="38100" cap="flat" cmpd="sng">
            <a:solidFill>
              <a:srgbClr val="00B050"/>
            </a:solidFill>
            <a:prstDash val="solid"/>
            <a:miter/>
            <a:headEnd type="none" w="med" len="med"/>
            <a:tailEnd type="arrow" w="med" len="med"/>
          </a:ln>
        </p:spPr>
      </p:cxnSp>
      <p:pic>
        <p:nvPicPr>
          <p:cNvPr id="235522" name="Picture 2"/>
          <p:cNvPicPr>
            <a:picLocks noChangeAspect="1"/>
          </p:cNvPicPr>
          <p:nvPr/>
        </p:nvPicPr>
        <p:blipFill>
          <a:blip r:embed="rId2"/>
          <a:stretch>
            <a:fillRect/>
          </a:stretch>
        </p:blipFill>
        <p:spPr>
          <a:xfrm>
            <a:off x="5881688" y="214313"/>
            <a:ext cx="4767262" cy="1571625"/>
          </a:xfrm>
          <a:prstGeom prst="rect">
            <a:avLst/>
          </a:prstGeom>
          <a:noFill/>
          <a:ln w="9525">
            <a:noFill/>
          </a:ln>
        </p:spPr>
      </p:pic>
      <p:pic>
        <p:nvPicPr>
          <p:cNvPr id="19468" name="图片 12" descr="Untitled2.png">
            <a:hlinkClick r:id="rId3" action="ppaction://hlinksldjump"/>
          </p:cNvPr>
          <p:cNvPicPr>
            <a:picLocks noChangeAspect="1"/>
          </p:cNvPicPr>
          <p:nvPr/>
        </p:nvPicPr>
        <p:blipFill>
          <a:blip r:embed="rId4"/>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500"/>
                            </p:stCondLst>
                            <p:childTnLst>
                              <p:par>
                                <p:cTn id="18" presetID="4"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childTnLst>
                          </p:cTn>
                        </p:par>
                        <p:par>
                          <p:cTn id="26" fill="hold">
                            <p:stCondLst>
                              <p:cond delay="500"/>
                            </p:stCondLst>
                            <p:childTnLst>
                              <p:par>
                                <p:cTn id="27" presetID="4" presetClass="entr" presetSubtype="16"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linds(horizontal)">
                                      <p:cBhvr>
                                        <p:cTn id="34" dur="500"/>
                                        <p:tgtEl>
                                          <p:spTgt spid="14"/>
                                        </p:tgtEl>
                                      </p:cBhvr>
                                    </p:animEffect>
                                  </p:childTnLst>
                                </p:cTn>
                              </p:par>
                            </p:childTnLst>
                          </p:cTn>
                        </p:par>
                        <p:par>
                          <p:cTn id="35" fill="hold">
                            <p:stCondLst>
                              <p:cond delay="500"/>
                            </p:stCondLst>
                            <p:childTnLst>
                              <p:par>
                                <p:cTn id="36" presetID="4" presetClass="entr" presetSubtype="16"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ox(in)">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35522"/>
                                        </p:tgtEl>
                                        <p:attrNameLst>
                                          <p:attrName>style.visibility</p:attrName>
                                        </p:attrNameLst>
                                      </p:cBhvr>
                                      <p:to>
                                        <p:strVal val="visible"/>
                                      </p:to>
                                    </p:set>
                                    <p:animEffect transition="in" filter="blinds(horizontal)">
                                      <p:cBhvr>
                                        <p:cTn id="43" dur="500"/>
                                        <p:tgtEl>
                                          <p:spTgt spid="235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11" grpId="0" bldLvl="0" animBg="1"/>
      <p:bldP spid="1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1952625" y="500063"/>
            <a:ext cx="8264525" cy="6143625"/>
          </a:xfrm>
        </p:spPr>
        <p:txBody>
          <a:bodyPr vert="horz" wrap="square" lIns="91440" tIns="45720" rIns="91440" bIns="45720" anchor="t"/>
          <a:lstStyle/>
          <a:p>
            <a:pPr>
              <a:lnSpc>
                <a:spcPct val="100000"/>
              </a:lnSpc>
              <a:buNone/>
            </a:pPr>
            <a:r>
              <a:rPr kumimoji="1" lang="en-US" altLang="zh-CN" sz="2800">
                <a:latin typeface="+mn-lt"/>
                <a:ea typeface="+mn-ea"/>
                <a:cs typeface="+mn-cs"/>
              </a:rPr>
              <a:t>#include &lt;</a:t>
            </a:r>
            <a:r>
              <a:rPr kumimoji="1" lang="en-US" altLang="zh-CN" sz="2800" dirty="0" err="1">
                <a:latin typeface="+mn-lt"/>
                <a:ea typeface="+mn-ea"/>
                <a:cs typeface="+mn-cs"/>
              </a:rPr>
              <a:t>stdio.h</a:t>
            </a:r>
            <a:r>
              <a:rPr kumimoji="1" lang="en-US" altLang="zh-CN" sz="2800">
                <a:latin typeface="+mn-lt"/>
                <a:ea typeface="+mn-ea"/>
                <a:cs typeface="+mn-cs"/>
              </a:rPr>
              <a:t>&gt;</a:t>
            </a:r>
            <a:endParaRPr kumimoji="1" lang="zh-CN" altLang="zh-CN" sz="2800" dirty="0">
              <a:latin typeface="+mn-lt"/>
              <a:ea typeface="+mn-ea"/>
              <a:cs typeface="+mn-cs"/>
            </a:endParaRPr>
          </a:p>
          <a:p>
            <a:pPr>
              <a:lnSpc>
                <a:spcPct val="100000"/>
              </a:lnSpc>
              <a:buNone/>
            </a:pPr>
            <a:r>
              <a:rPr kumimoji="1" lang="en-US" altLang="zh-CN" sz="2800" dirty="0" err="1">
                <a:latin typeface="+mn-lt"/>
                <a:ea typeface="+mn-ea"/>
                <a:cs typeface="+mn-cs"/>
              </a:rPr>
              <a:t>int</a:t>
            </a:r>
            <a:r>
              <a:rPr kumimoji="1" lang="en-US" altLang="zh-CN" sz="2800">
                <a:latin typeface="+mn-lt"/>
                <a:ea typeface="+mn-ea"/>
                <a:cs typeface="+mn-cs"/>
              </a:rPr>
              <a:t> main()</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a:t>
            </a:r>
            <a:r>
              <a:rPr kumimoji="1" lang="en-US" altLang="zh-CN" sz="2800" dirty="0" err="1">
                <a:latin typeface="+mn-lt"/>
                <a:ea typeface="+mn-ea"/>
                <a:cs typeface="+mn-cs"/>
              </a:rPr>
              <a:t>struct</a:t>
            </a:r>
            <a:r>
              <a:rPr kumimoji="1" lang="en-US" altLang="zh-CN" sz="2800">
                <a:latin typeface="+mn-lt"/>
                <a:ea typeface="+mn-ea"/>
                <a:cs typeface="+mn-cs"/>
              </a:rPr>
              <a:t> Student                     </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 long </a:t>
            </a:r>
            <a:r>
              <a:rPr kumimoji="1" lang="en-US" altLang="zh-CN" sz="2800" dirty="0" err="1">
                <a:latin typeface="+mn-lt"/>
                <a:ea typeface="+mn-ea"/>
                <a:cs typeface="+mn-cs"/>
              </a:rPr>
              <a:t>int</a:t>
            </a:r>
            <a:r>
              <a:rPr kumimoji="1" lang="en-US" altLang="zh-CN" sz="2800">
                <a:latin typeface="+mn-lt"/>
                <a:ea typeface="+mn-ea"/>
                <a:cs typeface="+mn-cs"/>
              </a:rPr>
              <a:t> num;        char name[20];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}a={10101,“Li </a:t>
            </a:r>
            <a:r>
              <a:rPr kumimoji="1" lang="en-US" altLang="zh-CN" sz="2800" dirty="0" err="1">
                <a:latin typeface="+mn-lt"/>
                <a:ea typeface="+mn-ea"/>
                <a:cs typeface="+mn-cs"/>
              </a:rPr>
              <a:t>Lin”,‘M</a:t>
            </a:r>
            <a:r>
              <a:rPr kumimoji="1" lang="en-US" altLang="zh-CN" sz="2800">
                <a:latin typeface="+mn-lt"/>
                <a:ea typeface="+mn-ea"/>
                <a:cs typeface="+mn-cs"/>
              </a:rPr>
              <a:t>’,</a:t>
            </a:r>
          </a:p>
          <a:p>
            <a:pPr>
              <a:lnSpc>
                <a:spcPct val="100000"/>
              </a:lnSpc>
              <a:buNone/>
            </a:pPr>
            <a:r>
              <a:rPr kumimoji="1" lang="en-US" altLang="zh-CN" sz="2800">
                <a:latin typeface="+mn-lt"/>
                <a:ea typeface="+mn-ea"/>
                <a:cs typeface="+mn-cs"/>
              </a:rPr>
              <a:t>                          “123 Beijing Road”}; </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t>
            </a:r>
            <a:r>
              <a:rPr kumimoji="1" lang="en-US" altLang="zh-CN" sz="2800" dirty="0" err="1">
                <a:latin typeface="+mn-lt"/>
                <a:ea typeface="+mn-ea"/>
                <a:cs typeface="+mn-cs"/>
              </a:rPr>
              <a:t>printf("NO.:%ld\nname:%s\n</a:t>
            </a:r>
            <a:endParaRPr kumimoji="1" lang="en-US" altLang="zh-CN" sz="2800">
              <a:latin typeface="+mn-lt"/>
              <a:ea typeface="+mn-ea"/>
              <a:cs typeface="+mn-cs"/>
            </a:endParaRPr>
          </a:p>
          <a:p>
            <a:pPr>
              <a:lnSpc>
                <a:spcPct val="100000"/>
              </a:lnSpc>
              <a:buNone/>
            </a:pPr>
            <a:r>
              <a:rPr kumimoji="1" lang="en-US" altLang="zh-CN" sz="2800">
                <a:latin typeface="+mn-lt"/>
                <a:ea typeface="+mn-ea"/>
                <a:cs typeface="+mn-cs"/>
              </a:rPr>
              <a:t>                     </a:t>
            </a:r>
            <a:r>
              <a:rPr kumimoji="1" lang="en-US" altLang="zh-CN" sz="2800" dirty="0" err="1">
                <a:latin typeface="+mn-lt"/>
                <a:ea typeface="+mn-ea"/>
                <a:cs typeface="+mn-cs"/>
              </a:rPr>
              <a:t>sex:%c\naddress:%s\n</a:t>
            </a:r>
            <a:r>
              <a:rPr kumimoji="1" lang="en-US" altLang="zh-CN" sz="2800">
                <a:latin typeface="+mn-lt"/>
                <a:ea typeface="+mn-ea"/>
                <a:cs typeface="+mn-cs"/>
              </a:rPr>
              <a:t>",</a:t>
            </a:r>
          </a:p>
          <a:p>
            <a:pPr>
              <a:lnSpc>
                <a:spcPct val="100000"/>
              </a:lnSpc>
              <a:buNone/>
            </a:pPr>
            <a:r>
              <a:rPr kumimoji="1" lang="en-US" altLang="zh-CN" sz="2800">
                <a:latin typeface="+mn-lt"/>
                <a:ea typeface="+mn-ea"/>
                <a:cs typeface="+mn-cs"/>
              </a:rPr>
              <a:t>                 </a:t>
            </a:r>
            <a:r>
              <a:rPr kumimoji="1" lang="en-US" altLang="zh-CN" sz="2800" dirty="0" err="1">
                <a:latin typeface="+mn-lt"/>
                <a:ea typeface="+mn-ea"/>
                <a:cs typeface="+mn-cs"/>
              </a:rPr>
              <a:t>a.num,a.name,a.sex,a.addr</a:t>
            </a:r>
            <a:r>
              <a:rPr kumimoji="1" lang="en-US" altLang="zh-CN" sz="2800">
                <a:latin typeface="+mn-lt"/>
                <a:ea typeface="+mn-ea"/>
                <a:cs typeface="+mn-cs"/>
              </a:rPr>
              <a:t>);</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13" name="TextBox 12"/>
          <p:cNvSpPr txBox="1"/>
          <p:nvPr/>
        </p:nvSpPr>
        <p:spPr>
          <a:xfrm>
            <a:off x="3095625" y="3071813"/>
            <a:ext cx="428625"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FF0000"/>
                </a:solidFill>
                <a:latin typeface="+mn-lt"/>
                <a:ea typeface="+mn-ea"/>
                <a:cs typeface="+mn-cs"/>
              </a:rPr>
              <a:t>{</a:t>
            </a:r>
            <a:endParaRPr kumimoji="1" lang="zh-CN" altLang="en-US" sz="2800" b="1" kern="1200" cap="none" spc="0" normalizeH="0" baseline="0" noProof="0" dirty="0">
              <a:solidFill>
                <a:srgbClr val="FF0000"/>
              </a:solidFill>
              <a:latin typeface="+mn-lt"/>
              <a:ea typeface="+mn-ea"/>
              <a:cs typeface="+mn-cs"/>
            </a:endParaRPr>
          </a:p>
        </p:txBody>
      </p:sp>
      <p:sp>
        <p:nvSpPr>
          <p:cNvPr id="16" name="TextBox 15"/>
          <p:cNvSpPr txBox="1"/>
          <p:nvPr/>
        </p:nvSpPr>
        <p:spPr>
          <a:xfrm>
            <a:off x="8940800" y="3571875"/>
            <a:ext cx="428625"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FF0000"/>
                </a:solidFill>
                <a:latin typeface="+mn-lt"/>
                <a:ea typeface="+mn-ea"/>
                <a:cs typeface="+mn-cs"/>
              </a:rPr>
              <a:t>}</a:t>
            </a:r>
            <a:endParaRPr kumimoji="1" lang="zh-CN" altLang="en-US" sz="2800" b="1" kern="1200" cap="none" spc="0" normalizeH="0" baseline="0" noProof="0" dirty="0">
              <a:solidFill>
                <a:srgbClr val="FF0000"/>
              </a:solidFill>
              <a:latin typeface="+mn-lt"/>
              <a:ea typeface="+mn-ea"/>
              <a:cs typeface="+mn-cs"/>
            </a:endParaRPr>
          </a:p>
        </p:txBody>
      </p:sp>
      <p:pic>
        <p:nvPicPr>
          <p:cNvPr id="20485" name="图片 4"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utoRev="1" fill="hold" grpId="0" nodeType="afterEffect">
                                  <p:stCondLst>
                                    <p:cond delay="0"/>
                                  </p:stCondLst>
                                  <p:childTnLst>
                                    <p:animScale>
                                      <p:cBhvr>
                                        <p:cTn id="6" dur="500" fill="hold"/>
                                        <p:tgtEl>
                                          <p:spTgt spid="13"/>
                                        </p:tgtEl>
                                      </p:cBhvr>
                                      <p:by x="400000" y="400000"/>
                                    </p:animScale>
                                  </p:childTnLst>
                                </p:cTn>
                              </p:par>
                              <p:par>
                                <p:cTn id="7" presetID="6" presetClass="emph" presetSubtype="0" autoRev="1" fill="hold" grpId="0" nodeType="withEffect">
                                  <p:stCondLst>
                                    <p:cond delay="0"/>
                                  </p:stCondLst>
                                  <p:childTnLst>
                                    <p:animScale>
                                      <p:cBhvr>
                                        <p:cTn id="8" dur="500" fill="hold"/>
                                        <p:tgtEl>
                                          <p:spTgt spid="16"/>
                                        </p:tgtEl>
                                      </p:cBhvr>
                                      <p:by x="400000" y="4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1952625" y="500063"/>
            <a:ext cx="8264525" cy="6143625"/>
          </a:xfrm>
        </p:spPr>
        <p:txBody>
          <a:bodyPr vert="horz" wrap="square" lIns="91440" tIns="45720" rIns="91440" bIns="45720" anchor="t"/>
          <a:lstStyle/>
          <a:p>
            <a:pPr>
              <a:lnSpc>
                <a:spcPct val="100000"/>
              </a:lnSpc>
              <a:buNone/>
            </a:pPr>
            <a:r>
              <a:rPr kumimoji="1" lang="en-US" altLang="zh-CN" sz="2800">
                <a:latin typeface="+mn-lt"/>
                <a:ea typeface="+mn-ea"/>
                <a:cs typeface="+mn-cs"/>
              </a:rPr>
              <a:t>#include &lt;</a:t>
            </a:r>
            <a:r>
              <a:rPr kumimoji="1" lang="en-US" altLang="zh-CN" sz="2800" dirty="0" err="1">
                <a:latin typeface="+mn-lt"/>
                <a:ea typeface="+mn-ea"/>
                <a:cs typeface="+mn-cs"/>
              </a:rPr>
              <a:t>stdio.h</a:t>
            </a:r>
            <a:r>
              <a:rPr kumimoji="1" lang="en-US" altLang="zh-CN" sz="2800">
                <a:latin typeface="+mn-lt"/>
                <a:ea typeface="+mn-ea"/>
                <a:cs typeface="+mn-cs"/>
              </a:rPr>
              <a:t>&gt;</a:t>
            </a:r>
            <a:endParaRPr kumimoji="1" lang="zh-CN" altLang="zh-CN" sz="2800" dirty="0">
              <a:latin typeface="+mn-lt"/>
              <a:ea typeface="+mn-ea"/>
              <a:cs typeface="+mn-cs"/>
            </a:endParaRPr>
          </a:p>
          <a:p>
            <a:pPr>
              <a:lnSpc>
                <a:spcPct val="100000"/>
              </a:lnSpc>
              <a:buNone/>
            </a:pPr>
            <a:r>
              <a:rPr kumimoji="1" lang="en-US" altLang="zh-CN" sz="2800" dirty="0" err="1">
                <a:latin typeface="+mn-lt"/>
                <a:ea typeface="+mn-ea"/>
                <a:cs typeface="+mn-cs"/>
              </a:rPr>
              <a:t>int</a:t>
            </a:r>
            <a:r>
              <a:rPr kumimoji="1" lang="en-US" altLang="zh-CN" sz="2800">
                <a:latin typeface="+mn-lt"/>
                <a:ea typeface="+mn-ea"/>
                <a:cs typeface="+mn-cs"/>
              </a:rPr>
              <a:t> main()</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a:t>
            </a:r>
            <a:r>
              <a:rPr kumimoji="1" lang="en-US" altLang="zh-CN" sz="2800" dirty="0" err="1">
                <a:latin typeface="+mn-lt"/>
                <a:ea typeface="+mn-ea"/>
                <a:cs typeface="+mn-cs"/>
              </a:rPr>
              <a:t>struct</a:t>
            </a:r>
            <a:r>
              <a:rPr kumimoji="1" lang="en-US" altLang="zh-CN" sz="2800">
                <a:latin typeface="+mn-lt"/>
                <a:ea typeface="+mn-ea"/>
                <a:cs typeface="+mn-cs"/>
              </a:rPr>
              <a:t> Student                     </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 long </a:t>
            </a:r>
            <a:r>
              <a:rPr kumimoji="1" lang="en-US" altLang="zh-CN" sz="2800" dirty="0" err="1">
                <a:latin typeface="+mn-lt"/>
                <a:ea typeface="+mn-ea"/>
                <a:cs typeface="+mn-cs"/>
              </a:rPr>
              <a:t>int</a:t>
            </a:r>
            <a:r>
              <a:rPr kumimoji="1" lang="en-US" altLang="zh-CN" sz="2800">
                <a:latin typeface="+mn-lt"/>
                <a:ea typeface="+mn-ea"/>
                <a:cs typeface="+mn-cs"/>
              </a:rPr>
              <a:t> num;        char name[20];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}a={10101,“Li </a:t>
            </a:r>
            <a:r>
              <a:rPr kumimoji="1" lang="en-US" altLang="zh-CN" sz="2800" dirty="0" err="1">
                <a:latin typeface="+mn-lt"/>
                <a:ea typeface="+mn-ea"/>
                <a:cs typeface="+mn-cs"/>
              </a:rPr>
              <a:t>Lin”,‘M</a:t>
            </a:r>
            <a:r>
              <a:rPr kumimoji="1" lang="en-US" altLang="zh-CN" sz="2800">
                <a:latin typeface="+mn-lt"/>
                <a:ea typeface="+mn-ea"/>
                <a:cs typeface="+mn-cs"/>
              </a:rPr>
              <a:t>’,</a:t>
            </a:r>
          </a:p>
          <a:p>
            <a:pPr>
              <a:lnSpc>
                <a:spcPct val="100000"/>
              </a:lnSpc>
              <a:buNone/>
            </a:pPr>
            <a:r>
              <a:rPr kumimoji="1" lang="en-US" altLang="zh-CN" sz="2800">
                <a:latin typeface="+mn-lt"/>
                <a:ea typeface="+mn-ea"/>
                <a:cs typeface="+mn-cs"/>
              </a:rPr>
              <a:t>                          “123 Beijing Road”}; </a:t>
            </a:r>
            <a:endParaRPr kumimoji="1" lang="zh-CN" altLang="zh-CN" sz="2800" dirty="0">
              <a:latin typeface="+mn-lt"/>
              <a:ea typeface="+mn-ea"/>
              <a:cs typeface="+mn-cs"/>
            </a:endParaRPr>
          </a:p>
          <a:p>
            <a:pPr>
              <a:lnSpc>
                <a:spcPct val="100000"/>
              </a:lnSpc>
              <a:buNone/>
            </a:pPr>
            <a:endParaRPr kumimoji="1" lang="en-US" altLang="zh-CN" sz="2800">
              <a:latin typeface="+mn-lt"/>
              <a:ea typeface="+mn-ea"/>
              <a:cs typeface="+mn-cs"/>
            </a:endParaRPr>
          </a:p>
          <a:p>
            <a:pPr>
              <a:lnSpc>
                <a:spcPct val="100000"/>
              </a:lnSpc>
              <a:buNone/>
            </a:pPr>
            <a:endParaRPr kumimoji="1" lang="en-US" altLang="zh-CN" sz="2800">
              <a:latin typeface="+mn-lt"/>
              <a:ea typeface="+mn-ea"/>
              <a:cs typeface="+mn-cs"/>
            </a:endParaRPr>
          </a:p>
          <a:p>
            <a:pPr>
              <a:lnSpc>
                <a:spcPct val="100000"/>
              </a:lnSpc>
              <a:buNone/>
            </a:pPr>
            <a:endParaRPr kumimoji="1" lang="en-US" altLang="zh-CN" sz="2800">
              <a:latin typeface="+mn-lt"/>
              <a:ea typeface="+mn-ea"/>
              <a:cs typeface="+mn-cs"/>
            </a:endParaRPr>
          </a:p>
          <a:p>
            <a:pPr>
              <a:lnSpc>
                <a:spcPct val="100000"/>
              </a:lnSpc>
              <a:buNone/>
            </a:pPr>
            <a:r>
              <a:rPr kumimoji="1" lang="en-US" altLang="zh-CN" sz="280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17" name="TextBox 16"/>
          <p:cNvSpPr txBox="1"/>
          <p:nvPr/>
        </p:nvSpPr>
        <p:spPr>
          <a:xfrm>
            <a:off x="2452688" y="4286250"/>
            <a:ext cx="4071938"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0000CC"/>
                </a:solidFill>
                <a:latin typeface="+mn-lt"/>
                <a:ea typeface="+mn-ea"/>
                <a:cs typeface="+mn-cs"/>
              </a:rPr>
              <a:t>a.num=10010;   </a:t>
            </a:r>
            <a:r>
              <a:rPr kumimoji="1" lang="zh-CN" altLang="en-US" sz="2800" b="1" kern="1200" cap="none" spc="0" normalizeH="0" baseline="0" noProof="0" dirty="0">
                <a:solidFill>
                  <a:srgbClr val="FF0000"/>
                </a:solidFill>
                <a:latin typeface="+mn-lt"/>
                <a:ea typeface="+mn-ea"/>
                <a:cs typeface="+mn-cs"/>
              </a:rPr>
              <a:t>对</a:t>
            </a:r>
          </a:p>
        </p:txBody>
      </p:sp>
      <p:sp>
        <p:nvSpPr>
          <p:cNvPr id="18" name="TextBox 17"/>
          <p:cNvSpPr txBox="1"/>
          <p:nvPr/>
        </p:nvSpPr>
        <p:spPr>
          <a:xfrm>
            <a:off x="2452688" y="4929188"/>
            <a:ext cx="5000625"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printf</a:t>
            </a:r>
            <a:r>
              <a:rPr kumimoji="1" lang="en-US" altLang="zh-CN" sz="2800" b="1" kern="1200" cap="none" spc="0" normalizeH="0" baseline="0" noProof="0" dirty="0">
                <a:solidFill>
                  <a:srgbClr val="0000CC"/>
                </a:solidFill>
                <a:latin typeface="+mn-lt"/>
                <a:ea typeface="+mn-ea"/>
                <a:cs typeface="+mn-cs"/>
              </a:rPr>
              <a:t>(“%s\</a:t>
            </a:r>
            <a:r>
              <a:rPr kumimoji="1" lang="en-US" altLang="zh-CN" sz="2800" b="1" kern="1200" cap="none" spc="0" normalizeH="0" baseline="0" noProof="0" dirty="0" err="1">
                <a:solidFill>
                  <a:srgbClr val="0000CC"/>
                </a:solidFill>
                <a:latin typeface="+mn-lt"/>
                <a:ea typeface="+mn-ea"/>
                <a:cs typeface="+mn-cs"/>
              </a:rPr>
              <a:t>n”,a</a:t>
            </a:r>
            <a:r>
              <a:rPr kumimoji="1" lang="en-US" altLang="zh-CN" sz="2800" b="1" kern="1200" cap="none" spc="0" normalizeH="0" baseline="0" noProof="0" dirty="0">
                <a:solidFill>
                  <a:srgbClr val="0000CC"/>
                </a:solidFill>
                <a:latin typeface="+mn-lt"/>
                <a:ea typeface="+mn-ea"/>
                <a:cs typeface="+mn-cs"/>
              </a:rPr>
              <a:t>);  </a:t>
            </a:r>
            <a:r>
              <a:rPr kumimoji="1" lang="zh-CN" altLang="en-US" sz="2800" b="1" kern="1200" cap="none" spc="0" normalizeH="0" baseline="0" noProof="0" dirty="0">
                <a:solidFill>
                  <a:srgbClr val="FF0000"/>
                </a:solidFill>
                <a:latin typeface="+mn-lt"/>
                <a:ea typeface="+mn-ea"/>
                <a:cs typeface="+mn-cs"/>
              </a:rPr>
              <a:t>不对</a:t>
            </a:r>
          </a:p>
        </p:txBody>
      </p:sp>
      <p:pic>
        <p:nvPicPr>
          <p:cNvPr id="21509" name="图片 4"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1952625" y="500063"/>
            <a:ext cx="8264525" cy="6143625"/>
          </a:xfrm>
        </p:spPr>
        <p:txBody>
          <a:bodyPr vert="horz" wrap="square" lIns="91440" tIns="45720" rIns="91440" bIns="45720" anchor="t"/>
          <a:lstStyle/>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 long int num;        char name[20];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}a={10101,“Li Lin”,‘M’,</a:t>
            </a:r>
          </a:p>
          <a:p>
            <a:pPr>
              <a:lnSpc>
                <a:spcPct val="100000"/>
              </a:lnSpc>
              <a:buNone/>
            </a:pPr>
            <a:r>
              <a:rPr kumimoji="1" lang="en-US" altLang="zh-CN" sz="2800" dirty="0">
                <a:latin typeface="+mn-lt"/>
                <a:ea typeface="+mn-ea"/>
                <a:cs typeface="+mn-cs"/>
              </a:rPr>
              <a:t>                          “123 Beijing Road”}; </a:t>
            </a:r>
            <a:endParaRPr kumimoji="1" lang="zh-CN"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17" name="TextBox 16"/>
          <p:cNvSpPr txBox="1"/>
          <p:nvPr/>
        </p:nvSpPr>
        <p:spPr>
          <a:xfrm>
            <a:off x="2524125" y="4786313"/>
            <a:ext cx="2500313"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0000CC"/>
                </a:solidFill>
                <a:latin typeface="+mn-lt"/>
                <a:ea typeface="+mn-ea"/>
                <a:cs typeface="+mn-cs"/>
              </a:rPr>
              <a:t>b=a;   </a:t>
            </a:r>
            <a:r>
              <a:rPr kumimoji="1" lang="zh-CN" altLang="en-US" sz="2800" b="1" kern="1200" cap="none" spc="0" normalizeH="0" baseline="0" noProof="0" dirty="0">
                <a:solidFill>
                  <a:srgbClr val="FF0000"/>
                </a:solidFill>
                <a:latin typeface="+mn-lt"/>
                <a:ea typeface="+mn-ea"/>
                <a:cs typeface="+mn-cs"/>
              </a:rPr>
              <a:t>对</a:t>
            </a:r>
          </a:p>
        </p:txBody>
      </p:sp>
      <p:sp>
        <p:nvSpPr>
          <p:cNvPr id="18" name="TextBox 17"/>
          <p:cNvSpPr txBox="1"/>
          <p:nvPr/>
        </p:nvSpPr>
        <p:spPr>
          <a:xfrm>
            <a:off x="2452688" y="4143375"/>
            <a:ext cx="4143375"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struct</a:t>
            </a:r>
            <a:r>
              <a:rPr kumimoji="1" lang="en-US" altLang="zh-CN" sz="2800" b="1" kern="1200" cap="none" spc="0" normalizeH="0" baseline="0" noProof="0" dirty="0">
                <a:solidFill>
                  <a:srgbClr val="0000CC"/>
                </a:solidFill>
                <a:latin typeface="+mn-lt"/>
                <a:ea typeface="+mn-ea"/>
                <a:cs typeface="+mn-cs"/>
              </a:rPr>
              <a:t> Student b;</a:t>
            </a:r>
            <a:endParaRPr kumimoji="1" lang="zh-CN" altLang="en-US" sz="2800" b="1" kern="1200" cap="none" spc="0" normalizeH="0" baseline="0" noProof="0" dirty="0">
              <a:solidFill>
                <a:srgbClr val="FF0000"/>
              </a:solidFill>
              <a:latin typeface="+mn-lt"/>
              <a:ea typeface="+mn-ea"/>
              <a:cs typeface="+mn-cs"/>
            </a:endParaRPr>
          </a:p>
        </p:txBody>
      </p:sp>
      <p:sp>
        <p:nvSpPr>
          <p:cNvPr id="5" name="TextBox 4"/>
          <p:cNvSpPr txBox="1"/>
          <p:nvPr/>
        </p:nvSpPr>
        <p:spPr>
          <a:xfrm>
            <a:off x="2524125" y="5357813"/>
            <a:ext cx="3357563"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0000CC"/>
                </a:solidFill>
                <a:latin typeface="+mn-lt"/>
                <a:ea typeface="+mn-ea"/>
                <a:cs typeface="+mn-cs"/>
              </a:rPr>
              <a:t>b.num++;   </a:t>
            </a:r>
            <a:r>
              <a:rPr kumimoji="1" lang="zh-CN" altLang="en-US" sz="2800" b="1" kern="1200" cap="none" spc="0" normalizeH="0" baseline="0" noProof="0" dirty="0">
                <a:solidFill>
                  <a:srgbClr val="FF0000"/>
                </a:solidFill>
                <a:latin typeface="+mn-lt"/>
                <a:ea typeface="+mn-ea"/>
                <a:cs typeface="+mn-cs"/>
              </a:rPr>
              <a:t>对</a:t>
            </a:r>
          </a:p>
        </p:txBody>
      </p:sp>
      <p:pic>
        <p:nvPicPr>
          <p:cNvPr id="22534" name="图片 5"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linds(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7601" name="Freeform 49"/>
          <p:cNvSpPr/>
          <p:nvPr/>
        </p:nvSpPr>
        <p:spPr bwMode="auto">
          <a:xfrm>
            <a:off x="4167133" y="4040188"/>
            <a:ext cx="2157412" cy="1433512"/>
          </a:xfrm>
          <a:custGeom>
            <a:avLst/>
            <a:gdLst/>
            <a:ahLst/>
            <a:cxnLst>
              <a:cxn ang="0">
                <a:pos x="593" y="30"/>
              </a:cxn>
              <a:cxn ang="0">
                <a:pos x="136" y="22"/>
              </a:cxn>
              <a:cxn ang="0">
                <a:pos x="85" y="55"/>
              </a:cxn>
              <a:cxn ang="0">
                <a:pos x="59" y="72"/>
              </a:cxn>
              <a:cxn ang="0">
                <a:pos x="0" y="250"/>
              </a:cxn>
              <a:cxn ang="0">
                <a:pos x="9" y="487"/>
              </a:cxn>
              <a:cxn ang="0">
                <a:pos x="85" y="716"/>
              </a:cxn>
              <a:cxn ang="0">
                <a:pos x="110" y="792"/>
              </a:cxn>
              <a:cxn ang="0">
                <a:pos x="246" y="826"/>
              </a:cxn>
              <a:cxn ang="0">
                <a:pos x="474" y="903"/>
              </a:cxn>
              <a:cxn ang="0">
                <a:pos x="932" y="860"/>
              </a:cxn>
              <a:cxn ang="0">
                <a:pos x="1042" y="835"/>
              </a:cxn>
              <a:cxn ang="0">
                <a:pos x="1271" y="792"/>
              </a:cxn>
              <a:cxn ang="0">
                <a:pos x="1355" y="640"/>
              </a:cxn>
              <a:cxn ang="0">
                <a:pos x="1330" y="428"/>
              </a:cxn>
              <a:cxn ang="0">
                <a:pos x="1271" y="301"/>
              </a:cxn>
              <a:cxn ang="0">
                <a:pos x="1245" y="276"/>
              </a:cxn>
              <a:cxn ang="0">
                <a:pos x="1186" y="199"/>
              </a:cxn>
              <a:cxn ang="0">
                <a:pos x="1033" y="106"/>
              </a:cxn>
              <a:cxn ang="0">
                <a:pos x="932" y="39"/>
              </a:cxn>
              <a:cxn ang="0">
                <a:pos x="839" y="13"/>
              </a:cxn>
              <a:cxn ang="0">
                <a:pos x="585" y="22"/>
              </a:cxn>
              <a:cxn ang="0">
                <a:pos x="551" y="30"/>
              </a:cxn>
              <a:cxn ang="0">
                <a:pos x="593" y="30"/>
              </a:cxn>
            </a:cxnLst>
            <a:rect l="0" t="0" r="r" b="b"/>
            <a:pathLst>
              <a:path w="1359" h="903">
                <a:moveTo>
                  <a:pt x="593" y="30"/>
                </a:moveTo>
                <a:cubicBezTo>
                  <a:pt x="435" y="0"/>
                  <a:pt x="312" y="17"/>
                  <a:pt x="136" y="22"/>
                </a:cubicBezTo>
                <a:cubicBezTo>
                  <a:pt x="119" y="33"/>
                  <a:pt x="102" y="44"/>
                  <a:pt x="85" y="55"/>
                </a:cubicBezTo>
                <a:cubicBezTo>
                  <a:pt x="76" y="61"/>
                  <a:pt x="59" y="72"/>
                  <a:pt x="59" y="72"/>
                </a:cubicBezTo>
                <a:cubicBezTo>
                  <a:pt x="41" y="132"/>
                  <a:pt x="21" y="191"/>
                  <a:pt x="0" y="250"/>
                </a:cubicBezTo>
                <a:cubicBezTo>
                  <a:pt x="3" y="329"/>
                  <a:pt x="2" y="408"/>
                  <a:pt x="9" y="487"/>
                </a:cubicBezTo>
                <a:cubicBezTo>
                  <a:pt x="14" y="544"/>
                  <a:pt x="65" y="655"/>
                  <a:pt x="85" y="716"/>
                </a:cubicBezTo>
                <a:cubicBezTo>
                  <a:pt x="91" y="733"/>
                  <a:pt x="98" y="780"/>
                  <a:pt x="110" y="792"/>
                </a:cubicBezTo>
                <a:cubicBezTo>
                  <a:pt x="124" y="806"/>
                  <a:pt x="228" y="823"/>
                  <a:pt x="246" y="826"/>
                </a:cubicBezTo>
                <a:cubicBezTo>
                  <a:pt x="322" y="853"/>
                  <a:pt x="402" y="866"/>
                  <a:pt x="474" y="903"/>
                </a:cubicBezTo>
                <a:cubicBezTo>
                  <a:pt x="627" y="896"/>
                  <a:pt x="779" y="878"/>
                  <a:pt x="932" y="860"/>
                </a:cubicBezTo>
                <a:cubicBezTo>
                  <a:pt x="970" y="855"/>
                  <a:pt x="1005" y="841"/>
                  <a:pt x="1042" y="835"/>
                </a:cubicBezTo>
                <a:cubicBezTo>
                  <a:pt x="1120" y="823"/>
                  <a:pt x="1196" y="818"/>
                  <a:pt x="1271" y="792"/>
                </a:cubicBezTo>
                <a:cubicBezTo>
                  <a:pt x="1323" y="740"/>
                  <a:pt x="1341" y="713"/>
                  <a:pt x="1355" y="640"/>
                </a:cubicBezTo>
                <a:cubicBezTo>
                  <a:pt x="1352" y="578"/>
                  <a:pt x="1359" y="492"/>
                  <a:pt x="1330" y="428"/>
                </a:cubicBezTo>
                <a:cubicBezTo>
                  <a:pt x="1320" y="406"/>
                  <a:pt x="1289" y="325"/>
                  <a:pt x="1271" y="301"/>
                </a:cubicBezTo>
                <a:cubicBezTo>
                  <a:pt x="1264" y="291"/>
                  <a:pt x="1252" y="285"/>
                  <a:pt x="1245" y="276"/>
                </a:cubicBezTo>
                <a:cubicBezTo>
                  <a:pt x="1221" y="245"/>
                  <a:pt x="1215" y="222"/>
                  <a:pt x="1186" y="199"/>
                </a:cubicBezTo>
                <a:cubicBezTo>
                  <a:pt x="1139" y="162"/>
                  <a:pt x="1085" y="133"/>
                  <a:pt x="1033" y="106"/>
                </a:cubicBezTo>
                <a:cubicBezTo>
                  <a:pt x="996" y="87"/>
                  <a:pt x="972" y="56"/>
                  <a:pt x="932" y="39"/>
                </a:cubicBezTo>
                <a:cubicBezTo>
                  <a:pt x="903" y="27"/>
                  <a:pt x="869" y="24"/>
                  <a:pt x="839" y="13"/>
                </a:cubicBezTo>
                <a:cubicBezTo>
                  <a:pt x="754" y="16"/>
                  <a:pt x="670" y="17"/>
                  <a:pt x="585" y="22"/>
                </a:cubicBezTo>
                <a:cubicBezTo>
                  <a:pt x="573" y="23"/>
                  <a:pt x="543" y="22"/>
                  <a:pt x="551" y="30"/>
                </a:cubicBezTo>
                <a:cubicBezTo>
                  <a:pt x="561" y="40"/>
                  <a:pt x="579" y="30"/>
                  <a:pt x="593" y="30"/>
                </a:cubicBezTo>
                <a:close/>
              </a:path>
            </a:pathLst>
          </a:custGeom>
          <a:gradFill rotWithShape="1">
            <a:gsLst>
              <a:gs pos="0">
                <a:srgbClr val="FFFF99"/>
              </a:gs>
              <a:gs pos="100000">
                <a:schemeClr val="bg1"/>
              </a:gs>
            </a:gsLst>
            <a:lin ang="5400000" scaled="1"/>
          </a:gradFill>
          <a:ln w="25400">
            <a:solidFill>
              <a:srgbClr val="008000"/>
            </a:solidFill>
            <a:round/>
          </a:ln>
          <a:effectLst>
            <a:outerShdw blurRad="50800" dist="38100" dir="2700000" algn="tl" rotWithShape="0">
              <a:prstClr val="black">
                <a:alpha val="40000"/>
              </a:prstClr>
            </a:outerShdw>
          </a:effectLst>
        </p:spPr>
        <p:txBody>
          <a:bodyPr/>
          <a:lstStyle/>
          <a:p>
            <a:endParaRPr lang="zh-CN" altLang="en-US"/>
          </a:p>
        </p:txBody>
      </p:sp>
      <p:sp>
        <p:nvSpPr>
          <p:cNvPr id="1047597" name="Freeform 45"/>
          <p:cNvSpPr/>
          <p:nvPr/>
        </p:nvSpPr>
        <p:spPr bwMode="auto">
          <a:xfrm>
            <a:off x="2500259" y="869951"/>
            <a:ext cx="5026025" cy="2747963"/>
          </a:xfrm>
          <a:custGeom>
            <a:avLst/>
            <a:gdLst/>
            <a:ahLst/>
            <a:cxnLst>
              <a:cxn ang="0">
                <a:pos x="140" y="415"/>
              </a:cxn>
              <a:cxn ang="0">
                <a:pos x="272" y="374"/>
              </a:cxn>
              <a:cxn ang="0">
                <a:pos x="897" y="291"/>
              </a:cxn>
              <a:cxn ang="0">
                <a:pos x="1020" y="258"/>
              </a:cxn>
              <a:cxn ang="0">
                <a:pos x="1168" y="209"/>
              </a:cxn>
              <a:cxn ang="0">
                <a:pos x="1539" y="94"/>
              </a:cxn>
              <a:cxn ang="0">
                <a:pos x="1786" y="61"/>
              </a:cxn>
              <a:cxn ang="0">
                <a:pos x="2707" y="102"/>
              </a:cxn>
              <a:cxn ang="0">
                <a:pos x="2748" y="127"/>
              </a:cxn>
              <a:cxn ang="0">
                <a:pos x="2781" y="160"/>
              </a:cxn>
              <a:cxn ang="0">
                <a:pos x="2872" y="234"/>
              </a:cxn>
              <a:cxn ang="0">
                <a:pos x="2971" y="382"/>
              </a:cxn>
              <a:cxn ang="0">
                <a:pos x="3020" y="530"/>
              </a:cxn>
              <a:cxn ang="0">
                <a:pos x="3069" y="703"/>
              </a:cxn>
              <a:cxn ang="0">
                <a:pos x="3036" y="1394"/>
              </a:cxn>
              <a:cxn ang="0">
                <a:pos x="2995" y="1468"/>
              </a:cxn>
              <a:cxn ang="0">
                <a:pos x="2896" y="1600"/>
              </a:cxn>
              <a:cxn ang="0">
                <a:pos x="2740" y="1682"/>
              </a:cxn>
              <a:cxn ang="0">
                <a:pos x="2608" y="1723"/>
              </a:cxn>
              <a:cxn ang="0">
                <a:pos x="2576" y="1731"/>
              </a:cxn>
              <a:cxn ang="0">
                <a:pos x="576" y="1723"/>
              </a:cxn>
              <a:cxn ang="0">
                <a:pos x="321" y="1641"/>
              </a:cxn>
              <a:cxn ang="0">
                <a:pos x="255" y="1616"/>
              </a:cxn>
              <a:cxn ang="0">
                <a:pos x="189" y="1591"/>
              </a:cxn>
              <a:cxn ang="0">
                <a:pos x="99" y="1534"/>
              </a:cxn>
              <a:cxn ang="0">
                <a:pos x="58" y="1443"/>
              </a:cxn>
              <a:cxn ang="0">
                <a:pos x="25" y="1320"/>
              </a:cxn>
              <a:cxn ang="0">
                <a:pos x="8" y="1287"/>
              </a:cxn>
              <a:cxn ang="0">
                <a:pos x="0" y="1262"/>
              </a:cxn>
              <a:cxn ang="0">
                <a:pos x="8" y="1147"/>
              </a:cxn>
              <a:cxn ang="0">
                <a:pos x="91" y="1015"/>
              </a:cxn>
              <a:cxn ang="0">
                <a:pos x="115" y="464"/>
              </a:cxn>
              <a:cxn ang="0">
                <a:pos x="140" y="415"/>
              </a:cxn>
            </a:cxnLst>
            <a:rect l="0" t="0" r="r" b="b"/>
            <a:pathLst>
              <a:path w="3166" h="1731">
                <a:moveTo>
                  <a:pt x="140" y="415"/>
                </a:moveTo>
                <a:cubicBezTo>
                  <a:pt x="186" y="404"/>
                  <a:pt x="225" y="383"/>
                  <a:pt x="272" y="374"/>
                </a:cubicBezTo>
                <a:cubicBezTo>
                  <a:pt x="462" y="295"/>
                  <a:pt x="700" y="304"/>
                  <a:pt x="897" y="291"/>
                </a:cubicBezTo>
                <a:cubicBezTo>
                  <a:pt x="938" y="278"/>
                  <a:pt x="979" y="269"/>
                  <a:pt x="1020" y="258"/>
                </a:cubicBezTo>
                <a:cubicBezTo>
                  <a:pt x="1065" y="229"/>
                  <a:pt x="1117" y="222"/>
                  <a:pt x="1168" y="209"/>
                </a:cubicBezTo>
                <a:cubicBezTo>
                  <a:pt x="1294" y="178"/>
                  <a:pt x="1414" y="124"/>
                  <a:pt x="1539" y="94"/>
                </a:cubicBezTo>
                <a:cubicBezTo>
                  <a:pt x="1629" y="48"/>
                  <a:pt x="1646" y="67"/>
                  <a:pt x="1786" y="61"/>
                </a:cubicBezTo>
                <a:cubicBezTo>
                  <a:pt x="2184" y="65"/>
                  <a:pt x="2402" y="0"/>
                  <a:pt x="2707" y="102"/>
                </a:cubicBezTo>
                <a:cubicBezTo>
                  <a:pt x="2748" y="143"/>
                  <a:pt x="2697" y="97"/>
                  <a:pt x="2748" y="127"/>
                </a:cubicBezTo>
                <a:cubicBezTo>
                  <a:pt x="2762" y="135"/>
                  <a:pt x="2769" y="151"/>
                  <a:pt x="2781" y="160"/>
                </a:cubicBezTo>
                <a:cubicBezTo>
                  <a:pt x="2818" y="188"/>
                  <a:pt x="2845" y="194"/>
                  <a:pt x="2872" y="234"/>
                </a:cubicBezTo>
                <a:cubicBezTo>
                  <a:pt x="2905" y="283"/>
                  <a:pt x="2934" y="336"/>
                  <a:pt x="2971" y="382"/>
                </a:cubicBezTo>
                <a:cubicBezTo>
                  <a:pt x="2987" y="432"/>
                  <a:pt x="2990" y="486"/>
                  <a:pt x="3020" y="530"/>
                </a:cubicBezTo>
                <a:cubicBezTo>
                  <a:pt x="3034" y="589"/>
                  <a:pt x="3047" y="647"/>
                  <a:pt x="3069" y="703"/>
                </a:cubicBezTo>
                <a:cubicBezTo>
                  <a:pt x="3066" y="934"/>
                  <a:pt x="3166" y="1203"/>
                  <a:pt x="3036" y="1394"/>
                </a:cubicBezTo>
                <a:cubicBezTo>
                  <a:pt x="3022" y="1438"/>
                  <a:pt x="3033" y="1412"/>
                  <a:pt x="2995" y="1468"/>
                </a:cubicBezTo>
                <a:cubicBezTo>
                  <a:pt x="2963" y="1516"/>
                  <a:pt x="2945" y="1566"/>
                  <a:pt x="2896" y="1600"/>
                </a:cubicBezTo>
                <a:cubicBezTo>
                  <a:pt x="2863" y="1650"/>
                  <a:pt x="2797" y="1671"/>
                  <a:pt x="2740" y="1682"/>
                </a:cubicBezTo>
                <a:cubicBezTo>
                  <a:pt x="2700" y="1707"/>
                  <a:pt x="2654" y="1712"/>
                  <a:pt x="2608" y="1723"/>
                </a:cubicBezTo>
                <a:cubicBezTo>
                  <a:pt x="2597" y="1726"/>
                  <a:pt x="2576" y="1731"/>
                  <a:pt x="2576" y="1731"/>
                </a:cubicBezTo>
                <a:cubicBezTo>
                  <a:pt x="1909" y="1728"/>
                  <a:pt x="1243" y="1728"/>
                  <a:pt x="576" y="1723"/>
                </a:cubicBezTo>
                <a:cubicBezTo>
                  <a:pt x="497" y="1722"/>
                  <a:pt x="397" y="1665"/>
                  <a:pt x="321" y="1641"/>
                </a:cubicBezTo>
                <a:cubicBezTo>
                  <a:pt x="299" y="1634"/>
                  <a:pt x="277" y="1623"/>
                  <a:pt x="255" y="1616"/>
                </a:cubicBezTo>
                <a:cubicBezTo>
                  <a:pt x="233" y="1609"/>
                  <a:pt x="189" y="1591"/>
                  <a:pt x="189" y="1591"/>
                </a:cubicBezTo>
                <a:cubicBezTo>
                  <a:pt x="116" y="1537"/>
                  <a:pt x="149" y="1551"/>
                  <a:pt x="99" y="1534"/>
                </a:cubicBezTo>
                <a:cubicBezTo>
                  <a:pt x="90" y="1498"/>
                  <a:pt x="71" y="1477"/>
                  <a:pt x="58" y="1443"/>
                </a:cubicBezTo>
                <a:cubicBezTo>
                  <a:pt x="43" y="1404"/>
                  <a:pt x="40" y="1359"/>
                  <a:pt x="25" y="1320"/>
                </a:cubicBezTo>
                <a:cubicBezTo>
                  <a:pt x="21" y="1308"/>
                  <a:pt x="13" y="1298"/>
                  <a:pt x="8" y="1287"/>
                </a:cubicBezTo>
                <a:cubicBezTo>
                  <a:pt x="5" y="1279"/>
                  <a:pt x="3" y="1270"/>
                  <a:pt x="0" y="1262"/>
                </a:cubicBezTo>
                <a:cubicBezTo>
                  <a:pt x="3" y="1224"/>
                  <a:pt x="4" y="1185"/>
                  <a:pt x="8" y="1147"/>
                </a:cubicBezTo>
                <a:cubicBezTo>
                  <a:pt x="14" y="1094"/>
                  <a:pt x="63" y="1057"/>
                  <a:pt x="91" y="1015"/>
                </a:cubicBezTo>
                <a:cubicBezTo>
                  <a:pt x="152" y="768"/>
                  <a:pt x="62" y="1153"/>
                  <a:pt x="115" y="464"/>
                </a:cubicBezTo>
                <a:cubicBezTo>
                  <a:pt x="119" y="414"/>
                  <a:pt x="206" y="399"/>
                  <a:pt x="140" y="415"/>
                </a:cubicBezTo>
                <a:close/>
              </a:path>
            </a:pathLst>
          </a:custGeom>
          <a:solidFill>
            <a:srgbClr val="CCFFCC"/>
          </a:solidFill>
          <a:ln w="15875">
            <a:solidFill>
              <a:schemeClr val="tx1"/>
            </a:solidFill>
            <a:round/>
          </a:ln>
          <a:effectLst>
            <a:outerShdw blurRad="50800" dist="38100" dir="2700000" algn="tl" rotWithShape="0">
              <a:prstClr val="black">
                <a:alpha val="40000"/>
              </a:prstClr>
            </a:outerShdw>
          </a:effectLst>
        </p:spPr>
        <p:txBody>
          <a:bodyPr/>
          <a:lstStyle/>
          <a:p>
            <a:endParaRPr lang="zh-CN" altLang="en-US">
              <a:latin typeface="+mn-lt"/>
              <a:ea typeface="楷体" panose="02010609060101010101" pitchFamily="49" charset="-122"/>
            </a:endParaRPr>
          </a:p>
        </p:txBody>
      </p:sp>
      <p:grpSp>
        <p:nvGrpSpPr>
          <p:cNvPr id="1047596" name="Group 44"/>
          <p:cNvGrpSpPr/>
          <p:nvPr/>
        </p:nvGrpSpPr>
        <p:grpSpPr bwMode="auto">
          <a:xfrm>
            <a:off x="1671583" y="1003301"/>
            <a:ext cx="5711824" cy="5662613"/>
            <a:chOff x="811" y="456"/>
            <a:chExt cx="3598" cy="3567"/>
          </a:xfrm>
        </p:grpSpPr>
        <p:sp>
          <p:nvSpPr>
            <p:cNvPr id="1047557" name="Text Box 5"/>
            <p:cNvSpPr txBox="1">
              <a:spLocks noChangeArrowheads="1"/>
            </p:cNvSpPr>
            <p:nvPr/>
          </p:nvSpPr>
          <p:spPr bwMode="auto">
            <a:xfrm>
              <a:off x="811" y="2112"/>
              <a:ext cx="279" cy="1028"/>
            </a:xfrm>
            <a:prstGeom prst="rect">
              <a:avLst/>
            </a:prstGeom>
            <a:noFill/>
            <a:ln w="9525">
              <a:noFill/>
              <a:miter lim="800000"/>
            </a:ln>
            <a:effectLst/>
          </p:spPr>
          <p:txBody>
            <a:bodyPr wrap="none">
              <a:spAutoFit/>
            </a:bodyPr>
            <a:lstStyle/>
            <a:p>
              <a:pPr eaLnBrk="0" hangingPunct="0"/>
              <a:r>
                <a:rPr lang="en-US" altLang="zh-CN" sz="2000" b="1">
                  <a:solidFill>
                    <a:srgbClr val="0000FF"/>
                  </a:solidFill>
                  <a:effectLst>
                    <a:outerShdw blurRad="38100" dist="38100" dir="2700000" algn="tl">
                      <a:srgbClr val="000000"/>
                    </a:outerShdw>
                  </a:effectLst>
                  <a:latin typeface="+mn-lt"/>
                  <a:ea typeface="楷体" panose="02010609060101010101" pitchFamily="49" charset="-122"/>
                </a:rPr>
                <a:t>C</a:t>
              </a:r>
            </a:p>
            <a:p>
              <a:pPr eaLnBrk="0" hangingPunct="0"/>
              <a:r>
                <a:rPr lang="zh-CN" altLang="en-US" sz="2000" b="1">
                  <a:solidFill>
                    <a:srgbClr val="0000FF"/>
                  </a:solidFill>
                  <a:effectLst>
                    <a:outerShdw blurRad="38100" dist="38100" dir="2700000" algn="tl">
                      <a:srgbClr val="000000"/>
                    </a:outerShdw>
                  </a:effectLst>
                  <a:latin typeface="+mn-lt"/>
                  <a:ea typeface="楷体" panose="02010609060101010101" pitchFamily="49" charset="-122"/>
                </a:rPr>
                <a:t>数</a:t>
              </a:r>
            </a:p>
            <a:p>
              <a:pPr eaLnBrk="0" hangingPunct="0"/>
              <a:r>
                <a:rPr lang="zh-CN" altLang="en-US" sz="2000" b="1">
                  <a:solidFill>
                    <a:srgbClr val="0000FF"/>
                  </a:solidFill>
                  <a:effectLst>
                    <a:outerShdw blurRad="38100" dist="38100" dir="2700000" algn="tl">
                      <a:srgbClr val="000000"/>
                    </a:outerShdw>
                  </a:effectLst>
                  <a:latin typeface="+mn-lt"/>
                  <a:ea typeface="楷体" panose="02010609060101010101" pitchFamily="49" charset="-122"/>
                </a:rPr>
                <a:t>据</a:t>
              </a:r>
            </a:p>
            <a:p>
              <a:pPr eaLnBrk="0" hangingPunct="0"/>
              <a:r>
                <a:rPr lang="zh-CN" altLang="en-US" sz="2000" b="1">
                  <a:solidFill>
                    <a:srgbClr val="0000FF"/>
                  </a:solidFill>
                  <a:effectLst>
                    <a:outerShdw blurRad="38100" dist="38100" dir="2700000" algn="tl">
                      <a:srgbClr val="000000"/>
                    </a:outerShdw>
                  </a:effectLst>
                  <a:latin typeface="+mn-lt"/>
                  <a:ea typeface="楷体" panose="02010609060101010101" pitchFamily="49" charset="-122"/>
                </a:rPr>
                <a:t>类</a:t>
              </a:r>
            </a:p>
            <a:p>
              <a:pPr eaLnBrk="0" hangingPunct="0"/>
              <a:r>
                <a:rPr lang="zh-CN" altLang="en-US" sz="2000" b="1">
                  <a:solidFill>
                    <a:srgbClr val="0000FF"/>
                  </a:solidFill>
                  <a:effectLst>
                    <a:outerShdw blurRad="38100" dist="38100" dir="2700000" algn="tl">
                      <a:srgbClr val="000000"/>
                    </a:outerShdw>
                  </a:effectLst>
                  <a:latin typeface="+mn-lt"/>
                  <a:ea typeface="楷体" panose="02010609060101010101" pitchFamily="49" charset="-122"/>
                </a:rPr>
                <a:t>型</a:t>
              </a:r>
            </a:p>
          </p:txBody>
        </p:sp>
        <p:sp>
          <p:nvSpPr>
            <p:cNvPr id="1047558" name="AutoShape 6"/>
            <p:cNvSpPr/>
            <p:nvPr/>
          </p:nvSpPr>
          <p:spPr bwMode="auto">
            <a:xfrm>
              <a:off x="1114" y="1383"/>
              <a:ext cx="224" cy="2501"/>
            </a:xfrm>
            <a:prstGeom prst="leftBrace">
              <a:avLst>
                <a:gd name="adj1" fmla="val 93043"/>
                <a:gd name="adj2" fmla="val 50000"/>
              </a:avLst>
            </a:prstGeom>
            <a:noFill/>
            <a:ln w="25400">
              <a:solidFill>
                <a:schemeClr val="tx1"/>
              </a:solidFill>
              <a:round/>
            </a:ln>
            <a:effectLst>
              <a:outerShdw dist="35921" dir="2700000" algn="ctr" rotWithShape="0">
                <a:schemeClr val="bg2"/>
              </a:outerShdw>
            </a:effectLst>
          </p:spPr>
          <p:txBody>
            <a:bodyPr wrap="none" anchor="ctr"/>
            <a:lstStyle/>
            <a:p>
              <a:pPr algn="ctr"/>
              <a:endParaRPr lang="zh-CN" altLang="zh-CN" b="1">
                <a:effectLst>
                  <a:outerShdw blurRad="38100" dist="38100" dir="2700000" algn="tl">
                    <a:srgbClr val="FFFFFF"/>
                  </a:outerShdw>
                </a:effectLst>
                <a:latin typeface="+mn-lt"/>
                <a:ea typeface="楷体" panose="02010609060101010101" pitchFamily="49" charset="-122"/>
              </a:endParaRPr>
            </a:p>
          </p:txBody>
        </p:sp>
        <p:sp>
          <p:nvSpPr>
            <p:cNvPr id="1047561" name="Text Box 9"/>
            <p:cNvSpPr txBox="1">
              <a:spLocks noChangeArrowheads="1"/>
            </p:cNvSpPr>
            <p:nvPr/>
          </p:nvSpPr>
          <p:spPr bwMode="auto">
            <a:xfrm>
              <a:off x="1354" y="3099"/>
              <a:ext cx="760" cy="250"/>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指针类型</a:t>
              </a:r>
            </a:p>
          </p:txBody>
        </p:sp>
        <p:sp>
          <p:nvSpPr>
            <p:cNvPr id="1047562" name="Text Box 10"/>
            <p:cNvSpPr txBox="1">
              <a:spLocks noChangeArrowheads="1"/>
            </p:cNvSpPr>
            <p:nvPr/>
          </p:nvSpPr>
          <p:spPr bwMode="auto">
            <a:xfrm>
              <a:off x="1354" y="3450"/>
              <a:ext cx="931"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空类型</a:t>
              </a:r>
              <a:r>
                <a:rPr lang="en-US" altLang="zh-CN" sz="2000" b="1">
                  <a:effectLst>
                    <a:outerShdw blurRad="38100" dist="38100" dir="2700000" algn="tl">
                      <a:srgbClr val="FFFFFF"/>
                    </a:outerShdw>
                  </a:effectLst>
                  <a:latin typeface="+mn-lt"/>
                  <a:ea typeface="楷体" panose="02010609060101010101" pitchFamily="49" charset="-122"/>
                </a:rPr>
                <a:t>void</a:t>
              </a:r>
            </a:p>
          </p:txBody>
        </p:sp>
        <p:sp>
          <p:nvSpPr>
            <p:cNvPr id="1047563" name="Text Box 11"/>
            <p:cNvSpPr txBox="1">
              <a:spLocks noChangeArrowheads="1"/>
            </p:cNvSpPr>
            <p:nvPr/>
          </p:nvSpPr>
          <p:spPr bwMode="auto">
            <a:xfrm>
              <a:off x="1354" y="3771"/>
              <a:ext cx="1278" cy="252"/>
            </a:xfrm>
            <a:prstGeom prst="rect">
              <a:avLst/>
            </a:prstGeom>
            <a:noFill/>
            <a:ln w="9525">
              <a:noFill/>
              <a:miter lim="800000"/>
            </a:ln>
            <a:effectLst/>
          </p:spPr>
          <p:txBody>
            <a:bodyPr wrap="none">
              <a:spAutoFit/>
            </a:bodyPr>
            <a:lstStyle/>
            <a:p>
              <a:pPr eaLnBrk="0" hangingPunct="0"/>
              <a:r>
                <a:rPr lang="zh-CN" altLang="en-US" sz="2000" b="1">
                  <a:solidFill>
                    <a:srgbClr val="FF0066"/>
                  </a:solidFill>
                  <a:effectLst>
                    <a:outerShdw blurRad="38100" dist="38100" dir="2700000" algn="tl">
                      <a:srgbClr val="000000"/>
                    </a:outerShdw>
                  </a:effectLst>
                  <a:latin typeface="+mn-lt"/>
                  <a:ea typeface="楷体" panose="02010609060101010101" pitchFamily="49" charset="-122"/>
                </a:rPr>
                <a:t>定义类型</a:t>
              </a:r>
              <a:r>
                <a:rPr lang="en-US" altLang="zh-CN" sz="2000" b="1">
                  <a:solidFill>
                    <a:srgbClr val="FF0066"/>
                  </a:solidFill>
                  <a:effectLst>
                    <a:outerShdw blurRad="38100" dist="38100" dir="2700000" algn="tl">
                      <a:srgbClr val="000000"/>
                    </a:outerShdw>
                  </a:effectLst>
                  <a:latin typeface="+mn-lt"/>
                  <a:ea typeface="楷体" panose="02010609060101010101" pitchFamily="49" charset="-122"/>
                </a:rPr>
                <a:t>typedef</a:t>
              </a:r>
            </a:p>
          </p:txBody>
        </p:sp>
        <p:grpSp>
          <p:nvGrpSpPr>
            <p:cNvPr id="1047594" name="Group 42"/>
            <p:cNvGrpSpPr/>
            <p:nvPr/>
          </p:nvGrpSpPr>
          <p:grpSpPr bwMode="auto">
            <a:xfrm>
              <a:off x="1378" y="2137"/>
              <a:ext cx="2202" cy="1068"/>
              <a:chOff x="1378" y="2137"/>
              <a:chExt cx="2202" cy="1068"/>
            </a:xfrm>
          </p:grpSpPr>
          <p:sp>
            <p:nvSpPr>
              <p:cNvPr id="1047560" name="Text Box 8"/>
              <p:cNvSpPr txBox="1">
                <a:spLocks noChangeArrowheads="1"/>
              </p:cNvSpPr>
              <p:nvPr/>
            </p:nvSpPr>
            <p:spPr bwMode="auto">
              <a:xfrm>
                <a:off x="1378" y="2547"/>
                <a:ext cx="816" cy="250"/>
              </a:xfrm>
              <a:prstGeom prst="rect">
                <a:avLst/>
              </a:prstGeom>
              <a:noFill/>
              <a:ln w="9525">
                <a:noFill/>
                <a:miter lim="800000"/>
              </a:ln>
              <a:effectLst/>
            </p:spPr>
            <p:txBody>
              <a:bodyPr>
                <a:spAutoFit/>
              </a:bodyPr>
              <a:lstStyle/>
              <a:p>
                <a:pPr eaLnBrk="0" hangingPunct="0"/>
                <a:r>
                  <a:rPr lang="zh-CN" altLang="en-US" sz="2000" b="1">
                    <a:solidFill>
                      <a:srgbClr val="990033"/>
                    </a:solidFill>
                    <a:effectLst>
                      <a:outerShdw blurRad="38100" dist="38100" dir="2700000" algn="tl">
                        <a:srgbClr val="000000"/>
                      </a:outerShdw>
                    </a:effectLst>
                    <a:latin typeface="+mn-lt"/>
                    <a:ea typeface="楷体" panose="02010609060101010101" pitchFamily="49" charset="-122"/>
                  </a:rPr>
                  <a:t>构造类型</a:t>
                </a:r>
              </a:p>
            </p:txBody>
          </p:sp>
          <p:sp>
            <p:nvSpPr>
              <p:cNvPr id="1047565" name="Text Box 13"/>
              <p:cNvSpPr txBox="1">
                <a:spLocks noChangeArrowheads="1"/>
              </p:cNvSpPr>
              <p:nvPr/>
            </p:nvSpPr>
            <p:spPr bwMode="auto">
              <a:xfrm>
                <a:off x="2428" y="2953"/>
                <a:ext cx="1152" cy="252"/>
              </a:xfrm>
              <a:prstGeom prst="rect">
                <a:avLst/>
              </a:prstGeom>
              <a:noFill/>
              <a:ln w="9525">
                <a:noFill/>
                <a:miter lim="800000"/>
              </a:ln>
              <a:effectLst/>
            </p:spPr>
            <p:txBody>
              <a:bodyPr wrap="none">
                <a:spAutoFit/>
              </a:bodyPr>
              <a:lstStyle/>
              <a:p>
                <a:pPr eaLnBrk="0" hangingPunct="0"/>
                <a:r>
                  <a:rPr lang="zh-CN" altLang="en-US" sz="2000" b="1">
                    <a:solidFill>
                      <a:srgbClr val="FF66FF"/>
                    </a:solidFill>
                    <a:effectLst>
                      <a:outerShdw blurRad="38100" dist="38100" dir="2700000" algn="tl">
                        <a:srgbClr val="000000"/>
                      </a:outerShdw>
                    </a:effectLst>
                    <a:latin typeface="+mn-lt"/>
                    <a:ea typeface="楷体" panose="02010609060101010101" pitchFamily="49" charset="-122"/>
                  </a:rPr>
                  <a:t>枚举类型</a:t>
                </a:r>
                <a:r>
                  <a:rPr lang="en-US" altLang="zh-CN" sz="2000" b="1">
                    <a:solidFill>
                      <a:srgbClr val="FF66FF"/>
                    </a:solidFill>
                    <a:effectLst>
                      <a:outerShdw blurRad="38100" dist="38100" dir="2700000" algn="tl">
                        <a:srgbClr val="000000"/>
                      </a:outerShdw>
                    </a:effectLst>
                    <a:latin typeface="+mn-lt"/>
                    <a:ea typeface="楷体" panose="02010609060101010101" pitchFamily="49" charset="-122"/>
                  </a:rPr>
                  <a:t>enum</a:t>
                </a:r>
                <a:endParaRPr lang="en-US" altLang="zh-CN" sz="4000" b="1">
                  <a:solidFill>
                    <a:srgbClr val="FF66FF"/>
                  </a:solidFill>
                  <a:effectLst>
                    <a:outerShdw blurRad="38100" dist="38100" dir="2700000" algn="tl">
                      <a:srgbClr val="000000"/>
                    </a:outerShdw>
                  </a:effectLst>
                  <a:latin typeface="+mn-lt"/>
                  <a:ea typeface="楷体" panose="02010609060101010101" pitchFamily="49" charset="-122"/>
                </a:endParaRPr>
              </a:p>
            </p:txBody>
          </p:sp>
          <p:sp>
            <p:nvSpPr>
              <p:cNvPr id="1047573" name="AutoShape 21"/>
              <p:cNvSpPr/>
              <p:nvPr/>
            </p:nvSpPr>
            <p:spPr bwMode="auto">
              <a:xfrm>
                <a:off x="2245" y="2266"/>
                <a:ext cx="181" cy="847"/>
              </a:xfrm>
              <a:prstGeom prst="leftBrace">
                <a:avLst>
                  <a:gd name="adj1" fmla="val 38996"/>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sp>
            <p:nvSpPr>
              <p:cNvPr id="1047574" name="Text Box 22"/>
              <p:cNvSpPr txBox="1">
                <a:spLocks noChangeArrowheads="1"/>
              </p:cNvSpPr>
              <p:nvPr/>
            </p:nvSpPr>
            <p:spPr bwMode="auto">
              <a:xfrm>
                <a:off x="2428" y="2137"/>
                <a:ext cx="438" cy="250"/>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数组</a:t>
                </a:r>
              </a:p>
            </p:txBody>
          </p:sp>
          <p:sp>
            <p:nvSpPr>
              <p:cNvPr id="1047575" name="Text Box 23"/>
              <p:cNvSpPr txBox="1">
                <a:spLocks noChangeArrowheads="1"/>
              </p:cNvSpPr>
              <p:nvPr/>
            </p:nvSpPr>
            <p:spPr bwMode="auto">
              <a:xfrm>
                <a:off x="2428" y="2417"/>
                <a:ext cx="1007" cy="252"/>
              </a:xfrm>
              <a:prstGeom prst="rect">
                <a:avLst/>
              </a:prstGeom>
              <a:noFill/>
              <a:ln w="9525">
                <a:noFill/>
                <a:miter lim="800000"/>
              </a:ln>
              <a:effectLst/>
            </p:spPr>
            <p:txBody>
              <a:bodyPr wrap="none">
                <a:spAutoFit/>
              </a:bodyPr>
              <a:lstStyle/>
              <a:p>
                <a:pPr eaLnBrk="0" hangingPunct="0"/>
                <a:r>
                  <a:rPr lang="zh-CN" altLang="en-US" sz="2000" b="1">
                    <a:solidFill>
                      <a:srgbClr val="FF0066"/>
                    </a:solidFill>
                    <a:effectLst>
                      <a:outerShdw blurRad="38100" dist="38100" dir="2700000" algn="tl">
                        <a:srgbClr val="000000"/>
                      </a:outerShdw>
                    </a:effectLst>
                    <a:latin typeface="+mn-lt"/>
                    <a:ea typeface="楷体" panose="02010609060101010101" pitchFamily="49" charset="-122"/>
                  </a:rPr>
                  <a:t>结构体</a:t>
                </a:r>
                <a:r>
                  <a:rPr lang="en-US" altLang="zh-CN" sz="2000" b="1">
                    <a:solidFill>
                      <a:srgbClr val="FF0066"/>
                    </a:solidFill>
                    <a:effectLst>
                      <a:outerShdw blurRad="38100" dist="38100" dir="2700000" algn="tl">
                        <a:srgbClr val="000000"/>
                      </a:outerShdw>
                    </a:effectLst>
                    <a:latin typeface="+mn-lt"/>
                    <a:ea typeface="楷体" panose="02010609060101010101" pitchFamily="49" charset="-122"/>
                  </a:rPr>
                  <a:t>struct</a:t>
                </a:r>
                <a:endParaRPr lang="en-US" altLang="zh-CN" sz="4000" b="1">
                  <a:solidFill>
                    <a:srgbClr val="FF0066"/>
                  </a:solidFill>
                  <a:effectLst>
                    <a:outerShdw blurRad="38100" dist="38100" dir="2700000" algn="tl">
                      <a:srgbClr val="000000"/>
                    </a:outerShdw>
                  </a:effectLst>
                  <a:latin typeface="+mn-lt"/>
                  <a:ea typeface="楷体" panose="02010609060101010101" pitchFamily="49" charset="-122"/>
                </a:endParaRPr>
              </a:p>
            </p:txBody>
          </p:sp>
          <p:sp>
            <p:nvSpPr>
              <p:cNvPr id="1047576" name="Text Box 24"/>
              <p:cNvSpPr txBox="1">
                <a:spLocks noChangeArrowheads="1"/>
              </p:cNvSpPr>
              <p:nvPr/>
            </p:nvSpPr>
            <p:spPr bwMode="auto">
              <a:xfrm>
                <a:off x="2428" y="2681"/>
                <a:ext cx="1013" cy="252"/>
              </a:xfrm>
              <a:prstGeom prst="rect">
                <a:avLst/>
              </a:prstGeom>
              <a:noFill/>
              <a:ln w="9525">
                <a:noFill/>
                <a:miter lim="800000"/>
              </a:ln>
              <a:effectLst/>
            </p:spPr>
            <p:txBody>
              <a:bodyPr wrap="none">
                <a:spAutoFit/>
              </a:bodyPr>
              <a:lstStyle/>
              <a:p>
                <a:pPr eaLnBrk="0" hangingPunct="0"/>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共用体</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union</a:t>
                </a:r>
                <a:endParaRPr lang="en-US" altLang="zh-CN" sz="4000" b="1">
                  <a:solidFill>
                    <a:srgbClr val="CC0000"/>
                  </a:solidFill>
                  <a:effectLst>
                    <a:outerShdw blurRad="38100" dist="38100" dir="2700000" algn="tl">
                      <a:srgbClr val="000000"/>
                    </a:outerShdw>
                  </a:effectLst>
                  <a:latin typeface="+mn-lt"/>
                  <a:ea typeface="楷体" panose="02010609060101010101" pitchFamily="49" charset="-122"/>
                </a:endParaRPr>
              </a:p>
            </p:txBody>
          </p:sp>
        </p:grpSp>
        <p:grpSp>
          <p:nvGrpSpPr>
            <p:cNvPr id="1047595" name="Group 43"/>
            <p:cNvGrpSpPr/>
            <p:nvPr/>
          </p:nvGrpSpPr>
          <p:grpSpPr bwMode="auto">
            <a:xfrm>
              <a:off x="1378" y="456"/>
              <a:ext cx="3031" cy="1653"/>
              <a:chOff x="1378" y="456"/>
              <a:chExt cx="3031" cy="1653"/>
            </a:xfrm>
          </p:grpSpPr>
          <p:sp>
            <p:nvSpPr>
              <p:cNvPr id="1047559" name="Text Box 7"/>
              <p:cNvSpPr txBox="1">
                <a:spLocks noChangeArrowheads="1"/>
              </p:cNvSpPr>
              <p:nvPr/>
            </p:nvSpPr>
            <p:spPr bwMode="auto">
              <a:xfrm>
                <a:off x="1378" y="1311"/>
                <a:ext cx="760" cy="250"/>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基本类型</a:t>
                </a:r>
                <a:endParaRPr lang="zh-CN" altLang="en-US" sz="4000" b="1">
                  <a:effectLst>
                    <a:outerShdw blurRad="38100" dist="38100" dir="2700000" algn="tl">
                      <a:srgbClr val="FFFFFF"/>
                    </a:outerShdw>
                  </a:effectLst>
                  <a:latin typeface="+mn-lt"/>
                  <a:ea typeface="楷体" panose="02010609060101010101" pitchFamily="49" charset="-122"/>
                </a:endParaRPr>
              </a:p>
            </p:txBody>
          </p:sp>
          <p:sp>
            <p:nvSpPr>
              <p:cNvPr id="1047564" name="Text Box 12"/>
              <p:cNvSpPr txBox="1">
                <a:spLocks noChangeArrowheads="1"/>
              </p:cNvSpPr>
              <p:nvPr/>
            </p:nvSpPr>
            <p:spPr bwMode="auto">
              <a:xfrm>
                <a:off x="2392" y="1857"/>
                <a:ext cx="1094"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字符类型</a:t>
                </a:r>
                <a:r>
                  <a:rPr lang="en-US" altLang="zh-CN" sz="2000" b="1">
                    <a:effectLst>
                      <a:outerShdw blurRad="38100" dist="38100" dir="2700000" algn="tl">
                        <a:srgbClr val="FFFFFF"/>
                      </a:outerShdw>
                    </a:effectLst>
                    <a:latin typeface="+mn-lt"/>
                    <a:ea typeface="楷体" panose="02010609060101010101" pitchFamily="49" charset="-122"/>
                  </a:rPr>
                  <a:t>char</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68" name="AutoShape 16"/>
              <p:cNvSpPr/>
              <p:nvPr/>
            </p:nvSpPr>
            <p:spPr bwMode="auto">
              <a:xfrm>
                <a:off x="2266" y="843"/>
                <a:ext cx="84" cy="1161"/>
              </a:xfrm>
              <a:prstGeom prst="leftBrace">
                <a:avLst>
                  <a:gd name="adj1" fmla="val 115179"/>
                  <a:gd name="adj2" fmla="val 50000"/>
                </a:avLst>
              </a:prstGeom>
              <a:noFill/>
              <a:ln w="25400">
                <a:solidFill>
                  <a:schemeClr val="tx1"/>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grpSp>
            <p:nvGrpSpPr>
              <p:cNvPr id="1047593" name="Group 41"/>
              <p:cNvGrpSpPr/>
              <p:nvPr/>
            </p:nvGrpSpPr>
            <p:grpSpPr bwMode="auto">
              <a:xfrm>
                <a:off x="2458" y="1275"/>
                <a:ext cx="1951" cy="534"/>
                <a:chOff x="2458" y="1275"/>
                <a:chExt cx="1951" cy="534"/>
              </a:xfrm>
            </p:grpSpPr>
            <p:sp>
              <p:nvSpPr>
                <p:cNvPr id="1047567" name="Text Box 15"/>
                <p:cNvSpPr txBox="1">
                  <a:spLocks noChangeArrowheads="1"/>
                </p:cNvSpPr>
                <p:nvPr/>
              </p:nvSpPr>
              <p:spPr bwMode="auto">
                <a:xfrm>
                  <a:off x="2458" y="1422"/>
                  <a:ext cx="438" cy="250"/>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实型</a:t>
                  </a:r>
                  <a:endParaRPr lang="zh-CN" altLang="en-US" sz="4000" b="1">
                    <a:effectLst>
                      <a:outerShdw blurRad="38100" dist="38100" dir="2700000" algn="tl">
                        <a:srgbClr val="FFFFFF"/>
                      </a:outerShdw>
                    </a:effectLst>
                    <a:latin typeface="+mn-lt"/>
                    <a:ea typeface="楷体" panose="02010609060101010101" pitchFamily="49" charset="-122"/>
                  </a:endParaRPr>
                </a:p>
              </p:txBody>
            </p:sp>
            <p:sp>
              <p:nvSpPr>
                <p:cNvPr id="1047570" name="Text Box 18"/>
                <p:cNvSpPr txBox="1">
                  <a:spLocks noChangeArrowheads="1"/>
                </p:cNvSpPr>
                <p:nvPr/>
              </p:nvSpPr>
              <p:spPr bwMode="auto">
                <a:xfrm>
                  <a:off x="3169" y="1275"/>
                  <a:ext cx="1080"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单精度型</a:t>
                  </a:r>
                  <a:r>
                    <a:rPr lang="en-US" altLang="zh-CN" sz="2000" b="1">
                      <a:effectLst>
                        <a:outerShdw blurRad="38100" dist="38100" dir="2700000" algn="tl">
                          <a:srgbClr val="FFFFFF"/>
                        </a:outerShdw>
                      </a:effectLst>
                      <a:latin typeface="+mn-lt"/>
                      <a:ea typeface="楷体" panose="02010609060101010101" pitchFamily="49" charset="-122"/>
                    </a:rPr>
                    <a:t>float</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71" name="Text Box 19"/>
                <p:cNvSpPr txBox="1">
                  <a:spLocks noChangeArrowheads="1"/>
                </p:cNvSpPr>
                <p:nvPr/>
              </p:nvSpPr>
              <p:spPr bwMode="auto">
                <a:xfrm>
                  <a:off x="3152" y="1557"/>
                  <a:ext cx="1257"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双精度型</a:t>
                  </a:r>
                  <a:r>
                    <a:rPr lang="en-US" altLang="zh-CN" sz="2000" b="1">
                      <a:effectLst>
                        <a:outerShdw blurRad="38100" dist="38100" dir="2700000" algn="tl">
                          <a:srgbClr val="FFFFFF"/>
                        </a:outerShdw>
                      </a:effectLst>
                      <a:latin typeface="+mn-lt"/>
                      <a:ea typeface="楷体" panose="02010609060101010101" pitchFamily="49" charset="-122"/>
                    </a:rPr>
                    <a:t>double</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72" name="AutoShape 20"/>
                <p:cNvSpPr/>
                <p:nvPr/>
              </p:nvSpPr>
              <p:spPr bwMode="auto">
                <a:xfrm>
                  <a:off x="3073" y="1331"/>
                  <a:ext cx="44" cy="431"/>
                </a:xfrm>
                <a:prstGeom prst="leftBrace">
                  <a:avLst>
                    <a:gd name="adj1" fmla="val 81629"/>
                    <a:gd name="adj2" fmla="val 50000"/>
                  </a:avLst>
                </a:prstGeom>
                <a:noFill/>
                <a:ln w="25400">
                  <a:solidFill>
                    <a:schemeClr val="tx1"/>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grpSp>
          <p:grpSp>
            <p:nvGrpSpPr>
              <p:cNvPr id="1047592" name="Group 40"/>
              <p:cNvGrpSpPr/>
              <p:nvPr/>
            </p:nvGrpSpPr>
            <p:grpSpPr bwMode="auto">
              <a:xfrm>
                <a:off x="2422" y="456"/>
                <a:ext cx="1682" cy="748"/>
                <a:chOff x="2422" y="456"/>
                <a:chExt cx="1682" cy="748"/>
              </a:xfrm>
            </p:grpSpPr>
            <p:sp>
              <p:nvSpPr>
                <p:cNvPr id="1047566" name="Text Box 14"/>
                <p:cNvSpPr txBox="1">
                  <a:spLocks noChangeArrowheads="1"/>
                </p:cNvSpPr>
                <p:nvPr/>
              </p:nvSpPr>
              <p:spPr bwMode="auto">
                <a:xfrm>
                  <a:off x="2422" y="711"/>
                  <a:ext cx="563"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整   型</a:t>
                  </a:r>
                  <a:endParaRPr lang="zh-CN" altLang="en-US" sz="4000" b="1">
                    <a:effectLst>
                      <a:outerShdw blurRad="38100" dist="38100" dir="2700000" algn="tl">
                        <a:srgbClr val="FFFFFF"/>
                      </a:outerShdw>
                    </a:effectLst>
                    <a:latin typeface="+mn-lt"/>
                    <a:ea typeface="楷体" panose="02010609060101010101" pitchFamily="49" charset="-122"/>
                  </a:endParaRPr>
                </a:p>
              </p:txBody>
            </p:sp>
            <p:sp>
              <p:nvSpPr>
                <p:cNvPr id="1047578" name="Text Box 26"/>
                <p:cNvSpPr txBox="1">
                  <a:spLocks noChangeArrowheads="1"/>
                </p:cNvSpPr>
                <p:nvPr/>
              </p:nvSpPr>
              <p:spPr bwMode="auto">
                <a:xfrm>
                  <a:off x="3141" y="456"/>
                  <a:ext cx="963"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短整型</a:t>
                  </a:r>
                  <a:r>
                    <a:rPr lang="en-US" altLang="zh-CN" sz="2000" b="1">
                      <a:effectLst>
                        <a:outerShdw blurRad="38100" dist="38100" dir="2700000" algn="tl">
                          <a:srgbClr val="FFFFFF"/>
                        </a:outerShdw>
                      </a:effectLst>
                      <a:latin typeface="+mn-lt"/>
                      <a:ea typeface="楷体" panose="02010609060101010101" pitchFamily="49" charset="-122"/>
                    </a:rPr>
                    <a:t>short</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79" name="Text Box 27"/>
                <p:cNvSpPr txBox="1">
                  <a:spLocks noChangeArrowheads="1"/>
                </p:cNvSpPr>
                <p:nvPr/>
              </p:nvSpPr>
              <p:spPr bwMode="auto">
                <a:xfrm>
                  <a:off x="3141" y="952"/>
                  <a:ext cx="931"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长整型</a:t>
                  </a:r>
                  <a:r>
                    <a:rPr lang="en-US" altLang="zh-CN" sz="2000" b="1">
                      <a:effectLst>
                        <a:outerShdw blurRad="38100" dist="38100" dir="2700000" algn="tl">
                          <a:srgbClr val="FFFFFF"/>
                        </a:outerShdw>
                      </a:effectLst>
                      <a:latin typeface="+mn-lt"/>
                      <a:ea typeface="楷体" panose="02010609060101010101" pitchFamily="49" charset="-122"/>
                    </a:rPr>
                    <a:t>long</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80" name="Text Box 28"/>
                <p:cNvSpPr txBox="1">
                  <a:spLocks noChangeArrowheads="1"/>
                </p:cNvSpPr>
                <p:nvPr/>
              </p:nvSpPr>
              <p:spPr bwMode="auto">
                <a:xfrm>
                  <a:off x="3141" y="720"/>
                  <a:ext cx="629" cy="252"/>
                </a:xfrm>
                <a:prstGeom prst="rect">
                  <a:avLst/>
                </a:prstGeom>
                <a:noFill/>
                <a:ln w="9525">
                  <a:noFill/>
                  <a:miter lim="800000"/>
                </a:ln>
                <a:effectLst/>
              </p:spPr>
              <p:txBody>
                <a:bodyPr wrap="none">
                  <a:spAutoFit/>
                </a:bodyPr>
                <a:lstStyle/>
                <a:p>
                  <a:pPr eaLnBrk="0" hangingPunct="0"/>
                  <a:r>
                    <a:rPr lang="zh-CN" altLang="en-US" sz="2000" b="1">
                      <a:effectLst>
                        <a:outerShdw blurRad="38100" dist="38100" dir="2700000" algn="tl">
                          <a:srgbClr val="FFFFFF"/>
                        </a:outerShdw>
                      </a:effectLst>
                      <a:latin typeface="+mn-lt"/>
                      <a:ea typeface="楷体" panose="02010609060101010101" pitchFamily="49" charset="-122"/>
                    </a:rPr>
                    <a:t>整型</a:t>
                  </a:r>
                  <a:r>
                    <a:rPr lang="en-US" altLang="zh-CN" sz="2000" b="1">
                      <a:effectLst>
                        <a:outerShdw blurRad="38100" dist="38100" dir="2700000" algn="tl">
                          <a:srgbClr val="FFFFFF"/>
                        </a:outerShdw>
                      </a:effectLst>
                      <a:latin typeface="+mn-lt"/>
                      <a:ea typeface="楷体" panose="02010609060101010101" pitchFamily="49" charset="-122"/>
                    </a:rPr>
                    <a:t>int</a:t>
                  </a:r>
                  <a:endParaRPr lang="en-US" altLang="zh-CN" sz="4000" b="1">
                    <a:effectLst>
                      <a:outerShdw blurRad="38100" dist="38100" dir="2700000" algn="tl">
                        <a:srgbClr val="FFFFFF"/>
                      </a:outerShdw>
                    </a:effectLst>
                    <a:latin typeface="+mn-lt"/>
                    <a:ea typeface="楷体" panose="02010609060101010101" pitchFamily="49" charset="-122"/>
                  </a:endParaRPr>
                </a:p>
              </p:txBody>
            </p:sp>
            <p:sp>
              <p:nvSpPr>
                <p:cNvPr id="1047581" name="AutoShape 29"/>
                <p:cNvSpPr/>
                <p:nvPr/>
              </p:nvSpPr>
              <p:spPr bwMode="auto">
                <a:xfrm>
                  <a:off x="2971" y="552"/>
                  <a:ext cx="136" cy="559"/>
                </a:xfrm>
                <a:prstGeom prst="leftBrace">
                  <a:avLst>
                    <a:gd name="adj1" fmla="val 34252"/>
                    <a:gd name="adj2" fmla="val 50088"/>
                  </a:avLst>
                </a:prstGeom>
                <a:noFill/>
                <a:ln w="25400">
                  <a:solidFill>
                    <a:schemeClr val="tx1"/>
                  </a:solidFill>
                  <a:round/>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grpSp>
        </p:grpSp>
      </p:grpSp>
      <p:grpSp>
        <p:nvGrpSpPr>
          <p:cNvPr id="1047583" name="Group 31"/>
          <p:cNvGrpSpPr/>
          <p:nvPr/>
        </p:nvGrpSpPr>
        <p:grpSpPr bwMode="auto">
          <a:xfrm>
            <a:off x="-8424" y="0"/>
            <a:ext cx="446088" cy="6858000"/>
            <a:chOff x="0" y="0"/>
            <a:chExt cx="281" cy="4320"/>
          </a:xfrm>
        </p:grpSpPr>
        <p:sp>
          <p:nvSpPr>
            <p:cNvPr id="1047584" name="Text Box 3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47585" name="Text Box 3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047586" name="AutoShape 34"/>
          <p:cNvSpPr>
            <a:spLocks noChangeArrowheads="1"/>
          </p:cNvSpPr>
          <p:nvPr/>
        </p:nvSpPr>
        <p:spPr bwMode="auto">
          <a:xfrm>
            <a:off x="8040216" y="548928"/>
            <a:ext cx="3096196" cy="791840"/>
          </a:xfrm>
          <a:prstGeom prst="wedgeRoundRectCallout">
            <a:avLst>
              <a:gd name="adj1" fmla="val -86286"/>
              <a:gd name="adj2" fmla="val 126805"/>
              <a:gd name="adj3" fmla="val 16667"/>
            </a:avLst>
          </a:prstGeom>
          <a:gradFill rotWithShape="1">
            <a:gsLst>
              <a:gs pos="0">
                <a:srgbClr val="FFCC99"/>
              </a:gs>
              <a:gs pos="100000">
                <a:schemeClr val="bg1"/>
              </a:gs>
            </a:gsLst>
            <a:lin ang="5400000" scaled="1"/>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只能定义单一的数据类型，反映事物单一属性</a:t>
            </a:r>
          </a:p>
        </p:txBody>
      </p:sp>
      <p:sp>
        <p:nvSpPr>
          <p:cNvPr id="1047590" name="Rectangle 38"/>
          <p:cNvSpPr>
            <a:spLocks noChangeArrowheads="1"/>
          </p:cNvSpPr>
          <p:nvPr/>
        </p:nvSpPr>
        <p:spPr bwMode="auto">
          <a:xfrm>
            <a:off x="421789" y="128588"/>
            <a:ext cx="8462962" cy="609600"/>
          </a:xfrm>
          <a:prstGeom prst="rect">
            <a:avLst/>
          </a:prstGeom>
          <a:noFill/>
          <a:ln w="38100">
            <a:noFill/>
            <a:miter lim="800000"/>
          </a:ln>
          <a:effectLst/>
        </p:spPr>
        <p:txBody>
          <a:bodyPr anchor="ctr"/>
          <a:lstStyle/>
          <a:p>
            <a:r>
              <a:rPr lang="zh-CN" altLang="en-US"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第</a:t>
            </a:r>
            <a:r>
              <a:rPr lang="en-US" altLang="zh-CN"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11</a:t>
            </a:r>
            <a:r>
              <a:rPr lang="zh-CN" altLang="en-US" sz="4000" b="1"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章：复杂数据类型</a:t>
            </a:r>
            <a:endParaRPr lang="zh-CN" altLang="en-US" sz="440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endParaRPr>
          </a:p>
        </p:txBody>
      </p:sp>
      <p:sp>
        <p:nvSpPr>
          <p:cNvPr id="1047591" name="Text Box 39"/>
          <p:cNvSpPr txBox="1">
            <a:spLocks noChangeArrowheads="1"/>
          </p:cNvSpPr>
          <p:nvPr/>
        </p:nvSpPr>
        <p:spPr bwMode="auto">
          <a:xfrm>
            <a:off x="895047" y="735014"/>
            <a:ext cx="2857500" cy="579437"/>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b="1">
                <a:effectLst>
                  <a:outerShdw blurRad="38100" dist="38100" dir="2700000" algn="tl">
                    <a:srgbClr val="FFFFFF"/>
                  </a:outerShdw>
                </a:effectLst>
              </a:rPr>
              <a:t>   </a:t>
            </a:r>
            <a:endParaRPr kumimoji="0" lang="zh-CN" altLang="en-US"/>
          </a:p>
        </p:txBody>
      </p:sp>
      <p:sp>
        <p:nvSpPr>
          <p:cNvPr id="1047599" name="Text Box 47"/>
          <p:cNvSpPr txBox="1">
            <a:spLocks noChangeArrowheads="1"/>
          </p:cNvSpPr>
          <p:nvPr/>
        </p:nvSpPr>
        <p:spPr bwMode="auto">
          <a:xfrm>
            <a:off x="8112224" y="1844824"/>
            <a:ext cx="3024188" cy="707886"/>
          </a:xfrm>
          <a:prstGeom prst="rect">
            <a:avLst/>
          </a:prstGeom>
          <a:gradFill rotWithShape="1">
            <a:gsLst>
              <a:gs pos="0">
                <a:srgbClr val="FFCC99"/>
              </a:gs>
              <a:gs pos="100000">
                <a:schemeClr val="bg1"/>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eaLnBrk="0" hangingPunct="0"/>
            <a:r>
              <a:rPr lang="zh-CN" altLang="en-US" sz="2000" b="1">
                <a:solidFill>
                  <a:schemeClr val="tx2"/>
                </a:solidFill>
                <a:effectLst>
                  <a:outerShdw blurRad="38100" dist="38100" dir="2700000" algn="tl">
                    <a:srgbClr val="FFFFFF"/>
                  </a:outerShdw>
                </a:effectLst>
                <a:latin typeface="+mn-lt"/>
                <a:ea typeface="楷体" panose="02010609060101010101" pitchFamily="49" charset="-122"/>
              </a:rPr>
              <a:t>如定义学生成绩：</a:t>
            </a:r>
          </a:p>
          <a:p>
            <a:pPr eaLnBrk="0" hangingPunct="0"/>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float score;</a:t>
            </a:r>
          </a:p>
        </p:txBody>
      </p:sp>
      <p:sp>
        <p:nvSpPr>
          <p:cNvPr id="1047602" name="AutoShape 50"/>
          <p:cNvSpPr>
            <a:spLocks noChangeArrowheads="1"/>
          </p:cNvSpPr>
          <p:nvPr/>
        </p:nvSpPr>
        <p:spPr bwMode="auto">
          <a:xfrm>
            <a:off x="8100000" y="2997200"/>
            <a:ext cx="2964404" cy="791840"/>
          </a:xfrm>
          <a:prstGeom prst="wedgeRoundRectCallout">
            <a:avLst>
              <a:gd name="adj1" fmla="val -122012"/>
              <a:gd name="adj2" fmla="val 143760"/>
              <a:gd name="adj3" fmla="val 16667"/>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能定义复杂的数据类型，反映事物多个属性</a:t>
            </a:r>
          </a:p>
        </p:txBody>
      </p:sp>
      <p:sp>
        <p:nvSpPr>
          <p:cNvPr id="1047603" name="Text Box 51"/>
          <p:cNvSpPr txBox="1">
            <a:spLocks noChangeArrowheads="1"/>
          </p:cNvSpPr>
          <p:nvPr/>
        </p:nvSpPr>
        <p:spPr bwMode="auto">
          <a:xfrm>
            <a:off x="8040216" y="4134247"/>
            <a:ext cx="3024188" cy="2554545"/>
          </a:xfrm>
          <a:prstGeom prst="rect">
            <a:avLst/>
          </a:prstGeom>
          <a:gradFill rotWithShape="1">
            <a:gsLst>
              <a:gs pos="0">
                <a:srgbClr val="00FFFF"/>
              </a:gs>
              <a:gs pos="100000">
                <a:schemeClr val="bg1"/>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eaLnBrk="0" hangingPunct="0"/>
            <a:r>
              <a:rPr lang="zh-CN" altLang="en-US" sz="2000" b="1" dirty="0">
                <a:solidFill>
                  <a:schemeClr val="tx2"/>
                </a:solidFill>
                <a:effectLst>
                  <a:outerShdw blurRad="38100" dist="38100" dir="2700000" algn="tl">
                    <a:srgbClr val="FFFFFF"/>
                  </a:outerShdw>
                </a:effectLst>
                <a:latin typeface="+mn-lt"/>
                <a:ea typeface="楷体" panose="02010609060101010101" pitchFamily="49" charset="-122"/>
              </a:rPr>
              <a:t>如定义学生信息：</a:t>
            </a:r>
          </a:p>
          <a:p>
            <a:pPr eaLnBrk="0" hangingPunct="0"/>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STU</a:t>
            </a:r>
          </a:p>
          <a:p>
            <a:pPr eaLnBrk="0" hangingPunct="0"/>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a:t>
            </a:r>
          </a:p>
          <a:p>
            <a:pPr eaLnBrk="0" hangingPunct="0"/>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char no[9];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学号</a:t>
            </a:r>
          </a:p>
          <a:p>
            <a:pPr eaLnBrk="0" hangingPunct="0"/>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char name[12];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姓名</a:t>
            </a:r>
          </a:p>
          <a:p>
            <a:pPr eaLnBrk="0" hangingPunct="0"/>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char sex;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性别</a:t>
            </a:r>
          </a:p>
          <a:p>
            <a:pPr eaLnBrk="0" hangingPunct="0"/>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float score;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成绩</a:t>
            </a:r>
          </a:p>
          <a:p>
            <a:pPr eaLnBrk="0" hangingPunct="0"/>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student;</a:t>
            </a:r>
          </a:p>
        </p:txBody>
      </p:sp>
      <p:sp>
        <p:nvSpPr>
          <p:cNvPr id="1047604" name="Rectangle 52"/>
          <p:cNvSpPr>
            <a:spLocks noChangeArrowheads="1"/>
          </p:cNvSpPr>
          <p:nvPr/>
        </p:nvSpPr>
        <p:spPr bwMode="auto">
          <a:xfrm>
            <a:off x="2354610" y="2260604"/>
            <a:ext cx="7921625" cy="2686050"/>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复杂数据类型丰富了</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语言对数据信息的处理能力。</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离开了复杂数据类型，很多信息的描述是无法进行定义，更无法进行处理的。</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计算机中的信息表示更多是由复杂数据类型来定义的，象</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数据结构</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课程中的链表、树、图等。</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可以更好地理解数据库中的记录的含义。</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pPr marL="342900" indent="-342900">
              <a:buClr>
                <a:srgbClr val="FF0000"/>
              </a:buClr>
              <a:buFont typeface="Wingdings" panose="05000000000000000000" pitchFamily="2" charset="2"/>
              <a:buChar char="l"/>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为</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C++</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语言中类的概念的理解提供了帮助。 </a:t>
            </a:r>
          </a:p>
        </p:txBody>
      </p:sp>
    </p:spTree>
  </p:cSld>
  <p:clrMapOvr>
    <a:masterClrMapping/>
  </p:clrMapOvr>
  <p:transition>
    <p:random/>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7591"/>
                                        </p:tgtEl>
                                        <p:attrNameLst>
                                          <p:attrName>style.visibility</p:attrName>
                                        </p:attrNameLst>
                                      </p:cBhvr>
                                      <p:to>
                                        <p:strVal val="visible"/>
                                      </p:to>
                                    </p:set>
                                    <p:anim calcmode="lin" valueType="num">
                                      <p:cBhvr additive="base">
                                        <p:cTn id="7" dur="500" fill="hold"/>
                                        <p:tgtEl>
                                          <p:spTgt spid="1047591"/>
                                        </p:tgtEl>
                                        <p:attrNameLst>
                                          <p:attrName>ppt_x</p:attrName>
                                        </p:attrNameLst>
                                      </p:cBhvr>
                                      <p:tavLst>
                                        <p:tav tm="0">
                                          <p:val>
                                            <p:strVal val="0-#ppt_w/2"/>
                                          </p:val>
                                        </p:tav>
                                        <p:tav tm="100000">
                                          <p:val>
                                            <p:strVal val="#ppt_x"/>
                                          </p:val>
                                        </p:tav>
                                      </p:tavLst>
                                    </p:anim>
                                    <p:anim calcmode="lin" valueType="num">
                                      <p:cBhvr additive="base">
                                        <p:cTn id="8" dur="500" fill="hold"/>
                                        <p:tgtEl>
                                          <p:spTgt spid="10475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047596"/>
                                        </p:tgtEl>
                                        <p:attrNameLst>
                                          <p:attrName>style.visibility</p:attrName>
                                        </p:attrNameLst>
                                      </p:cBhvr>
                                      <p:to>
                                        <p:strVal val="visible"/>
                                      </p:to>
                                    </p:set>
                                    <p:animEffect transition="in" filter="box(out)">
                                      <p:cBhvr>
                                        <p:cTn id="13" dur="500"/>
                                        <p:tgtEl>
                                          <p:spTgt spid="1047596"/>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8" presetClass="entr" presetSubtype="3" fill="hold" grpId="0" nodeType="clickEffect">
                                  <p:stCondLst>
                                    <p:cond delay="0"/>
                                  </p:stCondLst>
                                  <p:childTnLst>
                                    <p:set>
                                      <p:cBhvr>
                                        <p:cTn id="17" dur="1" fill="hold">
                                          <p:stCondLst>
                                            <p:cond delay="0"/>
                                          </p:stCondLst>
                                        </p:cTn>
                                        <p:tgtEl>
                                          <p:spTgt spid="1047597"/>
                                        </p:tgtEl>
                                        <p:attrNameLst>
                                          <p:attrName>style.visibility</p:attrName>
                                        </p:attrNameLst>
                                      </p:cBhvr>
                                      <p:to>
                                        <p:strVal val="visible"/>
                                      </p:to>
                                    </p:set>
                                    <p:animEffect transition="in" filter="strips(upRight)">
                                      <p:cBhvr>
                                        <p:cTn id="18" dur="500"/>
                                        <p:tgtEl>
                                          <p:spTgt spid="1047597"/>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par>
                          <p:cTn id="19" fill="hold">
                            <p:stCondLst>
                              <p:cond delay="500"/>
                            </p:stCondLst>
                            <p:childTnLst>
                              <p:par>
                                <p:cTn id="20" presetID="18" presetClass="entr" presetSubtype="3" fill="hold" grpId="0" nodeType="afterEffect">
                                  <p:stCondLst>
                                    <p:cond delay="0"/>
                                  </p:stCondLst>
                                  <p:childTnLst>
                                    <p:set>
                                      <p:cBhvr>
                                        <p:cTn id="21" dur="1" fill="hold">
                                          <p:stCondLst>
                                            <p:cond delay="0"/>
                                          </p:stCondLst>
                                        </p:cTn>
                                        <p:tgtEl>
                                          <p:spTgt spid="1047586"/>
                                        </p:tgtEl>
                                        <p:attrNameLst>
                                          <p:attrName>style.visibility</p:attrName>
                                        </p:attrNameLst>
                                      </p:cBhvr>
                                      <p:to>
                                        <p:strVal val="visible"/>
                                      </p:to>
                                    </p:set>
                                    <p:animEffect transition="in" filter="strips(upRight)">
                                      <p:cBhvr>
                                        <p:cTn id="22" dur="500"/>
                                        <p:tgtEl>
                                          <p:spTgt spid="1047586"/>
                                        </p:tgtEl>
                                      </p:cBhvr>
                                    </p:animEffect>
                                  </p:childTnLst>
                                  <p:subTnLst>
                                    <p:audio>
                                      <p:cMediaNode>
                                        <p:cTn display="0" masterRel="sameClick">
                                          <p:stCondLst>
                                            <p:cond evt="begin" delay="0">
                                              <p:tn val="20"/>
                                            </p:cond>
                                          </p:stCondLst>
                                          <p:endCondLst>
                                            <p:cond evt="onStopAudio" delay="0">
                                              <p:tgtEl>
                                                <p:sldTgt/>
                                              </p:tgtEl>
                                            </p:cond>
                                          </p:endCondLst>
                                        </p:cTn>
                                        <p:tgtEl>
                                          <p:sndTgt r:embed="rId4" name="laser.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47599"/>
                                        </p:tgtEl>
                                        <p:attrNameLst>
                                          <p:attrName>style.visibility</p:attrName>
                                        </p:attrNameLst>
                                      </p:cBhvr>
                                      <p:to>
                                        <p:strVal val="visible"/>
                                      </p:to>
                                    </p:set>
                                    <p:animEffect transition="in" filter="box(out)">
                                      <p:cBhvr>
                                        <p:cTn id="27" dur="500"/>
                                        <p:tgtEl>
                                          <p:spTgt spid="1047599"/>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047601"/>
                                        </p:tgtEl>
                                        <p:attrNameLst>
                                          <p:attrName>style.visibility</p:attrName>
                                        </p:attrNameLst>
                                      </p:cBhvr>
                                      <p:to>
                                        <p:strVal val="visible"/>
                                      </p:to>
                                    </p:set>
                                    <p:animEffect transition="in" filter="strips(upRight)">
                                      <p:cBhvr>
                                        <p:cTn id="32" dur="500"/>
                                        <p:tgtEl>
                                          <p:spTgt spid="1047601"/>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3" fill="hold">
                            <p:stCondLst>
                              <p:cond delay="500"/>
                            </p:stCondLst>
                            <p:childTnLst>
                              <p:par>
                                <p:cTn id="34" presetID="18" presetClass="entr" presetSubtype="3" fill="hold" grpId="0" nodeType="afterEffect">
                                  <p:stCondLst>
                                    <p:cond delay="0"/>
                                  </p:stCondLst>
                                  <p:childTnLst>
                                    <p:set>
                                      <p:cBhvr>
                                        <p:cTn id="35" dur="1" fill="hold">
                                          <p:stCondLst>
                                            <p:cond delay="0"/>
                                          </p:stCondLst>
                                        </p:cTn>
                                        <p:tgtEl>
                                          <p:spTgt spid="1047602"/>
                                        </p:tgtEl>
                                        <p:attrNameLst>
                                          <p:attrName>style.visibility</p:attrName>
                                        </p:attrNameLst>
                                      </p:cBhvr>
                                      <p:to>
                                        <p:strVal val="visible"/>
                                      </p:to>
                                    </p:set>
                                    <p:animEffect transition="in" filter="strips(upRight)">
                                      <p:cBhvr>
                                        <p:cTn id="36" dur="500"/>
                                        <p:tgtEl>
                                          <p:spTgt spid="1047602"/>
                                        </p:tgtEl>
                                      </p:cBhvr>
                                    </p:animEffect>
                                  </p:childTnLst>
                                  <p:subTnLst>
                                    <p:audio>
                                      <p:cMediaNode>
                                        <p:cTn display="0" masterRel="sameClick">
                                          <p:stCondLst>
                                            <p:cond evt="begin" delay="0">
                                              <p:tn val="34"/>
                                            </p:cond>
                                          </p:stCondLst>
                                          <p:endCondLst>
                                            <p:cond evt="onStopAudio" delay="0">
                                              <p:tgtEl>
                                                <p:sldTgt/>
                                              </p:tgtEl>
                                            </p:cond>
                                          </p:endCondLst>
                                        </p:cTn>
                                        <p:tgtEl>
                                          <p:sndTgt r:embed="rId4" name="laser.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047603"/>
                                        </p:tgtEl>
                                        <p:attrNameLst>
                                          <p:attrName>style.visibility</p:attrName>
                                        </p:attrNameLst>
                                      </p:cBhvr>
                                      <p:to>
                                        <p:strVal val="visible"/>
                                      </p:to>
                                    </p:set>
                                    <p:animEffect transition="in" filter="box(out)">
                                      <p:cBhvr>
                                        <p:cTn id="41" dur="500"/>
                                        <p:tgtEl>
                                          <p:spTgt spid="1047603"/>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1047604"/>
                                        </p:tgtEl>
                                        <p:attrNameLst>
                                          <p:attrName>style.visibility</p:attrName>
                                        </p:attrNameLst>
                                      </p:cBhvr>
                                      <p:to>
                                        <p:strVal val="visible"/>
                                      </p:to>
                                    </p:set>
                                    <p:animEffect transition="in" filter="diamond(in)">
                                      <p:cBhvr>
                                        <p:cTn id="46" dur="2000"/>
                                        <p:tgtEl>
                                          <p:spTgt spid="1047604"/>
                                        </p:tgtEl>
                                      </p:cBhvr>
                                    </p:animEffect>
                                  </p:childTnLst>
                                  <p:subTnLst>
                                    <p:audio>
                                      <p:cMediaNode>
                                        <p:cTn display="0" masterRel="sameClick">
                                          <p:stCondLst>
                                            <p:cond evt="begin" delay="0">
                                              <p:tn val="44"/>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601" grpId="0" animBg="1"/>
      <p:bldP spid="1047597" grpId="0" animBg="1"/>
      <p:bldP spid="1047586" grpId="0" animBg="1"/>
      <p:bldP spid="1047591" grpId="0"/>
      <p:bldP spid="1047599" grpId="0" animBg="1"/>
      <p:bldP spid="1047602" grpId="0" animBg="1"/>
      <p:bldP spid="1047603" grpId="0" animBg="1"/>
      <p:bldP spid="104760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1952625" y="500063"/>
            <a:ext cx="8264525" cy="6143625"/>
          </a:xfrm>
        </p:spPr>
        <p:txBody>
          <a:bodyPr vert="horz" wrap="square" lIns="91440" tIns="45720" rIns="91440" bIns="45720" anchor="t"/>
          <a:lstStyle/>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 long int num;        char name[20];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sex;               char addr[20];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}a={10101,“Li Lin”,‘M’,</a:t>
            </a:r>
          </a:p>
          <a:p>
            <a:pPr>
              <a:lnSpc>
                <a:spcPct val="100000"/>
              </a:lnSpc>
              <a:buNone/>
            </a:pPr>
            <a:r>
              <a:rPr kumimoji="1" lang="en-US" altLang="zh-CN" sz="2800" dirty="0">
                <a:latin typeface="+mn-lt"/>
                <a:ea typeface="+mn-ea"/>
                <a:cs typeface="+mn-cs"/>
              </a:rPr>
              <a:t>                          “123 Beijing Road”}; </a:t>
            </a:r>
            <a:endParaRPr kumimoji="1" lang="zh-CN"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endParaRPr kumimoji="1" lang="en-US"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sp>
        <p:nvSpPr>
          <p:cNvPr id="17" name="TextBox 16"/>
          <p:cNvSpPr txBox="1"/>
          <p:nvPr/>
        </p:nvSpPr>
        <p:spPr>
          <a:xfrm>
            <a:off x="2524125" y="4214813"/>
            <a:ext cx="7143750"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scanf</a:t>
            </a:r>
            <a:r>
              <a:rPr kumimoji="1" lang="en-US" altLang="zh-CN" sz="2800" b="1" kern="1200" cap="none" spc="0" normalizeH="0" baseline="0" noProof="0" dirty="0">
                <a:solidFill>
                  <a:srgbClr val="0000CC"/>
                </a:solidFill>
                <a:latin typeface="+mn-lt"/>
                <a:ea typeface="+mn-ea"/>
                <a:cs typeface="+mn-cs"/>
              </a:rPr>
              <a:t>(</a:t>
            </a:r>
            <a:r>
              <a:rPr kumimoji="1" lang="zh-CN"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a:solidFill>
                  <a:srgbClr val="0000CC"/>
                </a:solidFill>
                <a:latin typeface="+mn-lt"/>
                <a:ea typeface="+mn-ea"/>
                <a:cs typeface="+mn-cs"/>
              </a:rPr>
              <a:t>%ld</a:t>
            </a:r>
            <a:r>
              <a:rPr kumimoji="1" lang="zh-CN"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a:solidFill>
                  <a:srgbClr val="0000CC"/>
                </a:solidFill>
                <a:latin typeface="+mn-lt"/>
                <a:ea typeface="+mn-ea"/>
                <a:cs typeface="+mn-cs"/>
              </a:rPr>
              <a:t>,&amp;a.num);   </a:t>
            </a:r>
            <a:r>
              <a:rPr kumimoji="1" lang="zh-CN" altLang="en-US" sz="2800" b="1" kern="1200" cap="none" spc="0" normalizeH="0" baseline="0" noProof="0" dirty="0">
                <a:solidFill>
                  <a:srgbClr val="FF0000"/>
                </a:solidFill>
                <a:latin typeface="+mn-lt"/>
                <a:ea typeface="+mn-ea"/>
                <a:cs typeface="+mn-cs"/>
              </a:rPr>
              <a:t>对</a:t>
            </a:r>
          </a:p>
        </p:txBody>
      </p:sp>
      <p:sp>
        <p:nvSpPr>
          <p:cNvPr id="5" name="TextBox 4"/>
          <p:cNvSpPr txBox="1"/>
          <p:nvPr/>
        </p:nvSpPr>
        <p:spPr>
          <a:xfrm>
            <a:off x="2524125" y="4786313"/>
            <a:ext cx="5072063"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printf</a:t>
            </a:r>
            <a:r>
              <a:rPr kumimoji="1" lang="en-US" altLang="zh-CN" sz="2800" b="1" kern="1200" cap="none" spc="0" normalizeH="0" baseline="0" noProof="0" dirty="0">
                <a:solidFill>
                  <a:srgbClr val="0000CC"/>
                </a:solidFill>
                <a:latin typeface="+mn-lt"/>
                <a:ea typeface="+mn-ea"/>
                <a:cs typeface="+mn-cs"/>
              </a:rPr>
              <a:t>(</a:t>
            </a:r>
            <a:r>
              <a:rPr kumimoji="1" lang="zh-CN"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a:solidFill>
                  <a:srgbClr val="0000CC"/>
                </a:solidFill>
                <a:latin typeface="+mn-lt"/>
                <a:ea typeface="+mn-ea"/>
                <a:cs typeface="+mn-cs"/>
              </a:rPr>
              <a:t>%o</a:t>
            </a:r>
            <a:r>
              <a:rPr kumimoji="1" lang="zh-CN"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a:solidFill>
                  <a:srgbClr val="0000CC"/>
                </a:solidFill>
                <a:latin typeface="+mn-lt"/>
                <a:ea typeface="+mn-ea"/>
                <a:cs typeface="+mn-cs"/>
              </a:rPr>
              <a:t>,&amp;a);   </a:t>
            </a:r>
            <a:r>
              <a:rPr kumimoji="1" lang="zh-CN" altLang="en-US" sz="2800" b="1" kern="1200" cap="none" spc="0" normalizeH="0" baseline="0" noProof="0" dirty="0">
                <a:solidFill>
                  <a:srgbClr val="FF0000"/>
                </a:solidFill>
                <a:latin typeface="+mn-lt"/>
                <a:ea typeface="+mn-ea"/>
                <a:cs typeface="+mn-cs"/>
              </a:rPr>
              <a:t>对</a:t>
            </a:r>
          </a:p>
        </p:txBody>
      </p:sp>
      <p:sp>
        <p:nvSpPr>
          <p:cNvPr id="6" name="TextBox 5"/>
          <p:cNvSpPr txBox="1"/>
          <p:nvPr/>
        </p:nvSpPr>
        <p:spPr>
          <a:xfrm>
            <a:off x="2524125" y="5357813"/>
            <a:ext cx="7500938"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scanf</a:t>
            </a:r>
            <a:r>
              <a:rPr kumimoji="1" lang="en-US"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err="1">
                <a:solidFill>
                  <a:srgbClr val="0000CC"/>
                </a:solidFill>
                <a:latin typeface="+mn-lt"/>
                <a:ea typeface="+mn-ea"/>
                <a:cs typeface="+mn-cs"/>
              </a:rPr>
              <a:t>ld,%s,%c,%s</a:t>
            </a:r>
            <a:r>
              <a:rPr kumimoji="1" lang="en-US" altLang="zh-CN" sz="2800" b="1" kern="1200" cap="none" spc="0" normalizeH="0" baseline="0" noProof="0" dirty="0">
                <a:solidFill>
                  <a:srgbClr val="0000CC"/>
                </a:solidFill>
                <a:latin typeface="+mn-lt"/>
                <a:ea typeface="+mn-ea"/>
                <a:cs typeface="+mn-cs"/>
              </a:rPr>
              <a:t>\</a:t>
            </a:r>
            <a:r>
              <a:rPr kumimoji="1" lang="en-US" altLang="zh-CN" sz="2800" b="1" kern="1200" cap="none" spc="0" normalizeH="0" baseline="0" noProof="0" dirty="0" err="1">
                <a:solidFill>
                  <a:srgbClr val="0000CC"/>
                </a:solidFill>
                <a:latin typeface="+mn-lt"/>
                <a:ea typeface="+mn-ea"/>
                <a:cs typeface="+mn-cs"/>
              </a:rPr>
              <a:t>n”,&amp;a</a:t>
            </a:r>
            <a:r>
              <a:rPr kumimoji="1" lang="en-US" altLang="zh-CN" sz="2800" b="1" kern="1200" cap="none" spc="0" normalizeH="0" baseline="0" noProof="0" dirty="0">
                <a:solidFill>
                  <a:srgbClr val="0000CC"/>
                </a:solidFill>
                <a:latin typeface="+mn-lt"/>
                <a:ea typeface="+mn-ea"/>
                <a:cs typeface="+mn-cs"/>
              </a:rPr>
              <a:t>); </a:t>
            </a:r>
            <a:r>
              <a:rPr kumimoji="1" lang="zh-CN" altLang="en-US" sz="2800" b="1" kern="1200" cap="none" spc="0" normalizeH="0" baseline="0" noProof="0" dirty="0">
                <a:solidFill>
                  <a:srgbClr val="FF0000"/>
                </a:solidFill>
                <a:latin typeface="+mn-lt"/>
                <a:ea typeface="+mn-ea"/>
                <a:cs typeface="+mn-cs"/>
              </a:rPr>
              <a:t>错</a:t>
            </a:r>
          </a:p>
        </p:txBody>
      </p:sp>
      <p:pic>
        <p:nvPicPr>
          <p:cNvPr id="23558" name="图片 6"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52625" y="500063"/>
            <a:ext cx="8264525" cy="4857750"/>
          </a:xfrm>
        </p:spPr>
        <p:txBody>
          <a:bodyPr vert="horz" wrap="square" lIns="91440" tIns="45720" rIns="91440" bIns="45720" anchor="t"/>
          <a:lstStyle/>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ts val="2900"/>
              </a:lnSpc>
              <a:buNone/>
            </a:pPr>
            <a:r>
              <a:rPr kumimoji="1" lang="en-US" altLang="zh-CN" sz="2800" dirty="0">
                <a:latin typeface="+mn-lt"/>
                <a:ea typeface="+mn-ea"/>
                <a:cs typeface="+mn-cs"/>
              </a:rPr>
              <a:t>{ </a:t>
            </a:r>
            <a:r>
              <a:rPr kumimoji="1" lang="en-US" altLang="zh-CN" sz="2800" dirty="0">
                <a:solidFill>
                  <a:srgbClr val="00B050"/>
                </a:solidFill>
                <a:latin typeface="+mn-lt"/>
                <a:ea typeface="+mn-ea"/>
                <a:cs typeface="+mn-cs"/>
              </a:rPr>
              <a:t>struct Date </a:t>
            </a:r>
            <a:r>
              <a:rPr kumimoji="1" lang="zh-CN" altLang="zh-CN" sz="2800" dirty="0">
                <a:solidFill>
                  <a:srgbClr val="00B050"/>
                </a:solidFill>
                <a:latin typeface="+mn-lt"/>
                <a:ea typeface="+mn-ea"/>
                <a:cs typeface="+mn-cs"/>
              </a:rPr>
              <a:t>　　　</a:t>
            </a:r>
          </a:p>
          <a:p>
            <a:pPr>
              <a:lnSpc>
                <a:spcPts val="2900"/>
              </a:lnSpc>
              <a:buNone/>
            </a:pPr>
            <a:r>
              <a:rPr kumimoji="1" lang="en-US" altLang="zh-CN" sz="2800" dirty="0">
                <a:solidFill>
                  <a:srgbClr val="00B050"/>
                </a:solidFill>
                <a:latin typeface="+mn-lt"/>
                <a:ea typeface="+mn-ea"/>
                <a:cs typeface="+mn-cs"/>
              </a:rPr>
              <a:t>   {   int month;</a:t>
            </a:r>
            <a:r>
              <a:rPr kumimoji="1" lang="zh-CN" altLang="zh-CN" sz="2800" dirty="0">
                <a:solidFill>
                  <a:srgbClr val="00B050"/>
                </a:solidFill>
                <a:latin typeface="+mn-lt"/>
                <a:ea typeface="+mn-ea"/>
                <a:cs typeface="+mn-cs"/>
              </a:rPr>
              <a:t>  </a:t>
            </a:r>
            <a:r>
              <a:rPr kumimoji="1" lang="en-US" altLang="zh-CN" sz="2800" dirty="0">
                <a:solidFill>
                  <a:srgbClr val="00B050"/>
                </a:solidFill>
                <a:latin typeface="+mn-lt"/>
                <a:ea typeface="+mn-ea"/>
                <a:cs typeface="+mn-cs"/>
              </a:rPr>
              <a:t>int day;  int year;</a:t>
            </a:r>
            <a:r>
              <a:rPr kumimoji="1" lang="zh-CN" altLang="zh-CN" sz="2800" dirty="0">
                <a:solidFill>
                  <a:srgbClr val="00B050"/>
                </a:solidFill>
                <a:latin typeface="+mn-lt"/>
                <a:ea typeface="+mn-ea"/>
                <a:cs typeface="+mn-cs"/>
              </a:rPr>
              <a:t> </a:t>
            </a:r>
            <a:r>
              <a:rPr kumimoji="1" lang="en-US" altLang="zh-CN" sz="2800" dirty="0">
                <a:solidFill>
                  <a:srgbClr val="00B050"/>
                </a:solidFill>
                <a:latin typeface="+mn-lt"/>
                <a:ea typeface="+mn-ea"/>
                <a:cs typeface="+mn-cs"/>
              </a:rPr>
              <a:t>};</a:t>
            </a:r>
            <a:endParaRPr kumimoji="1" lang="zh-CN" altLang="zh-CN" sz="2800" dirty="0">
              <a:solidFill>
                <a:srgbClr val="00B050"/>
              </a:solidFill>
              <a:latin typeface="+mn-lt"/>
              <a:ea typeface="+mn-ea"/>
              <a:cs typeface="+mn-cs"/>
            </a:endParaRPr>
          </a:p>
          <a:p>
            <a:pPr>
              <a:lnSpc>
                <a:spcPts val="2900"/>
              </a:lnSpc>
              <a:buNone/>
            </a:pPr>
            <a:r>
              <a:rPr kumimoji="1" lang="zh-CN" altLang="zh-CN" sz="2800" dirty="0">
                <a:latin typeface="+mn-lt"/>
                <a:ea typeface="+mn-ea"/>
                <a:cs typeface="+mn-cs"/>
              </a:rPr>
              <a:t>　</a:t>
            </a:r>
            <a:r>
              <a:rPr kumimoji="1" lang="en-US" altLang="zh-CN" sz="2800" dirty="0">
                <a:latin typeface="+mn-lt"/>
                <a:ea typeface="+mn-ea"/>
                <a:cs typeface="+mn-cs"/>
              </a:rPr>
              <a:t>struct Stu  </a:t>
            </a:r>
            <a:endParaRPr kumimoji="1" lang="zh-CN" altLang="zh-CN" sz="2800" dirty="0">
              <a:latin typeface="+mn-lt"/>
              <a:ea typeface="+mn-ea"/>
              <a:cs typeface="+mn-cs"/>
            </a:endParaRPr>
          </a:p>
          <a:p>
            <a:pPr>
              <a:lnSpc>
                <a:spcPts val="2900"/>
              </a:lnSpc>
              <a:buNone/>
            </a:pPr>
            <a:r>
              <a:rPr kumimoji="1" lang="zh-CN" altLang="zh-CN" sz="2800" dirty="0">
                <a:latin typeface="+mn-lt"/>
                <a:ea typeface="+mn-ea"/>
                <a:cs typeface="+mn-cs"/>
              </a:rPr>
              <a:t>　</a:t>
            </a:r>
            <a:r>
              <a:rPr kumimoji="1" lang="en-US" altLang="zh-CN" sz="2800" dirty="0">
                <a:latin typeface="+mn-lt"/>
                <a:ea typeface="+mn-ea"/>
                <a:cs typeface="+mn-cs"/>
              </a:rPr>
              <a:t>{   int num;char name[20];</a:t>
            </a:r>
            <a:endParaRPr kumimoji="1" lang="zh-CN" altLang="zh-CN" sz="2800" dirty="0">
              <a:latin typeface="+mn-lt"/>
              <a:ea typeface="+mn-ea"/>
              <a:cs typeface="+mn-cs"/>
            </a:endParaRPr>
          </a:p>
          <a:p>
            <a:pPr>
              <a:lnSpc>
                <a:spcPts val="2900"/>
              </a:lnSpc>
              <a:buNone/>
            </a:pPr>
            <a:r>
              <a:rPr kumimoji="1" lang="en-US" altLang="zh-CN" sz="2800" dirty="0">
                <a:latin typeface="+mn-lt"/>
                <a:ea typeface="+mn-ea"/>
                <a:cs typeface="+mn-cs"/>
              </a:rPr>
              <a:t>        char sex;int age;</a:t>
            </a:r>
            <a:endParaRPr kumimoji="1" lang="zh-CN" altLang="zh-CN" sz="2800" dirty="0">
              <a:latin typeface="+mn-lt"/>
              <a:ea typeface="+mn-ea"/>
              <a:cs typeface="+mn-cs"/>
            </a:endParaRPr>
          </a:p>
          <a:p>
            <a:pPr>
              <a:lnSpc>
                <a:spcPts val="2900"/>
              </a:lnSpc>
              <a:buNone/>
            </a:pPr>
            <a:r>
              <a:rPr kumimoji="1" lang="en-US" altLang="zh-CN" sz="2800" dirty="0">
                <a:latin typeface="+mn-lt"/>
                <a:ea typeface="+mn-ea"/>
                <a:cs typeface="+mn-cs"/>
              </a:rPr>
              <a:t>        </a:t>
            </a:r>
            <a:r>
              <a:rPr kumimoji="1" lang="en-US" altLang="zh-CN" sz="2800" dirty="0">
                <a:solidFill>
                  <a:srgbClr val="00B050"/>
                </a:solidFill>
                <a:latin typeface="+mn-lt"/>
                <a:ea typeface="+mn-ea"/>
                <a:cs typeface="+mn-cs"/>
              </a:rPr>
              <a:t>struct Date </a:t>
            </a:r>
            <a:r>
              <a:rPr kumimoji="1" lang="en-US" altLang="zh-CN" sz="2800" dirty="0">
                <a:latin typeface="+mn-lt"/>
                <a:ea typeface="+mn-ea"/>
                <a:cs typeface="+mn-cs"/>
              </a:rPr>
              <a:t>birthday;</a:t>
            </a:r>
            <a:r>
              <a:rPr kumimoji="1" lang="zh-CN" altLang="zh-CN" sz="2800" dirty="0">
                <a:latin typeface="+mn-lt"/>
                <a:ea typeface="+mn-ea"/>
                <a:cs typeface="+mn-cs"/>
              </a:rPr>
              <a:t>  </a:t>
            </a:r>
          </a:p>
          <a:p>
            <a:pPr>
              <a:lnSpc>
                <a:spcPts val="2900"/>
              </a:lnSpc>
              <a:buNone/>
            </a:pPr>
            <a:r>
              <a:rPr kumimoji="1" lang="en-US" altLang="zh-CN" sz="2800" dirty="0">
                <a:latin typeface="+mn-lt"/>
                <a:ea typeface="+mn-ea"/>
                <a:cs typeface="+mn-cs"/>
              </a:rPr>
              <a:t>        char addr[30];</a:t>
            </a:r>
            <a:r>
              <a:rPr kumimoji="1" lang="zh-CN" altLang="zh-CN" sz="2800" dirty="0">
                <a:latin typeface="+mn-lt"/>
                <a:ea typeface="+mn-ea"/>
                <a:cs typeface="+mn-cs"/>
              </a:rPr>
              <a:t> </a:t>
            </a:r>
          </a:p>
          <a:p>
            <a:pPr>
              <a:lnSpc>
                <a:spcPts val="2900"/>
              </a:lnSpc>
              <a:buNone/>
            </a:pPr>
            <a:r>
              <a:rPr kumimoji="1" lang="zh-CN" altLang="zh-CN" sz="2800" dirty="0">
                <a:latin typeface="+mn-lt"/>
                <a:ea typeface="+mn-ea"/>
                <a:cs typeface="+mn-cs"/>
              </a:rPr>
              <a:t>　</a:t>
            </a:r>
            <a:r>
              <a:rPr kumimoji="1" lang="en-US" altLang="zh-CN" sz="2800" dirty="0">
                <a:latin typeface="+mn-lt"/>
                <a:ea typeface="+mn-ea"/>
                <a:cs typeface="+mn-cs"/>
              </a:rPr>
              <a:t>}a,b;</a:t>
            </a:r>
            <a:endParaRPr kumimoji="1" lang="zh-CN" altLang="en-US" sz="2800" dirty="0">
              <a:latin typeface="+mn-lt"/>
              <a:ea typeface="+mn-ea"/>
              <a:cs typeface="+mn-cs"/>
            </a:endParaRPr>
          </a:p>
        </p:txBody>
      </p:sp>
      <p:sp>
        <p:nvSpPr>
          <p:cNvPr id="7" name="TextBox 6"/>
          <p:cNvSpPr txBox="1"/>
          <p:nvPr/>
        </p:nvSpPr>
        <p:spPr>
          <a:xfrm>
            <a:off x="2381250" y="5214938"/>
            <a:ext cx="6072188"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a.birthday.month</a:t>
            </a:r>
            <a:r>
              <a:rPr kumimoji="1" lang="en-US" altLang="zh-CN" sz="2800" b="1" kern="1200" cap="none" spc="0" normalizeH="0" baseline="0" noProof="0" dirty="0">
                <a:solidFill>
                  <a:srgbClr val="0000CC"/>
                </a:solidFill>
                <a:latin typeface="+mn-lt"/>
                <a:ea typeface="+mn-ea"/>
                <a:cs typeface="+mn-cs"/>
              </a:rPr>
              <a:t>=12;   </a:t>
            </a:r>
            <a:r>
              <a:rPr kumimoji="1" lang="zh-CN" altLang="en-US" sz="2800" b="1" kern="1200" cap="none" spc="0" normalizeH="0" baseline="0" noProof="0" dirty="0">
                <a:solidFill>
                  <a:srgbClr val="FF0000"/>
                </a:solidFill>
                <a:latin typeface="+mn-lt"/>
                <a:ea typeface="+mn-ea"/>
                <a:cs typeface="+mn-cs"/>
              </a:rPr>
              <a:t>对</a:t>
            </a:r>
          </a:p>
        </p:txBody>
      </p:sp>
      <p:sp>
        <p:nvSpPr>
          <p:cNvPr id="8" name="TextBox 7"/>
          <p:cNvSpPr txBox="1"/>
          <p:nvPr/>
        </p:nvSpPr>
        <p:spPr>
          <a:xfrm>
            <a:off x="2381250" y="5643563"/>
            <a:ext cx="6072188"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err="1">
                <a:solidFill>
                  <a:srgbClr val="0000CC"/>
                </a:solidFill>
                <a:latin typeface="+mn-lt"/>
                <a:ea typeface="+mn-ea"/>
                <a:cs typeface="+mn-cs"/>
              </a:rPr>
              <a:t>a.age</a:t>
            </a:r>
            <a:r>
              <a:rPr kumimoji="1" lang="en-US" altLang="zh-CN" sz="2800" b="1" kern="1200" cap="none" spc="0" normalizeH="0" baseline="0" noProof="0" dirty="0">
                <a:solidFill>
                  <a:srgbClr val="0000CC"/>
                </a:solidFill>
                <a:latin typeface="+mn-lt"/>
                <a:ea typeface="+mn-ea"/>
                <a:cs typeface="+mn-cs"/>
              </a:rPr>
              <a:t>=10;   </a:t>
            </a:r>
            <a:r>
              <a:rPr kumimoji="1" lang="en-US" altLang="zh-CN" sz="2800" b="1" kern="1200" cap="none" spc="0" normalizeH="0" baseline="0" noProof="0" dirty="0" err="1">
                <a:solidFill>
                  <a:srgbClr val="0000CC"/>
                </a:solidFill>
                <a:latin typeface="+mn-lt"/>
                <a:ea typeface="+mn-ea"/>
                <a:cs typeface="+mn-cs"/>
              </a:rPr>
              <a:t>b.age</a:t>
            </a:r>
            <a:r>
              <a:rPr kumimoji="1" lang="en-US" altLang="zh-CN" sz="2800" b="1" kern="1200" cap="none" spc="0" normalizeH="0" baseline="0" noProof="0" dirty="0">
                <a:solidFill>
                  <a:srgbClr val="0000CC"/>
                </a:solidFill>
                <a:latin typeface="+mn-lt"/>
                <a:ea typeface="+mn-ea"/>
                <a:cs typeface="+mn-cs"/>
              </a:rPr>
              <a:t>=9;  </a:t>
            </a:r>
            <a:r>
              <a:rPr kumimoji="1" lang="zh-CN" altLang="en-US" sz="2800" b="1" kern="1200" cap="none" spc="0" normalizeH="0" baseline="0" noProof="0" dirty="0">
                <a:solidFill>
                  <a:srgbClr val="FF0000"/>
                </a:solidFill>
                <a:latin typeface="+mn-lt"/>
                <a:ea typeface="+mn-ea"/>
                <a:cs typeface="+mn-cs"/>
              </a:rPr>
              <a:t>对</a:t>
            </a:r>
          </a:p>
        </p:txBody>
      </p:sp>
      <p:sp>
        <p:nvSpPr>
          <p:cNvPr id="9" name="TextBox 8"/>
          <p:cNvSpPr txBox="1"/>
          <p:nvPr/>
        </p:nvSpPr>
        <p:spPr>
          <a:xfrm>
            <a:off x="2381250" y="6072188"/>
            <a:ext cx="5072063" cy="521970"/>
          </a:xfrm>
          <a:prstGeom prst="rect">
            <a:avLst/>
          </a:prstGeom>
          <a:noFill/>
        </p:spPr>
        <p:txBody>
          <a:bodyPr>
            <a:spAutoFit/>
          </a:bodyPr>
          <a:lstStyle/>
          <a:p>
            <a:pPr marR="0" defTabSz="914400">
              <a:buClrTx/>
              <a:buSzTx/>
              <a:buFontTx/>
              <a:defRPr/>
            </a:pPr>
            <a:r>
              <a:rPr kumimoji="1" lang="en-US" altLang="zh-CN" sz="2800" b="1" kern="1200" cap="none" spc="0" normalizeH="0" baseline="0" noProof="0" dirty="0">
                <a:solidFill>
                  <a:srgbClr val="0000CC"/>
                </a:solidFill>
                <a:latin typeface="+mn-lt"/>
                <a:ea typeface="+mn-ea"/>
                <a:cs typeface="+mn-cs"/>
              </a:rPr>
              <a:t>sum=</a:t>
            </a:r>
            <a:r>
              <a:rPr kumimoji="1" lang="en-US" altLang="zh-CN" sz="2800" b="1" kern="1200" cap="none" spc="0" normalizeH="0" baseline="0" noProof="0" dirty="0" err="1">
                <a:solidFill>
                  <a:srgbClr val="0000CC"/>
                </a:solidFill>
                <a:latin typeface="+mn-lt"/>
                <a:ea typeface="+mn-ea"/>
                <a:cs typeface="+mn-cs"/>
              </a:rPr>
              <a:t>a.age+b.age</a:t>
            </a:r>
            <a:r>
              <a:rPr kumimoji="1" lang="en-US" altLang="zh-CN" sz="2800" b="1" kern="1200" cap="none" spc="0" normalizeH="0" baseline="0" noProof="0" dirty="0">
                <a:solidFill>
                  <a:srgbClr val="0000CC"/>
                </a:solidFill>
                <a:latin typeface="+mn-lt"/>
                <a:ea typeface="+mn-ea"/>
                <a:cs typeface="+mn-cs"/>
              </a:rPr>
              <a:t>;  </a:t>
            </a:r>
            <a:r>
              <a:rPr kumimoji="1" lang="zh-CN" altLang="en-US" sz="2800" b="1" kern="1200" cap="none" spc="0" normalizeH="0" baseline="0" noProof="0" dirty="0">
                <a:solidFill>
                  <a:srgbClr val="FF0000"/>
                </a:solidFill>
                <a:latin typeface="+mn-lt"/>
                <a:ea typeface="+mn-ea"/>
                <a:cs typeface="+mn-cs"/>
              </a:rPr>
              <a:t>对</a:t>
            </a:r>
          </a:p>
        </p:txBody>
      </p:sp>
      <p:pic>
        <p:nvPicPr>
          <p:cNvPr id="24582" name="图片 5"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childTnLst>
                          </p:cTn>
                        </p:par>
                        <p:par>
                          <p:cTn id="32" fill="hold">
                            <p:stCondLst>
                              <p:cond delay="3500"/>
                            </p:stCondLst>
                            <p:childTnLst>
                              <p:par>
                                <p:cTn id="33" presetID="3" presetClass="entr" presetSubtype="10" fill="hold"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linds(horizontal)">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linds(horizontal)">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linds(horizontal)">
                                      <p:cBhvr>
                                        <p:cTn id="5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3171" name="Rectangle 19" descr="信纸"/>
          <p:cNvSpPr>
            <a:spLocks noChangeArrowheads="1"/>
          </p:cNvSpPr>
          <p:nvPr/>
        </p:nvSpPr>
        <p:spPr bwMode="auto">
          <a:xfrm>
            <a:off x="597612" y="836614"/>
            <a:ext cx="5400675" cy="47021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err="1">
                <a:solidFill>
                  <a:srgbClr val="FF0066"/>
                </a:solidFill>
                <a:effectLst>
                  <a:outerShdw blurRad="38100" dist="38100" dir="2700000" algn="tl">
                    <a:srgbClr val="000000"/>
                  </a:outerShdw>
                </a:effectLst>
                <a:ea typeface="楷体_GB2312" pitchFamily="49" charset="-122"/>
              </a:rPr>
              <a:t>struct</a:t>
            </a:r>
            <a:r>
              <a:rPr lang="en-US" altLang="zh-CN" sz="2000" b="1" dirty="0">
                <a:solidFill>
                  <a:srgbClr val="FF0066"/>
                </a:solidFill>
                <a:effectLst>
                  <a:outerShdw blurRad="38100" dist="38100" dir="2700000" algn="tl">
                    <a:srgbClr val="000000"/>
                  </a:outerShdw>
                </a:effectLst>
                <a:ea typeface="楷体_GB2312" pitchFamily="49" charset="-122"/>
              </a:rPr>
              <a:t> score</a:t>
            </a:r>
          </a:p>
          <a:p>
            <a:pPr marL="457200" indent="-457200"/>
            <a:r>
              <a:rPr lang="en-US" altLang="zh-CN" sz="2000" b="1" dirty="0">
                <a:solidFill>
                  <a:srgbClr val="FF0066"/>
                </a:solidFill>
                <a:effectLst>
                  <a:outerShdw blurRad="38100" dist="38100" dir="2700000" algn="tl">
                    <a:srgbClr val="000000"/>
                  </a:outerShdw>
                </a:effectLst>
                <a:ea typeface="楷体_GB2312" pitchFamily="49" charset="-122"/>
              </a:rPr>
              <a:t>{</a:t>
            </a:r>
          </a:p>
          <a:p>
            <a:pPr marL="457200" indent="-457200"/>
            <a:r>
              <a:rPr lang="en-US" altLang="zh-CN" sz="2000" b="1" dirty="0">
                <a:solidFill>
                  <a:srgbClr val="FF0066"/>
                </a:solidFill>
                <a:effectLst>
                  <a:outerShdw blurRad="38100" dist="38100" dir="2700000" algn="tl">
                    <a:srgbClr val="000000"/>
                  </a:outerShdw>
                </a:effectLst>
                <a:ea typeface="楷体_GB2312" pitchFamily="49" charset="-122"/>
              </a:rPr>
              <a:t>  float grade[5];</a:t>
            </a:r>
          </a:p>
          <a:p>
            <a:pPr marL="457200" indent="-457200"/>
            <a:r>
              <a:rPr lang="en-US" altLang="zh-CN" sz="2000" b="1" dirty="0">
                <a:solidFill>
                  <a:srgbClr val="FF0066"/>
                </a:solidFill>
                <a:effectLst>
                  <a:outerShdw blurRad="38100" dist="38100" dir="2700000" algn="tl">
                    <a:srgbClr val="000000"/>
                  </a:outerShdw>
                </a:effectLst>
                <a:ea typeface="楷体_GB2312" pitchFamily="49" charset="-122"/>
              </a:rPr>
              <a:t>  float </a:t>
            </a:r>
            <a:r>
              <a:rPr lang="en-US" altLang="zh-CN" sz="2000" b="1" dirty="0" err="1">
                <a:solidFill>
                  <a:srgbClr val="FF0066"/>
                </a:solidFill>
                <a:effectLst>
                  <a:outerShdw blurRad="38100" dist="38100" dir="2700000" algn="tl">
                    <a:srgbClr val="000000"/>
                  </a:outerShdw>
                </a:effectLst>
                <a:ea typeface="楷体_GB2312" pitchFamily="49" charset="-122"/>
              </a:rPr>
              <a:t>avegrade</a:t>
            </a:r>
            <a:r>
              <a:rPr lang="en-US" altLang="zh-CN" sz="2000" b="1" dirty="0">
                <a:solidFill>
                  <a:srgbClr val="FF0066"/>
                </a:solidFill>
                <a:effectLst>
                  <a:outerShdw blurRad="38100" dist="38100" dir="2700000" algn="tl">
                    <a:srgbClr val="000000"/>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maxgrade</a:t>
            </a:r>
            <a:r>
              <a:rPr lang="en-US" altLang="zh-CN" sz="2000" b="1" dirty="0">
                <a:solidFill>
                  <a:srgbClr val="FF0066"/>
                </a:solidFill>
                <a:effectLst>
                  <a:outerShdw blurRad="38100" dist="38100" dir="2700000" algn="tl">
                    <a:srgbClr val="000000"/>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mingrade</a:t>
            </a:r>
            <a:r>
              <a:rPr lang="en-US" altLang="zh-CN" sz="2000" b="1" dirty="0">
                <a:solidFill>
                  <a:srgbClr val="FF0066"/>
                </a:solidFill>
                <a:effectLst>
                  <a:outerShdw blurRad="38100" dist="38100" dir="2700000" algn="tl">
                    <a:srgbClr val="000000"/>
                  </a:outerShdw>
                </a:effectLst>
                <a:ea typeface="楷体_GB2312" pitchFamily="49" charset="-122"/>
              </a:rPr>
              <a:t>;</a:t>
            </a:r>
          </a:p>
          <a:p>
            <a:pPr marL="457200" indent="-457200"/>
            <a:r>
              <a:rPr lang="en-US" altLang="zh-CN" sz="2000" b="1" dirty="0">
                <a:solidFill>
                  <a:srgbClr val="FF0066"/>
                </a:solidFill>
                <a:effectLst>
                  <a:outerShdw blurRad="38100" dist="38100" dir="2700000" algn="tl">
                    <a:srgbClr val="000000"/>
                  </a:outerShdw>
                </a:effectLst>
                <a:ea typeface="楷体_GB2312" pitchFamily="49" charset="-122"/>
              </a:rPr>
              <a:t>};</a:t>
            </a:r>
          </a:p>
          <a:p>
            <a:pPr marL="457200" indent="-457200"/>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main ( )</a:t>
            </a: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score m;</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grade of five course:\n");</a:t>
            </a: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5;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5</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门课的成绩</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("%f", &amp;</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p:txBody>
      </p:sp>
      <p:sp>
        <p:nvSpPr>
          <p:cNvPr id="1073172" name="Rectangle 20" descr="信纸"/>
          <p:cNvSpPr>
            <a:spLocks noChangeArrowheads="1"/>
          </p:cNvSpPr>
          <p:nvPr/>
        </p:nvSpPr>
        <p:spPr bwMode="auto">
          <a:xfrm>
            <a:off x="6234408" y="818326"/>
            <a:ext cx="5689600" cy="532453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m.avegrade</a:t>
            </a:r>
            <a:r>
              <a:rPr lang="en-US" altLang="zh-CN" sz="2000" b="1" dirty="0">
                <a:effectLst>
                  <a:outerShdw blurRad="38100" dist="38100" dir="2700000" algn="tl">
                    <a:srgbClr val="FFFFFF"/>
                  </a:outerShdw>
                </a:effectLst>
                <a:ea typeface="楷体_GB2312" pitchFamily="49" charset="-122"/>
              </a:rPr>
              <a:t> = 0;</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[0];</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[0];</a:t>
            </a: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5;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求平均分、最高分、最低分</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m.avegrade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&gt;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 ?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 ?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m.grade</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m.avegrade</a:t>
            </a:r>
            <a:r>
              <a:rPr lang="en-US" altLang="zh-CN" sz="2000" b="1" dirty="0">
                <a:effectLst>
                  <a:outerShdw blurRad="38100" dist="38100" dir="2700000" algn="tl">
                    <a:srgbClr val="FFFFFF"/>
                  </a:outerShdw>
                </a:effectLst>
                <a:ea typeface="楷体_GB2312" pitchFamily="49" charset="-122"/>
              </a:rPr>
              <a:t> /= 5;</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avegrade</a:t>
            </a:r>
            <a:r>
              <a:rPr lang="en-US" altLang="zh-CN" sz="2000" b="1" dirty="0">
                <a:effectLst>
                  <a:outerShdw blurRad="38100" dist="38100" dir="2700000" algn="tl">
                    <a:srgbClr val="FFFFFF"/>
                  </a:outerShdw>
                </a:effectLst>
                <a:ea typeface="楷体_GB2312" pitchFamily="49" charset="-122"/>
              </a:rPr>
              <a:t> = %5.1f  </a:t>
            </a:r>
            <a:r>
              <a:rPr lang="en-US" altLang="zh-CN" sz="2000" b="1" dirty="0" err="1">
                <a:effectLst>
                  <a:outerShdw blurRad="38100" dist="38100" dir="2700000" algn="tl">
                    <a:srgbClr val="FFFFFF"/>
                  </a:outerShdw>
                </a:effectLst>
                <a:ea typeface="楷体_GB2312" pitchFamily="49" charset="-122"/>
              </a:rPr>
              <a:t>maxgrade</a:t>
            </a:r>
            <a:r>
              <a:rPr lang="en-US" altLang="zh-CN" sz="2000" b="1" dirty="0">
                <a:effectLst>
                  <a:outerShdw blurRad="38100" dist="38100" dir="2700000" algn="tl">
                    <a:srgbClr val="FFFFFF"/>
                  </a:outerShdw>
                </a:effectLst>
                <a:ea typeface="楷体_GB2312" pitchFamily="49" charset="-122"/>
              </a:rPr>
              <a:t> = %5.1f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mingrade</a:t>
            </a:r>
            <a:r>
              <a:rPr lang="en-US" altLang="zh-CN" sz="2000" b="1" dirty="0">
                <a:effectLst>
                  <a:outerShdw blurRad="38100" dist="38100" dir="2700000" algn="tl">
                    <a:srgbClr val="FFFFFF"/>
                  </a:outerShdw>
                </a:effectLst>
                <a:ea typeface="楷体_GB2312" pitchFamily="49" charset="-122"/>
              </a:rPr>
              <a:t> = %5.1f\n",</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m.avegrade</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m.maxgrade</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m.mingrade</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return 0;</a:t>
            </a:r>
          </a:p>
          <a:p>
            <a:pPr marL="457200" indent="-457200"/>
            <a:r>
              <a:rPr lang="en-US" altLang="zh-CN" sz="2000" b="1" dirty="0">
                <a:effectLst>
                  <a:outerShdw blurRad="38100" dist="38100" dir="2700000" algn="tl">
                    <a:srgbClr val="FFFFFF"/>
                  </a:outerShdw>
                </a:effectLst>
                <a:ea typeface="楷体_GB2312" pitchFamily="49" charset="-122"/>
              </a:rPr>
              <a:t>}</a:t>
            </a:r>
          </a:p>
        </p:txBody>
      </p:sp>
      <p:sp>
        <p:nvSpPr>
          <p:cNvPr id="1073159" name="Rectangle 7"/>
          <p:cNvSpPr>
            <a:spLocks noChangeArrowheads="1"/>
          </p:cNvSpPr>
          <p:nvPr/>
        </p:nvSpPr>
        <p:spPr bwMode="auto">
          <a:xfrm>
            <a:off x="597611" y="188913"/>
            <a:ext cx="7777162" cy="457200"/>
          </a:xfrm>
          <a:prstGeom prst="rect">
            <a:avLst/>
          </a:prstGeom>
          <a:noFill/>
          <a:ln w="9525">
            <a:noFill/>
            <a:miter lim="800000"/>
          </a:ln>
          <a:effectLst/>
        </p:spPr>
        <p:txBody>
          <a:bodyPr anchor="ctr">
            <a:spAutoFit/>
          </a:bodyPr>
          <a:lstStyle/>
          <a:p>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计算学生</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5</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门课的平均成绩，最高分和最低分。</a:t>
            </a:r>
          </a:p>
        </p:txBody>
      </p:sp>
      <p:sp>
        <p:nvSpPr>
          <p:cNvPr id="1073173" name="Rectangle 21"/>
          <p:cNvSpPr>
            <a:spLocks noChangeArrowheads="1"/>
          </p:cNvSpPr>
          <p:nvPr/>
        </p:nvSpPr>
        <p:spPr bwMode="auto">
          <a:xfrm>
            <a:off x="614017" y="5780345"/>
            <a:ext cx="5949064" cy="707886"/>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zh-CN" altLang="en-US" sz="2000" b="1" dirty="0">
                <a:solidFill>
                  <a:srgbClr val="FF0000"/>
                </a:solidFill>
                <a:effectLst>
                  <a:outerShdw blurRad="38100" dist="38100" dir="2700000" algn="tl">
                    <a:srgbClr val="C0C0C0"/>
                  </a:outerShdw>
                </a:effectLst>
                <a:latin typeface="+mn-lt"/>
                <a:ea typeface="隶书" panose="02010509060101010101" pitchFamily="49" charset="-122"/>
              </a:rPr>
              <a:t>运行结果</a:t>
            </a:r>
            <a:r>
              <a:rPr lang="en-US" altLang="zh-CN" sz="2000" b="1" dirty="0">
                <a:effectLst>
                  <a:outerShdw blurRad="38100" dist="38100" dir="2700000" algn="tl">
                    <a:srgbClr val="C0C0C0"/>
                  </a:outerShdw>
                </a:effectLst>
                <a:latin typeface="+mn-lt"/>
                <a:ea typeface="隶书" panose="02010509060101010101" pitchFamily="49" charset="-122"/>
              </a:rPr>
              <a:t>(</a:t>
            </a:r>
            <a:r>
              <a:rPr lang="zh-CN" altLang="en-US" sz="2000" b="1" dirty="0">
                <a:effectLst>
                  <a:outerShdw blurRad="38100" dist="38100" dir="2700000" algn="tl">
                    <a:srgbClr val="C0C0C0"/>
                  </a:outerShdw>
                </a:effectLst>
                <a:latin typeface="+mn-lt"/>
                <a:ea typeface="隶书" panose="02010509060101010101" pitchFamily="49" charset="-122"/>
              </a:rPr>
              <a:t>设</a:t>
            </a:r>
            <a:r>
              <a:rPr lang="en-US" altLang="zh-CN" sz="2000" b="1" dirty="0">
                <a:effectLst>
                  <a:outerShdw blurRad="38100" dist="38100" dir="2700000" algn="tl">
                    <a:srgbClr val="C0C0C0"/>
                  </a:outerShdw>
                </a:effectLst>
                <a:latin typeface="+mn-lt"/>
                <a:ea typeface="隶书" panose="02010509060101010101" pitchFamily="49" charset="-122"/>
              </a:rPr>
              <a:t>5</a:t>
            </a:r>
            <a:r>
              <a:rPr lang="zh-CN" altLang="en-US" sz="2000" b="1" dirty="0">
                <a:effectLst>
                  <a:outerShdw blurRad="38100" dist="38100" dir="2700000" algn="tl">
                    <a:srgbClr val="C0C0C0"/>
                  </a:outerShdw>
                </a:effectLst>
                <a:latin typeface="+mn-lt"/>
                <a:ea typeface="隶书" panose="02010509060101010101" pitchFamily="49" charset="-122"/>
              </a:rPr>
              <a:t>门课的成绩为：</a:t>
            </a:r>
            <a:r>
              <a:rPr lang="en-US" altLang="zh-CN" sz="2000" b="1" dirty="0">
                <a:effectLst>
                  <a:outerShdw blurRad="38100" dist="38100" dir="2700000" algn="tl">
                    <a:srgbClr val="C0C0C0"/>
                  </a:outerShdw>
                </a:effectLst>
                <a:latin typeface="+mn-lt"/>
                <a:ea typeface="隶书" panose="02010509060101010101" pitchFamily="49" charset="-122"/>
              </a:rPr>
              <a:t>75  80  86  90  68 )</a:t>
            </a:r>
            <a:r>
              <a:rPr lang="zh-CN" altLang="en-US" sz="2000" b="1" dirty="0">
                <a:effectLst>
                  <a:outerShdw blurRad="38100" dist="38100" dir="2700000" algn="tl">
                    <a:srgbClr val="C0C0C0"/>
                  </a:outerShdw>
                </a:effectLst>
                <a:latin typeface="+mn-lt"/>
                <a:ea typeface="隶书" panose="02010509060101010101" pitchFamily="49" charset="-122"/>
              </a:rPr>
              <a:t>：</a:t>
            </a:r>
          </a:p>
          <a:p>
            <a:r>
              <a:rPr lang="en-US" altLang="zh-CN" sz="2000" b="1" dirty="0" err="1">
                <a:solidFill>
                  <a:schemeClr val="accent2"/>
                </a:solidFill>
                <a:effectLst>
                  <a:outerShdw blurRad="38100" dist="38100" dir="2700000" algn="tl">
                    <a:srgbClr val="C0C0C0"/>
                  </a:outerShdw>
                </a:effectLst>
                <a:ea typeface="楷体_GB2312" pitchFamily="49" charset="-122"/>
              </a:rPr>
              <a:t>avegrade</a:t>
            </a:r>
            <a:r>
              <a:rPr lang="en-US" altLang="zh-CN" sz="2000" b="1" dirty="0">
                <a:solidFill>
                  <a:schemeClr val="accent2"/>
                </a:solidFill>
                <a:effectLst>
                  <a:outerShdw blurRad="38100" dist="38100" dir="2700000" algn="tl">
                    <a:srgbClr val="C0C0C0"/>
                  </a:outerShdw>
                </a:effectLst>
                <a:ea typeface="楷体_GB2312" pitchFamily="49" charset="-122"/>
              </a:rPr>
              <a:t> =  79.8  </a:t>
            </a:r>
            <a:r>
              <a:rPr lang="en-US" altLang="zh-CN" sz="2000" b="1" dirty="0" err="1">
                <a:solidFill>
                  <a:schemeClr val="accent2"/>
                </a:solidFill>
                <a:effectLst>
                  <a:outerShdw blurRad="38100" dist="38100" dir="2700000" algn="tl">
                    <a:srgbClr val="C0C0C0"/>
                  </a:outerShdw>
                </a:effectLst>
                <a:ea typeface="楷体_GB2312" pitchFamily="49" charset="-122"/>
              </a:rPr>
              <a:t>maxgrade</a:t>
            </a:r>
            <a:r>
              <a:rPr lang="en-US" altLang="zh-CN" sz="2000" b="1" dirty="0">
                <a:solidFill>
                  <a:schemeClr val="accent2"/>
                </a:solidFill>
                <a:effectLst>
                  <a:outerShdw blurRad="38100" dist="38100" dir="2700000" algn="tl">
                    <a:srgbClr val="C0C0C0"/>
                  </a:outerShdw>
                </a:effectLst>
                <a:ea typeface="楷体_GB2312" pitchFamily="49" charset="-122"/>
              </a:rPr>
              <a:t> =  90.0  </a:t>
            </a:r>
            <a:r>
              <a:rPr lang="en-US" altLang="zh-CN" sz="2000" b="1" dirty="0" err="1">
                <a:solidFill>
                  <a:schemeClr val="accent2"/>
                </a:solidFill>
                <a:effectLst>
                  <a:outerShdw blurRad="38100" dist="38100" dir="2700000" algn="tl">
                    <a:srgbClr val="C0C0C0"/>
                  </a:outerShdw>
                </a:effectLst>
                <a:ea typeface="楷体_GB2312" pitchFamily="49" charset="-122"/>
              </a:rPr>
              <a:t>mingrade</a:t>
            </a:r>
            <a:r>
              <a:rPr lang="en-US" altLang="zh-CN" sz="2000" b="1" dirty="0">
                <a:solidFill>
                  <a:schemeClr val="accent2"/>
                </a:solidFill>
                <a:effectLst>
                  <a:outerShdw blurRad="38100" dist="38100" dir="2700000" algn="tl">
                    <a:srgbClr val="C0C0C0"/>
                  </a:outerShdw>
                </a:effectLst>
                <a:ea typeface="楷体_GB2312" pitchFamily="49" charset="-122"/>
              </a:rPr>
              <a:t> =  68.0</a:t>
            </a:r>
          </a:p>
        </p:txBody>
      </p:sp>
      <p:sp>
        <p:nvSpPr>
          <p:cNvPr id="1073176" name="Text Box 24"/>
          <p:cNvSpPr txBox="1">
            <a:spLocks noChangeArrowheads="1"/>
          </p:cNvSpPr>
          <p:nvPr/>
        </p:nvSpPr>
        <p:spPr bwMode="auto">
          <a:xfrm>
            <a:off x="4045162" y="2637134"/>
            <a:ext cx="1943100" cy="457200"/>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FFFFFF"/>
                  </a:outerShdw>
                </a:effectLst>
                <a:latin typeface="Arial" panose="020B0604020202020204" pitchFamily="34" charset="0"/>
                <a:ea typeface="隶书" panose="02010509060101010101" pitchFamily="49" charset="-122"/>
              </a:rPr>
              <a:t>&amp;m.grade[i]</a:t>
            </a:r>
          </a:p>
        </p:txBody>
      </p:sp>
      <p:grpSp>
        <p:nvGrpSpPr>
          <p:cNvPr id="1073185" name="Group 33"/>
          <p:cNvGrpSpPr/>
          <p:nvPr/>
        </p:nvGrpSpPr>
        <p:grpSpPr bwMode="auto">
          <a:xfrm>
            <a:off x="4407113" y="3040359"/>
            <a:ext cx="1065213" cy="539750"/>
            <a:chOff x="2155" y="1779"/>
            <a:chExt cx="671" cy="340"/>
          </a:xfrm>
        </p:grpSpPr>
        <p:sp>
          <p:nvSpPr>
            <p:cNvPr id="1073177" name="AutoShape 25"/>
            <p:cNvSpPr/>
            <p:nvPr/>
          </p:nvSpPr>
          <p:spPr bwMode="auto">
            <a:xfrm rot="5400000">
              <a:off x="2432" y="1502"/>
              <a:ext cx="118" cy="671"/>
            </a:xfrm>
            <a:prstGeom prst="rightBrace">
              <a:avLst>
                <a:gd name="adj1" fmla="val 4738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3178" name="Text Box 26"/>
            <p:cNvSpPr txBox="1">
              <a:spLocks noChangeArrowheads="1"/>
            </p:cNvSpPr>
            <p:nvPr/>
          </p:nvSpPr>
          <p:spPr bwMode="auto">
            <a:xfrm>
              <a:off x="2354" y="1888"/>
              <a:ext cx="272" cy="231"/>
            </a:xfrm>
            <a:prstGeom prst="rect">
              <a:avLst/>
            </a:prstGeom>
            <a:noFill/>
            <a:ln w="9525">
              <a:noFill/>
              <a:miter lim="800000"/>
            </a:ln>
            <a:effectLst/>
          </p:spPr>
          <p:txBody>
            <a:bodyPr>
              <a:spAutoFit/>
            </a:bodyPr>
            <a:lstStyle/>
            <a:p>
              <a:pPr>
                <a:spcBef>
                  <a:spcPct val="50000"/>
                </a:spcBef>
              </a:pPr>
              <a:r>
                <a:rPr lang="en-US" altLang="zh-CN" sz="1800" b="1">
                  <a:solidFill>
                    <a:srgbClr val="990000"/>
                  </a:solidFill>
                  <a:effectLst>
                    <a:outerShdw blurRad="38100" dist="38100" dir="2700000" algn="tl">
                      <a:srgbClr val="000000"/>
                    </a:outerShdw>
                  </a:effectLst>
                </a:rPr>
                <a:t>①</a:t>
              </a:r>
            </a:p>
          </p:txBody>
        </p:sp>
      </p:grpSp>
      <p:grpSp>
        <p:nvGrpSpPr>
          <p:cNvPr id="1073186" name="Group 34"/>
          <p:cNvGrpSpPr/>
          <p:nvPr/>
        </p:nvGrpSpPr>
        <p:grpSpPr bwMode="auto">
          <a:xfrm>
            <a:off x="4837326" y="3557884"/>
            <a:ext cx="865187" cy="598488"/>
            <a:chOff x="2426" y="2105"/>
            <a:chExt cx="545" cy="377"/>
          </a:xfrm>
        </p:grpSpPr>
        <p:sp>
          <p:nvSpPr>
            <p:cNvPr id="1073179" name="AutoShape 27"/>
            <p:cNvSpPr/>
            <p:nvPr/>
          </p:nvSpPr>
          <p:spPr bwMode="auto">
            <a:xfrm rot="5400000">
              <a:off x="2622" y="1909"/>
              <a:ext cx="153" cy="545"/>
            </a:xfrm>
            <a:prstGeom prst="rightBrace">
              <a:avLst>
                <a:gd name="adj1" fmla="val 29684"/>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3180" name="Text Box 28"/>
            <p:cNvSpPr txBox="1">
              <a:spLocks noChangeArrowheads="1"/>
            </p:cNvSpPr>
            <p:nvPr/>
          </p:nvSpPr>
          <p:spPr bwMode="auto">
            <a:xfrm>
              <a:off x="2562" y="2251"/>
              <a:ext cx="272" cy="231"/>
            </a:xfrm>
            <a:prstGeom prst="rect">
              <a:avLst/>
            </a:prstGeom>
            <a:noFill/>
            <a:ln w="9525">
              <a:noFill/>
              <a:miter lim="800000"/>
            </a:ln>
            <a:effectLst/>
          </p:spPr>
          <p:txBody>
            <a:bodyPr>
              <a:spAutoFit/>
            </a:bodyPr>
            <a:lstStyle/>
            <a:p>
              <a:pPr>
                <a:spcBef>
                  <a:spcPct val="50000"/>
                </a:spcBef>
              </a:pPr>
              <a:r>
                <a:rPr lang="en-US" altLang="en-US" sz="1800" b="1">
                  <a:solidFill>
                    <a:srgbClr val="990000"/>
                  </a:solidFill>
                  <a:effectLst>
                    <a:outerShdw blurRad="38100" dist="38100" dir="2700000" algn="tl">
                      <a:srgbClr val="000000"/>
                    </a:outerShdw>
                  </a:effectLst>
                </a:rPr>
                <a:t>②</a:t>
              </a:r>
              <a:endParaRPr lang="en-US" altLang="zh-CN" sz="1800" b="1">
                <a:solidFill>
                  <a:srgbClr val="990000"/>
                </a:solidFill>
                <a:effectLst>
                  <a:outerShdw blurRad="38100" dist="38100" dir="2700000" algn="tl">
                    <a:srgbClr val="000000"/>
                  </a:outerShdw>
                </a:effectLst>
              </a:endParaRPr>
            </a:p>
          </p:txBody>
        </p:sp>
      </p:grpSp>
      <p:grpSp>
        <p:nvGrpSpPr>
          <p:cNvPr id="1073187" name="Group 35"/>
          <p:cNvGrpSpPr/>
          <p:nvPr/>
        </p:nvGrpSpPr>
        <p:grpSpPr bwMode="auto">
          <a:xfrm>
            <a:off x="4181687" y="4119859"/>
            <a:ext cx="1131888" cy="609600"/>
            <a:chOff x="2013" y="2459"/>
            <a:chExt cx="713" cy="384"/>
          </a:xfrm>
        </p:grpSpPr>
        <p:sp>
          <p:nvSpPr>
            <p:cNvPr id="1073181" name="AutoShape 29"/>
            <p:cNvSpPr/>
            <p:nvPr/>
          </p:nvSpPr>
          <p:spPr bwMode="auto">
            <a:xfrm rot="5400000">
              <a:off x="2290" y="2182"/>
              <a:ext cx="160" cy="713"/>
            </a:xfrm>
            <a:prstGeom prst="rightBrace">
              <a:avLst>
                <a:gd name="adj1" fmla="val 37135"/>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3182" name="Text Box 30"/>
            <p:cNvSpPr txBox="1">
              <a:spLocks noChangeArrowheads="1"/>
            </p:cNvSpPr>
            <p:nvPr/>
          </p:nvSpPr>
          <p:spPr bwMode="auto">
            <a:xfrm>
              <a:off x="2239" y="2612"/>
              <a:ext cx="272" cy="231"/>
            </a:xfrm>
            <a:prstGeom prst="rect">
              <a:avLst/>
            </a:prstGeom>
            <a:noFill/>
            <a:ln w="9525">
              <a:noFill/>
              <a:miter lim="800000"/>
            </a:ln>
            <a:effectLst/>
          </p:spPr>
          <p:txBody>
            <a:bodyPr>
              <a:spAutoFit/>
            </a:bodyPr>
            <a:lstStyle/>
            <a:p>
              <a:pPr>
                <a:spcBef>
                  <a:spcPct val="50000"/>
                </a:spcBef>
              </a:pPr>
              <a:r>
                <a:rPr lang="en-US" altLang="en-US" sz="1800" b="1">
                  <a:solidFill>
                    <a:srgbClr val="990000"/>
                  </a:solidFill>
                  <a:effectLst>
                    <a:outerShdw blurRad="38100" dist="38100" dir="2700000" algn="tl">
                      <a:srgbClr val="000000"/>
                    </a:outerShdw>
                  </a:effectLst>
                </a:rPr>
                <a:t>③</a:t>
              </a:r>
              <a:endParaRPr lang="en-US" altLang="zh-CN" sz="1800" b="1">
                <a:solidFill>
                  <a:srgbClr val="990000"/>
                </a:solidFill>
                <a:effectLst>
                  <a:outerShdw blurRad="38100" dist="38100" dir="2700000" algn="tl">
                    <a:srgbClr val="000000"/>
                  </a:outerShdw>
                </a:effectLst>
              </a:endParaRPr>
            </a:p>
          </p:txBody>
        </p:sp>
      </p:grpSp>
      <p:grpSp>
        <p:nvGrpSpPr>
          <p:cNvPr id="1073189" name="Group 37"/>
          <p:cNvGrpSpPr/>
          <p:nvPr/>
        </p:nvGrpSpPr>
        <p:grpSpPr bwMode="auto">
          <a:xfrm>
            <a:off x="-13577" y="0"/>
            <a:ext cx="446088" cy="6858000"/>
            <a:chOff x="0" y="0"/>
            <a:chExt cx="281" cy="4320"/>
          </a:xfrm>
        </p:grpSpPr>
        <p:sp>
          <p:nvSpPr>
            <p:cNvPr id="1073190" name="Text Box 3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73191" name="Text Box 3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3171"/>
                                        </p:tgtEl>
                                        <p:attrNameLst>
                                          <p:attrName>style.visibility</p:attrName>
                                        </p:attrNameLst>
                                      </p:cBhvr>
                                      <p:to>
                                        <p:strVal val="visible"/>
                                      </p:to>
                                    </p:set>
                                    <p:animEffect transition="in" filter="box(out)">
                                      <p:cBhvr>
                                        <p:cTn id="7" dur="500"/>
                                        <p:tgtEl>
                                          <p:spTgt spid="107317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73172"/>
                                        </p:tgtEl>
                                        <p:attrNameLst>
                                          <p:attrName>style.visibility</p:attrName>
                                        </p:attrNameLst>
                                      </p:cBhvr>
                                      <p:to>
                                        <p:strVal val="visible"/>
                                      </p:to>
                                    </p:set>
                                    <p:animEffect transition="in" filter="box(out)">
                                      <p:cBhvr>
                                        <p:cTn id="12" dur="500"/>
                                        <p:tgtEl>
                                          <p:spTgt spid="107317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73173"/>
                                        </p:tgtEl>
                                        <p:attrNameLst>
                                          <p:attrName>style.visibility</p:attrName>
                                        </p:attrNameLst>
                                      </p:cBhvr>
                                      <p:to>
                                        <p:strVal val="visible"/>
                                      </p:to>
                                    </p:set>
                                    <p:animEffect transition="in" filter="box(out)">
                                      <p:cBhvr>
                                        <p:cTn id="17" dur="500"/>
                                        <p:tgtEl>
                                          <p:spTgt spid="1073173"/>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73176"/>
                                        </p:tgtEl>
                                        <p:attrNameLst>
                                          <p:attrName>style.visibility</p:attrName>
                                        </p:attrNameLst>
                                      </p:cBhvr>
                                      <p:to>
                                        <p:strVal val="visible"/>
                                      </p:to>
                                    </p:set>
                                    <p:animEffect transition="in" filter="box(out)">
                                      <p:cBhvr>
                                        <p:cTn id="22" dur="500"/>
                                        <p:tgtEl>
                                          <p:spTgt spid="107317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073185"/>
                                        </p:tgtEl>
                                        <p:attrNameLst>
                                          <p:attrName>style.visibility</p:attrName>
                                        </p:attrNameLst>
                                      </p:cBhvr>
                                      <p:to>
                                        <p:strVal val="visible"/>
                                      </p:to>
                                    </p:set>
                                    <p:animEffect transition="in" filter="strips(downRight)">
                                      <p:cBhvr>
                                        <p:cTn id="27" dur="500"/>
                                        <p:tgtEl>
                                          <p:spTgt spid="1073185"/>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1073186"/>
                                        </p:tgtEl>
                                        <p:attrNameLst>
                                          <p:attrName>style.visibility</p:attrName>
                                        </p:attrNameLst>
                                      </p:cBhvr>
                                      <p:to>
                                        <p:strVal val="visible"/>
                                      </p:to>
                                    </p:set>
                                    <p:animEffect transition="in" filter="strips(downRight)">
                                      <p:cBhvr>
                                        <p:cTn id="32" dur="500"/>
                                        <p:tgtEl>
                                          <p:spTgt spid="1073186"/>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073187"/>
                                        </p:tgtEl>
                                        <p:attrNameLst>
                                          <p:attrName>style.visibility</p:attrName>
                                        </p:attrNameLst>
                                      </p:cBhvr>
                                      <p:to>
                                        <p:strVal val="visible"/>
                                      </p:to>
                                    </p:set>
                                    <p:animEffect transition="in" filter="strips(downRight)">
                                      <p:cBhvr>
                                        <p:cTn id="37" dur="500"/>
                                        <p:tgtEl>
                                          <p:spTgt spid="1073187"/>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3171" grpId="0" animBg="1"/>
      <p:bldP spid="1073172" grpId="0" animBg="1"/>
      <p:bldP spid="1073173" grpId="0" animBg="1"/>
      <p:bldP spid="1073176"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69410" name="Group 2"/>
          <p:cNvGrpSpPr/>
          <p:nvPr/>
        </p:nvGrpSpPr>
        <p:grpSpPr bwMode="auto">
          <a:xfrm>
            <a:off x="-8632" y="0"/>
            <a:ext cx="446088" cy="6858000"/>
            <a:chOff x="0" y="0"/>
            <a:chExt cx="281" cy="4320"/>
          </a:xfrm>
        </p:grpSpPr>
        <p:sp>
          <p:nvSpPr>
            <p:cNvPr id="1169411" name="Text Box 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69412" name="Text Box 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169479" name="Rectangle 71"/>
          <p:cNvSpPr>
            <a:spLocks noChangeArrowheads="1"/>
          </p:cNvSpPr>
          <p:nvPr/>
        </p:nvSpPr>
        <p:spPr bwMode="auto">
          <a:xfrm>
            <a:off x="479376" y="1554788"/>
            <a:ext cx="11110067" cy="82994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在</a:t>
            </a:r>
            <a:r>
              <a:rPr lang="en-US" altLang="zh-CN" b="1" dirty="0">
                <a:effectLst>
                  <a:outerShdw blurRad="38100" dist="38100" dir="2700000" algn="tl">
                    <a:srgbClr val="FFFFFF"/>
                  </a:outerShdw>
                </a:effectLst>
                <a:latin typeface="+mn-lt"/>
                <a:ea typeface="楷体" panose="02010609060101010101" pitchFamily="49" charset="-122"/>
              </a:rPr>
              <a:t>VC</a:t>
            </a:r>
            <a:r>
              <a:rPr lang="zh-CN" altLang="en-US" b="1" dirty="0">
                <a:effectLst>
                  <a:outerShdw blurRad="38100" dist="38100" dir="2700000" algn="tl">
                    <a:srgbClr val="FFFFFF"/>
                  </a:outerShdw>
                </a:effectLst>
                <a:latin typeface="+mn-lt"/>
                <a:ea typeface="楷体" panose="02010609060101010101" pitchFamily="49" charset="-122"/>
              </a:rPr>
              <a:t>环境下，结构体变量</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其所占内存空间的大小不一定等于结构体变量所包含的每个成员所占内存空间大小之和。</a:t>
            </a:r>
            <a:r>
              <a:rPr lang="zh-CN" altLang="en-US" b="1" dirty="0">
                <a:effectLst>
                  <a:outerShdw blurRad="38100" dist="38100" dir="2700000" algn="tl">
                    <a:srgbClr val="FFFFFF"/>
                  </a:outerShdw>
                </a:effectLst>
                <a:latin typeface="+mn-lt"/>
                <a:ea typeface="楷体" panose="02010609060101010101" pitchFamily="49" charset="-122"/>
              </a:rPr>
              <a:t> </a:t>
            </a:r>
          </a:p>
        </p:txBody>
      </p:sp>
      <p:sp>
        <p:nvSpPr>
          <p:cNvPr id="1169480" name="Rectangle 72" descr="信纸"/>
          <p:cNvSpPr>
            <a:spLocks noChangeArrowheads="1"/>
          </p:cNvSpPr>
          <p:nvPr/>
        </p:nvSpPr>
        <p:spPr bwMode="auto">
          <a:xfrm>
            <a:off x="1236143" y="2851151"/>
            <a:ext cx="2771625" cy="232092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err="1">
                <a:effectLst>
                  <a:outerShdw blurRad="38100" dist="38100" dir="2700000" algn="tl">
                    <a:srgbClr val="FFFFFF"/>
                  </a:outerShdw>
                </a:effectLst>
              </a:rPr>
              <a:t>struct</a:t>
            </a:r>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MyStruct</a:t>
            </a:r>
            <a:r>
              <a:rPr lang="en-US" altLang="zh-CN" b="1" dirty="0">
                <a:effectLst>
                  <a:outerShdw blurRad="38100" dist="38100" dir="2700000" algn="tl">
                    <a:srgbClr val="FFFFFF"/>
                  </a:outerShdw>
                </a:effectLst>
              </a:rPr>
              <a:t> </a:t>
            </a:r>
          </a:p>
          <a:p>
            <a:r>
              <a:rPr lang="en-US" altLang="zh-CN" b="1" dirty="0">
                <a:effectLst>
                  <a:outerShdw blurRad="38100" dist="38100" dir="2700000" algn="tl">
                    <a:srgbClr val="FFFFFF"/>
                  </a:outerShdw>
                </a:effectLst>
              </a:rPr>
              <a:t>{ </a:t>
            </a:r>
          </a:p>
          <a:p>
            <a:r>
              <a:rPr lang="en-US" altLang="zh-CN" b="1" dirty="0">
                <a:effectLst>
                  <a:outerShdw blurRad="38100" dist="38100" dir="2700000" algn="tl">
                    <a:srgbClr val="FFFFFF"/>
                  </a:outerShdw>
                </a:effectLst>
              </a:rPr>
              <a:t>   double  x; </a:t>
            </a:r>
          </a:p>
          <a:p>
            <a:r>
              <a:rPr lang="en-US" altLang="zh-CN" b="1" dirty="0">
                <a:effectLst>
                  <a:outerShdw blurRad="38100" dist="38100" dir="2700000" algn="tl">
                    <a:srgbClr val="FFFFFF"/>
                  </a:outerShdw>
                </a:effectLst>
              </a:rPr>
              <a:t>   char      y;</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int</a:t>
            </a:r>
            <a:r>
              <a:rPr lang="en-US" altLang="zh-CN" b="1" dirty="0">
                <a:effectLst>
                  <a:outerShdw blurRad="38100" dist="38100" dir="2700000" algn="tl">
                    <a:srgbClr val="FFFFFF"/>
                  </a:outerShdw>
                </a:effectLst>
              </a:rPr>
              <a:t>         z;</a:t>
            </a:r>
          </a:p>
          <a:p>
            <a:r>
              <a:rPr lang="en-US" altLang="zh-CN" b="1" dirty="0">
                <a:effectLst>
                  <a:outerShdw blurRad="38100" dist="38100" dir="2700000" algn="tl">
                    <a:srgbClr val="FFFFFF"/>
                  </a:outerShdw>
                </a:effectLst>
              </a:rPr>
              <a:t>} a; </a:t>
            </a:r>
          </a:p>
        </p:txBody>
      </p:sp>
      <p:sp>
        <p:nvSpPr>
          <p:cNvPr id="1169481" name="AutoShape 73"/>
          <p:cNvSpPr>
            <a:spLocks noChangeArrowheads="1"/>
          </p:cNvSpPr>
          <p:nvPr/>
        </p:nvSpPr>
        <p:spPr bwMode="auto">
          <a:xfrm>
            <a:off x="4332237" y="2634382"/>
            <a:ext cx="5364163" cy="1296987"/>
          </a:xfrm>
          <a:prstGeom prst="cloudCallout">
            <a:avLst>
              <a:gd name="adj1" fmla="val -67512"/>
              <a:gd name="adj2" fmla="val 87137"/>
            </a:avLst>
          </a:prstGeom>
          <a:gradFill rotWithShape="1">
            <a:gsLst>
              <a:gs pos="0">
                <a:srgbClr val="00FFFF"/>
              </a:gs>
              <a:gs pos="100000">
                <a:schemeClr val="bg1"/>
              </a:gs>
            </a:gsLst>
            <a:lin ang="5400000" scaled="1"/>
          </a:gradFill>
          <a:ln w="15875">
            <a:solidFill>
              <a:schemeClr val="tx1"/>
            </a:solidFill>
            <a:rou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32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问：</a:t>
            </a:r>
            <a:r>
              <a:rPr lang="en-US" altLang="zh-CN" sz="3200" b="1" dirty="0" err="1">
                <a:solidFill>
                  <a:srgbClr val="CC0000"/>
                </a:solidFill>
                <a:effectLst>
                  <a:outerShdw blurRad="38100" dist="38100" dir="2700000" algn="tl">
                    <a:srgbClr val="000000"/>
                  </a:outerShdw>
                </a:effectLst>
                <a:latin typeface="+mn-lt"/>
                <a:ea typeface="隶书" panose="02010509060101010101" pitchFamily="49" charset="-122"/>
              </a:rPr>
              <a:t>sizeof</a:t>
            </a:r>
            <a:r>
              <a:rPr lang="en-US" altLang="zh-CN" sz="3200" b="1" dirty="0">
                <a:solidFill>
                  <a:srgbClr val="CC0000"/>
                </a:solidFill>
                <a:effectLst>
                  <a:outerShdw blurRad="38100" dist="38100" dir="2700000" algn="tl">
                    <a:srgbClr val="000000"/>
                  </a:outerShdw>
                </a:effectLst>
                <a:latin typeface="+mn-lt"/>
                <a:ea typeface="隶书" panose="02010509060101010101" pitchFamily="49" charset="-122"/>
              </a:rPr>
              <a:t>(a) = ?</a:t>
            </a:r>
          </a:p>
        </p:txBody>
      </p:sp>
      <p:sp>
        <p:nvSpPr>
          <p:cNvPr id="1169482" name="Text Box 74"/>
          <p:cNvSpPr txBox="1">
            <a:spLocks noChangeArrowheads="1"/>
          </p:cNvSpPr>
          <p:nvPr/>
        </p:nvSpPr>
        <p:spPr bwMode="auto">
          <a:xfrm>
            <a:off x="8247353" y="2847696"/>
            <a:ext cx="647700" cy="579438"/>
          </a:xfrm>
          <a:prstGeom prst="rect">
            <a:avLst/>
          </a:prstGeom>
          <a:noFill/>
          <a:ln w="9525">
            <a:noFill/>
            <a:miter lim="800000"/>
          </a:ln>
          <a:effectLst/>
        </p:spPr>
        <p:txBody>
          <a:bodyPr>
            <a:spAutoFit/>
          </a:bodyPr>
          <a:lstStyle/>
          <a:p>
            <a:pPr>
              <a:spcBef>
                <a:spcPct val="50000"/>
              </a:spcBef>
            </a:pPr>
            <a:r>
              <a:rPr lang="en-US" altLang="zh-CN" sz="3200" b="1" dirty="0">
                <a:solidFill>
                  <a:srgbClr val="0033CC"/>
                </a:solidFill>
                <a:effectLst>
                  <a:outerShdw blurRad="38100" dist="38100" dir="2700000" algn="tl">
                    <a:srgbClr val="000000"/>
                  </a:outerShdw>
                </a:effectLst>
                <a:latin typeface="+mn-lt"/>
                <a:ea typeface="隶书" panose="02010509060101010101" pitchFamily="49" charset="-122"/>
              </a:rPr>
              <a:t>16</a:t>
            </a:r>
          </a:p>
        </p:txBody>
      </p:sp>
      <p:sp>
        <p:nvSpPr>
          <p:cNvPr id="1169483" name="Rectangle 75"/>
          <p:cNvSpPr>
            <a:spLocks noChangeArrowheads="1"/>
          </p:cNvSpPr>
          <p:nvPr/>
        </p:nvSpPr>
        <p:spPr bwMode="auto">
          <a:xfrm>
            <a:off x="4404494" y="4407421"/>
            <a:ext cx="7092106" cy="2308324"/>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VC</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CB</a:t>
            </a:r>
            <a:r>
              <a:rPr lang="zh-CN" altLang="en-US" b="1" dirty="0">
                <a:effectLst>
                  <a:outerShdw blurRad="38100" dist="38100" dir="2700000" algn="tl">
                    <a:srgbClr val="FFFFFF"/>
                  </a:outerShdw>
                </a:effectLst>
                <a:latin typeface="+mn-lt"/>
                <a:ea typeface="楷体" panose="02010609060101010101" pitchFamily="49" charset="-122"/>
              </a:rPr>
              <a:t>对变量存储的一个特殊处理。为了提高</a:t>
            </a:r>
            <a:r>
              <a:rPr lang="en-US" altLang="zh-CN" b="1" dirty="0">
                <a:effectLst>
                  <a:outerShdw blurRad="38100" dist="38100" dir="2700000" algn="tl">
                    <a:srgbClr val="FFFFFF"/>
                  </a:outerShdw>
                </a:effectLst>
                <a:latin typeface="+mn-lt"/>
                <a:ea typeface="楷体" panose="02010609060101010101" pitchFamily="49" charset="-122"/>
              </a:rPr>
              <a:t>CPU</a:t>
            </a:r>
            <a:r>
              <a:rPr lang="zh-CN" altLang="en-US" b="1" dirty="0">
                <a:effectLst>
                  <a:outerShdw blurRad="38100" dist="38100" dir="2700000" algn="tl">
                    <a:srgbClr val="FFFFFF"/>
                  </a:outerShdw>
                </a:effectLst>
                <a:latin typeface="+mn-lt"/>
                <a:ea typeface="楷体" panose="02010609060101010101" pitchFamily="49" charset="-122"/>
              </a:rPr>
              <a:t>的存储速度，</a:t>
            </a:r>
            <a:r>
              <a:rPr lang="en-US" altLang="zh-CN" b="1" dirty="0">
                <a:effectLst>
                  <a:outerShdw blurRad="38100" dist="38100" dir="2700000" algn="tl">
                    <a:srgbClr val="FFFFFF"/>
                  </a:outerShdw>
                </a:effectLst>
                <a:latin typeface="+mn-lt"/>
                <a:ea typeface="楷体" panose="02010609060101010101" pitchFamily="49" charset="-122"/>
              </a:rPr>
              <a:t>VC</a:t>
            </a:r>
            <a:r>
              <a:rPr lang="zh-CN" altLang="en-US" b="1" dirty="0">
                <a:effectLst>
                  <a:outerShdw blurRad="38100" dist="38100" dir="2700000" algn="tl">
                    <a:srgbClr val="FFFFFF"/>
                  </a:outerShdw>
                </a:effectLst>
                <a:latin typeface="+mn-lt"/>
                <a:ea typeface="楷体" panose="02010609060101010101" pitchFamily="49" charset="-122"/>
              </a:rPr>
              <a:t>、</a:t>
            </a:r>
            <a:r>
              <a:rPr lang="en-US" altLang="zh-CN" b="1" dirty="0">
                <a:effectLst>
                  <a:outerShdw blurRad="38100" dist="38100" dir="2700000" algn="tl">
                    <a:srgbClr val="FFFFFF"/>
                  </a:outerShdw>
                </a:effectLst>
                <a:latin typeface="+mn-lt"/>
                <a:ea typeface="楷体" panose="02010609060101010101" pitchFamily="49" charset="-122"/>
              </a:rPr>
              <a:t>CB</a:t>
            </a:r>
            <a:r>
              <a:rPr lang="zh-CN" altLang="en-US" b="1" dirty="0">
                <a:effectLst>
                  <a:outerShdw blurRad="38100" dist="38100" dir="2700000" algn="tl">
                    <a:srgbClr val="FFFFFF"/>
                  </a:outerShdw>
                </a:effectLst>
                <a:latin typeface="+mn-lt"/>
                <a:ea typeface="楷体" panose="02010609060101010101" pitchFamily="49" charset="-122"/>
              </a:rPr>
              <a:t>对结构体中的成员变量的起始地址做了“</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对齐</a:t>
            </a:r>
            <a:r>
              <a:rPr lang="zh-CN" altLang="en-US" b="1" dirty="0">
                <a:effectLst>
                  <a:outerShdw blurRad="38100" dist="38100" dir="2700000" algn="tl">
                    <a:srgbClr val="FFFFFF"/>
                  </a:outerShdw>
                </a:effectLst>
                <a:latin typeface="+mn-lt"/>
                <a:ea typeface="楷体" panose="02010609060101010101" pitchFamily="49" charset="-122"/>
              </a:rPr>
              <a:t>”处理。在默认情况下，</a:t>
            </a: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VC</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a:t>
            </a: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CB</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规定各成员变量存放的起始地址相对于结构的起始地址的偏移量必须为该成员变量类型所占用的字节数的倍数。 </a:t>
            </a:r>
          </a:p>
        </p:txBody>
      </p:sp>
      <p:sp>
        <p:nvSpPr>
          <p:cNvPr id="1165314" name="Rectangle 2"/>
          <p:cNvSpPr>
            <a:spLocks noChangeArrowheads="1"/>
          </p:cNvSpPr>
          <p:nvPr/>
        </p:nvSpPr>
        <p:spPr bwMode="auto">
          <a:xfrm>
            <a:off x="601366" y="115571"/>
            <a:ext cx="4008120" cy="460375"/>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4</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、结构体变量内存分配问题</a:t>
            </a:r>
          </a:p>
        </p:txBody>
      </p:sp>
      <p:sp>
        <p:nvSpPr>
          <p:cNvPr id="1165326" name="Rectangle 14"/>
          <p:cNvSpPr>
            <a:spLocks noChangeArrowheads="1"/>
          </p:cNvSpPr>
          <p:nvPr/>
        </p:nvSpPr>
        <p:spPr bwMode="auto">
          <a:xfrm>
            <a:off x="458490" y="654040"/>
            <a:ext cx="11398149"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结构体变量定义以后，系统会为其分配一定大小的内存空间，但分配内存空间的大小与</a:t>
            </a:r>
            <a:r>
              <a:rPr lang="en-US" altLang="zh-CN" b="1" dirty="0">
                <a:effectLst>
                  <a:outerShdw blurRad="38100" dist="38100" dir="2700000" algn="tl">
                    <a:srgbClr val="FFFFFF"/>
                  </a:outerShdw>
                </a:effectLst>
                <a:latin typeface="+mn-lt"/>
                <a:ea typeface="楷体" panose="02010609060101010101" pitchFamily="49" charset="-122"/>
              </a:rPr>
              <a:t>C</a:t>
            </a:r>
            <a:r>
              <a:rPr lang="zh-CN" altLang="en-US" b="1" dirty="0">
                <a:effectLst>
                  <a:outerShdw blurRad="38100" dist="38100" dir="2700000" algn="tl">
                    <a:srgbClr val="FFFFFF"/>
                  </a:outerShdw>
                </a:effectLst>
                <a:latin typeface="+mn-lt"/>
                <a:ea typeface="楷体" panose="02010609060101010101" pitchFamily="49" charset="-122"/>
              </a:rPr>
              <a:t>语言程序所处的编译环境有密切的关系。</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69479"/>
                                        </p:tgtEl>
                                        <p:attrNameLst>
                                          <p:attrName>style.visibility</p:attrName>
                                        </p:attrNameLst>
                                      </p:cBhvr>
                                      <p:to>
                                        <p:strVal val="visible"/>
                                      </p:to>
                                    </p:set>
                                    <p:animEffect transition="in" filter="box(in)">
                                      <p:cBhvr>
                                        <p:cTn id="7" dur="500"/>
                                        <p:tgtEl>
                                          <p:spTgt spid="116947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69480"/>
                                        </p:tgtEl>
                                        <p:attrNameLst>
                                          <p:attrName>style.visibility</p:attrName>
                                        </p:attrNameLst>
                                      </p:cBhvr>
                                      <p:to>
                                        <p:strVal val="visible"/>
                                      </p:to>
                                    </p:set>
                                    <p:animEffect transition="in" filter="box(in)">
                                      <p:cBhvr>
                                        <p:cTn id="12" dur="500"/>
                                        <p:tgtEl>
                                          <p:spTgt spid="116948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169481"/>
                                        </p:tgtEl>
                                        <p:attrNameLst>
                                          <p:attrName>style.visibility</p:attrName>
                                        </p:attrNameLst>
                                      </p:cBhvr>
                                      <p:to>
                                        <p:strVal val="visible"/>
                                      </p:to>
                                    </p:set>
                                    <p:animEffect transition="in" filter="strips(upRight)">
                                      <p:cBhvr>
                                        <p:cTn id="17" dur="500"/>
                                        <p:tgtEl>
                                          <p:spTgt spid="1169481"/>
                                        </p:tgtEl>
                                      </p:cBhvr>
                                    </p:animEffect>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69482"/>
                                        </p:tgtEl>
                                        <p:attrNameLst>
                                          <p:attrName>style.visibility</p:attrName>
                                        </p:attrNameLst>
                                      </p:cBhvr>
                                      <p:to>
                                        <p:strVal val="visible"/>
                                      </p:to>
                                    </p:set>
                                    <p:anim calcmode="lin" valueType="num">
                                      <p:cBhvr additive="base">
                                        <p:cTn id="22" dur="500" fill="hold"/>
                                        <p:tgtEl>
                                          <p:spTgt spid="1169482"/>
                                        </p:tgtEl>
                                        <p:attrNameLst>
                                          <p:attrName>ppt_x</p:attrName>
                                        </p:attrNameLst>
                                      </p:cBhvr>
                                      <p:tavLst>
                                        <p:tav tm="0">
                                          <p:val>
                                            <p:strVal val="#ppt_x"/>
                                          </p:val>
                                        </p:tav>
                                        <p:tav tm="100000">
                                          <p:val>
                                            <p:strVal val="#ppt_x"/>
                                          </p:val>
                                        </p:tav>
                                      </p:tavLst>
                                    </p:anim>
                                    <p:anim calcmode="lin" valueType="num">
                                      <p:cBhvr additive="base">
                                        <p:cTn id="23" dur="500" fill="hold"/>
                                        <p:tgtEl>
                                          <p:spTgt spid="116948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1169483"/>
                                        </p:tgtEl>
                                        <p:attrNameLst>
                                          <p:attrName>style.visibility</p:attrName>
                                        </p:attrNameLst>
                                      </p:cBhvr>
                                      <p:to>
                                        <p:strVal val="visible"/>
                                      </p:to>
                                    </p:set>
                                    <p:animEffect transition="in" filter="diamond(in)">
                                      <p:cBhvr>
                                        <p:cTn id="28" dur="2000"/>
                                        <p:tgtEl>
                                          <p:spTgt spid="1169483"/>
                                        </p:tgtEl>
                                      </p:cBhvr>
                                    </p:animEffect>
                                  </p:childTnLst>
                                  <p:subTnLst>
                                    <p:audio>
                                      <p:cMediaNode>
                                        <p:cTn display="0" masterRel="sameClick">
                                          <p:stCondLst>
                                            <p:cond evt="begin" delay="0">
                                              <p:tn val="26"/>
                                            </p:cond>
                                          </p:stCondLst>
                                          <p:endCondLst>
                                            <p:cond evt="onStopAudio" delay="0">
                                              <p:tgtEl>
                                                <p:sldTgt/>
                                              </p:tgtEl>
                                            </p:cond>
                                          </p:endCondLst>
                                        </p:cTn>
                                        <p:tgtEl>
                                          <p:sndTgt r:embed="rId5" name="chimes.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165326"/>
                                        </p:tgtEl>
                                        <p:attrNameLst>
                                          <p:attrName>style.visibility</p:attrName>
                                        </p:attrNameLst>
                                      </p:cBhvr>
                                      <p:to>
                                        <p:strVal val="visible"/>
                                      </p:to>
                                    </p:set>
                                    <p:animEffect transition="in" filter="box(in)">
                                      <p:cBhvr>
                                        <p:cTn id="33" dur="500"/>
                                        <p:tgtEl>
                                          <p:spTgt spid="1165326"/>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79" grpId="0" bldLvl="0" animBg="1"/>
      <p:bldP spid="1169480" grpId="0" bldLvl="0" animBg="1"/>
      <p:bldP spid="1169481" grpId="0" bldLvl="0" animBg="1"/>
      <p:bldP spid="1169482" grpId="0" bldLvl="0" animBg="1"/>
      <p:bldP spid="1169483" grpId="0" bldLvl="0" animBg="1"/>
      <p:bldP spid="116532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8" name="Rectangle 28" descr="信纸"/>
          <p:cNvSpPr>
            <a:spLocks noChangeArrowheads="1"/>
          </p:cNvSpPr>
          <p:nvPr/>
        </p:nvSpPr>
        <p:spPr bwMode="auto">
          <a:xfrm>
            <a:off x="1593786" y="2809577"/>
            <a:ext cx="9038718" cy="37877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CC0000"/>
                </a:solidFill>
                <a:effectLst>
                  <a:outerShdw blurRad="38100" dist="38100" dir="2700000" algn="tl">
                    <a:srgbClr val="000000"/>
                  </a:outerShdw>
                </a:effectLst>
                <a:ea typeface="楷体_GB2312" pitchFamily="49" charset="-122"/>
              </a:rPr>
              <a:t>typedef</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INTEGER;</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//INTEGER</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是别名</a:t>
            </a:r>
          </a:p>
          <a:p>
            <a:r>
              <a:rPr lang="en-US" altLang="zh-CN" sz="2000" b="1" dirty="0" err="1">
                <a:solidFill>
                  <a:srgbClr val="CC0000"/>
                </a:solidFill>
                <a:effectLst>
                  <a:outerShdw blurRad="38100" dist="38100" dir="2700000" algn="tl">
                    <a:srgbClr val="000000"/>
                  </a:outerShdw>
                </a:effectLst>
                <a:ea typeface="楷体_GB2312" pitchFamily="49" charset="-122"/>
              </a:rPr>
              <a:t>typedef</a:t>
            </a:r>
            <a:r>
              <a:rPr lang="en-US" altLang="zh-CN" sz="2000" b="1" dirty="0">
                <a:solidFill>
                  <a:srgbClr val="CC0000"/>
                </a:solidFill>
                <a:effectLst>
                  <a:outerShdw blurRad="38100" dist="38100" dir="2700000" algn="tl">
                    <a:srgbClr val="000000"/>
                  </a:outerShdw>
                </a:effectLst>
                <a:ea typeface="楷体_GB2312" pitchFamily="49" charset="-122"/>
              </a:rPr>
              <a:t>  char *  STRING</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//STRING</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是别名</a:t>
            </a:r>
          </a:p>
          <a:p>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teacher_info</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name[20], char sex, unit[30];</a:t>
            </a:r>
          </a:p>
          <a:p>
            <a:r>
              <a:rPr lang="en-US" altLang="zh-CN" sz="2000" b="1" dirty="0">
                <a:effectLst>
                  <a:outerShdw blurRad="38100" dist="38100" dir="2700000" algn="tl">
                    <a:srgbClr val="FFFFFF"/>
                  </a:outerShdw>
                </a:effectLst>
                <a:ea typeface="楷体_GB2312" pitchFamily="49" charset="-122"/>
              </a:rPr>
              <a:t>  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err="1">
                <a:effectLst>
                  <a:outerShdw blurRad="38100" dist="38100" dir="2700000" algn="tl">
                    <a:srgbClr val="FFFFFF"/>
                  </a:outerShdw>
                </a:effectLst>
                <a:ea typeface="楷体_GB2312" pitchFamily="49" charset="-122"/>
              </a:rPr>
              <a:t>workyears</a:t>
            </a:r>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float salary;</a:t>
            </a:r>
          </a:p>
          <a:p>
            <a:r>
              <a:rPr lang="en-US" altLang="zh-CN" sz="2000" b="1" dirty="0">
                <a:effectLst>
                  <a:outerShdw blurRad="38100" dist="38100" dir="2700000" algn="tl">
                    <a:srgbClr val="FFFFFF"/>
                  </a:outerShdw>
                </a:effectLst>
                <a:ea typeface="楷体_GB2312" pitchFamily="49" charset="-122"/>
              </a:rPr>
              <a:t>};</a:t>
            </a:r>
          </a:p>
          <a:p>
            <a:r>
              <a:rPr lang="en-US" altLang="zh-CN" sz="2000" b="1" dirty="0" err="1">
                <a:solidFill>
                  <a:srgbClr val="CC0000"/>
                </a:solidFill>
                <a:effectLst>
                  <a:outerShdw blurRad="38100" dist="38100" dir="2700000" algn="tl">
                    <a:srgbClr val="000000"/>
                  </a:outerShdw>
                </a:effectLst>
                <a:ea typeface="楷体_GB2312" pitchFamily="49" charset="-122"/>
              </a:rPr>
              <a:t>typedef</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struct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teacher_info</a:t>
            </a:r>
            <a:r>
              <a:rPr lang="en-US" altLang="zh-CN" sz="2000" b="1" dirty="0">
                <a:solidFill>
                  <a:srgbClr val="CC0000"/>
                </a:solidFill>
                <a:effectLst>
                  <a:outerShdw blurRad="38100" dist="38100" dir="2700000" algn="tl">
                    <a:srgbClr val="000000"/>
                  </a:outerShdw>
                </a:effectLst>
                <a:ea typeface="楷体_GB2312" pitchFamily="49" charset="-122"/>
              </a:rPr>
              <a:t>  TEACHER;</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//TEACHER</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是别名</a:t>
            </a:r>
          </a:p>
          <a:p>
            <a:r>
              <a:rPr lang="en-US" altLang="zh-CN" sz="2000" b="1" dirty="0">
                <a:effectLst>
                  <a:outerShdw blurRad="38100" dist="38100" dir="2700000" algn="tl">
                    <a:srgbClr val="FFFFFF"/>
                  </a:outerShdw>
                </a:effectLst>
                <a:ea typeface="楷体_GB2312" pitchFamily="49" charset="-122"/>
              </a:rPr>
              <a:t>INTEGER  a;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相当于</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int</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 a;</a:t>
            </a:r>
          </a:p>
          <a:p>
            <a:r>
              <a:rPr lang="en-US" altLang="zh-CN" sz="2000" b="1" dirty="0">
                <a:effectLst>
                  <a:outerShdw blurRad="38100" dist="38100" dir="2700000" algn="tl">
                    <a:srgbClr val="FFFFFF"/>
                  </a:outerShdw>
                </a:effectLst>
                <a:ea typeface="楷体_GB2312" pitchFamily="49" charset="-122"/>
              </a:rPr>
              <a:t>STRING str;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//char *str;</a:t>
            </a:r>
          </a:p>
          <a:p>
            <a:r>
              <a:rPr lang="en-US" altLang="zh-CN" sz="2000" b="1" dirty="0">
                <a:effectLst>
                  <a:outerShdw blurRad="38100" dist="38100" dir="2700000" algn="tl">
                    <a:srgbClr val="FFFFFF"/>
                  </a:outerShdw>
                </a:effectLst>
                <a:ea typeface="楷体_GB2312" pitchFamily="49" charset="-122"/>
              </a:rPr>
              <a:t>TEACHER t;                </a:t>
            </a:r>
            <a:r>
              <a:rPr lang="en-US" altLang="zh-CN" sz="2000" b="1" dirty="0">
                <a:solidFill>
                  <a:schemeClr val="accent2"/>
                </a:solidFill>
                <a:effectLst>
                  <a:outerShdw blurRad="38100" dist="38100" dir="2700000" algn="tl">
                    <a:srgbClr val="000000"/>
                  </a:outerShdw>
                </a:effectLst>
                <a:ea typeface="楷体_GB2312"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相当于</a:t>
            </a:r>
            <a:r>
              <a:rPr lang="en-US" altLang="zh-CN" sz="2000" b="1" dirty="0">
                <a:solidFill>
                  <a:schemeClr val="accent2"/>
                </a:solidFill>
                <a:effectLst>
                  <a:outerShdw blurRad="38100" dist="38100" dir="2700000" algn="tl">
                    <a:srgbClr val="000000"/>
                  </a:outerShdw>
                </a:effectLst>
                <a:ea typeface="楷体_GB2312" pitchFamily="49" charset="-122"/>
              </a:rPr>
              <a:t>struct </a:t>
            </a:r>
            <a:r>
              <a:rPr lang="en-US" altLang="zh-CN" sz="2000" b="1" dirty="0" err="1">
                <a:solidFill>
                  <a:schemeClr val="accent2"/>
                </a:solidFill>
                <a:effectLst>
                  <a:outerShdw blurRad="38100" dist="38100" dir="2700000" algn="tl">
                    <a:srgbClr val="000000"/>
                  </a:outerShdw>
                </a:effectLst>
                <a:ea typeface="楷体_GB2312" pitchFamily="49" charset="-122"/>
              </a:rPr>
              <a:t>teacher_info</a:t>
            </a:r>
            <a:r>
              <a:rPr lang="en-US" altLang="zh-CN" sz="2000" b="1" dirty="0">
                <a:solidFill>
                  <a:schemeClr val="accent2"/>
                </a:solidFill>
                <a:effectLst>
                  <a:outerShdw blurRad="38100" dist="38100" dir="2700000" algn="tl">
                    <a:srgbClr val="000000"/>
                  </a:outerShdw>
                </a:effectLst>
                <a:ea typeface="楷体_GB2312" pitchFamily="49" charset="-122"/>
              </a:rPr>
              <a:t> t;</a:t>
            </a:r>
          </a:p>
        </p:txBody>
      </p:sp>
      <p:sp>
        <p:nvSpPr>
          <p:cNvPr id="1075207" name="Rectangle 7"/>
          <p:cNvSpPr>
            <a:spLocks noChangeArrowheads="1"/>
          </p:cNvSpPr>
          <p:nvPr/>
        </p:nvSpPr>
        <p:spPr bwMode="auto">
          <a:xfrm>
            <a:off x="601367" y="188913"/>
            <a:ext cx="31718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5</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、简化结构体类型名 </a:t>
            </a:r>
          </a:p>
        </p:txBody>
      </p:sp>
      <p:sp>
        <p:nvSpPr>
          <p:cNvPr id="1075219" name="Rectangle 19"/>
          <p:cNvSpPr>
            <a:spLocks noChangeArrowheads="1"/>
          </p:cNvSpPr>
          <p:nvPr/>
        </p:nvSpPr>
        <p:spPr bwMode="auto">
          <a:xfrm>
            <a:off x="487067" y="656065"/>
            <a:ext cx="11297565"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利用</a:t>
            </a:r>
            <a:r>
              <a:rPr lang="en-US" altLang="zh-CN" b="1" dirty="0" err="1">
                <a:effectLst>
                  <a:outerShdw blurRad="38100" dist="38100" dir="2700000" algn="tl">
                    <a:srgbClr val="FFFFFF"/>
                  </a:outerShdw>
                </a:effectLst>
                <a:latin typeface="+mn-lt"/>
                <a:ea typeface="楷体" panose="02010609060101010101" pitchFamily="49" charset="-122"/>
              </a:rPr>
              <a:t>typedef</a:t>
            </a:r>
            <a:r>
              <a:rPr lang="zh-CN" altLang="en-US" b="1" dirty="0">
                <a:effectLst>
                  <a:outerShdw blurRad="38100" dist="38100" dir="2700000" algn="tl">
                    <a:srgbClr val="FFFFFF"/>
                  </a:outerShdw>
                </a:effectLst>
                <a:latin typeface="+mn-lt"/>
                <a:ea typeface="楷体" panose="02010609060101010101" pitchFamily="49" charset="-122"/>
              </a:rPr>
              <a:t>语句为结构体类型起别名，这样可使定义结构体类型的变量显得更为简洁，同时也增加程序的易读性。 </a:t>
            </a:r>
          </a:p>
        </p:txBody>
      </p:sp>
      <p:sp>
        <p:nvSpPr>
          <p:cNvPr id="1075220" name="Rectangle 20"/>
          <p:cNvSpPr>
            <a:spLocks noChangeArrowheads="1"/>
          </p:cNvSpPr>
          <p:nvPr/>
        </p:nvSpPr>
        <p:spPr bwMode="auto">
          <a:xfrm>
            <a:off x="1127448" y="1426519"/>
            <a:ext cx="3324949" cy="461665"/>
          </a:xfrm>
          <a:prstGeom prst="rect">
            <a:avLst/>
          </a:prstGeom>
          <a:noFill/>
          <a:ln w="9525">
            <a:noFill/>
            <a:miter lim="800000"/>
          </a:ln>
          <a:effectLst/>
        </p:spPr>
        <p:txBody>
          <a:bodyPr wrap="non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typedef</a:t>
            </a:r>
            <a:r>
              <a:rPr lang="zh-CN" altLang="en-US" b="1" dirty="0">
                <a:effectLst>
                  <a:outerShdw blurRad="38100" dist="38100" dir="2700000" algn="tl">
                    <a:srgbClr val="FFFFFF"/>
                  </a:outerShdw>
                </a:effectLst>
                <a:latin typeface="+mn-lt"/>
                <a:ea typeface="楷体" panose="02010609060101010101" pitchFamily="49" charset="-122"/>
              </a:rPr>
              <a:t>语句的格式为：</a:t>
            </a:r>
          </a:p>
        </p:txBody>
      </p:sp>
      <p:sp>
        <p:nvSpPr>
          <p:cNvPr id="1075221" name="Text Box 21"/>
          <p:cNvSpPr txBox="1">
            <a:spLocks noChangeArrowheads="1"/>
          </p:cNvSpPr>
          <p:nvPr/>
        </p:nvSpPr>
        <p:spPr bwMode="auto">
          <a:xfrm>
            <a:off x="1609428" y="1989138"/>
            <a:ext cx="9023076" cy="431800"/>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typedef </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类型名       类型名的别名；</a:t>
            </a:r>
          </a:p>
        </p:txBody>
      </p:sp>
      <p:sp>
        <p:nvSpPr>
          <p:cNvPr id="1075222" name="AutoShape 22"/>
          <p:cNvSpPr>
            <a:spLocks noChangeArrowheads="1"/>
          </p:cNvSpPr>
          <p:nvPr/>
        </p:nvSpPr>
        <p:spPr bwMode="auto">
          <a:xfrm>
            <a:off x="3863653" y="2997200"/>
            <a:ext cx="2592387" cy="1079500"/>
          </a:xfrm>
          <a:prstGeom prst="wedgeRoundRectCallout">
            <a:avLst>
              <a:gd name="adj1" fmla="val 16625"/>
              <a:gd name="adj2" fmla="val -11411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必须是已经定义的数据类型名或</a:t>
            </a:r>
            <a:r>
              <a:rPr lang="en-US" altLang="zh-CN" sz="2000" b="1">
                <a:effectLst>
                  <a:outerShdw blurRad="38100" dist="38100" dir="2700000" algn="tl">
                    <a:srgbClr val="FFFFFF"/>
                  </a:outerShdw>
                </a:effectLst>
                <a:latin typeface="+mn-lt"/>
                <a:ea typeface="楷体" panose="02010609060101010101" pitchFamily="49" charset="-122"/>
              </a:rPr>
              <a:t>C</a:t>
            </a:r>
            <a:r>
              <a:rPr lang="zh-CN" altLang="en-US" sz="2000" b="1">
                <a:effectLst>
                  <a:outerShdw blurRad="38100" dist="38100" dir="2700000" algn="tl">
                    <a:srgbClr val="FFFFFF"/>
                  </a:outerShdw>
                </a:effectLst>
                <a:latin typeface="+mn-lt"/>
                <a:ea typeface="楷体" panose="02010609060101010101" pitchFamily="49" charset="-122"/>
              </a:rPr>
              <a:t>语言提供的基本类型名</a:t>
            </a:r>
            <a:r>
              <a:rPr lang="zh-CN" altLang="en-US" sz="2000">
                <a:latin typeface="+mn-lt"/>
                <a:ea typeface="楷体" panose="02010609060101010101" pitchFamily="49" charset="-122"/>
              </a:rPr>
              <a:t> </a:t>
            </a:r>
          </a:p>
        </p:txBody>
      </p:sp>
      <p:sp>
        <p:nvSpPr>
          <p:cNvPr id="1075223" name="AutoShape 23"/>
          <p:cNvSpPr>
            <a:spLocks noChangeArrowheads="1"/>
          </p:cNvSpPr>
          <p:nvPr/>
        </p:nvSpPr>
        <p:spPr bwMode="auto">
          <a:xfrm>
            <a:off x="6888435" y="2982913"/>
            <a:ext cx="2447925" cy="1079500"/>
          </a:xfrm>
          <a:prstGeom prst="wedgeRoundRectCallout">
            <a:avLst>
              <a:gd name="adj1" fmla="val -38329"/>
              <a:gd name="adj2" fmla="val -11029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必须是合法的标识符，通常用</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大写字母</a:t>
            </a:r>
            <a:r>
              <a:rPr lang="zh-CN" altLang="en-US" sz="2000" b="1">
                <a:effectLst>
                  <a:outerShdw blurRad="38100" dist="38100" dir="2700000" algn="tl">
                    <a:srgbClr val="FFFFFF"/>
                  </a:outerShdw>
                </a:effectLst>
                <a:latin typeface="+mn-lt"/>
                <a:ea typeface="楷体" panose="02010609060101010101" pitchFamily="49" charset="-122"/>
              </a:rPr>
              <a:t>来表示 </a:t>
            </a:r>
          </a:p>
        </p:txBody>
      </p:sp>
      <p:sp>
        <p:nvSpPr>
          <p:cNvPr id="1075224" name="AutoShape 24"/>
          <p:cNvSpPr>
            <a:spLocks noChangeArrowheads="1"/>
          </p:cNvSpPr>
          <p:nvPr/>
        </p:nvSpPr>
        <p:spPr bwMode="auto">
          <a:xfrm>
            <a:off x="7824539" y="2997200"/>
            <a:ext cx="2447925" cy="503238"/>
          </a:xfrm>
          <a:prstGeom prst="wedgeRoundRectCallout">
            <a:avLst>
              <a:gd name="adj1" fmla="val -38329"/>
              <a:gd name="adj2" fmla="val -17933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必须以</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分号</a:t>
            </a:r>
            <a:r>
              <a:rPr lang="zh-CN" altLang="en-US" sz="2000" b="1">
                <a:effectLst>
                  <a:outerShdw blurRad="38100" dist="38100" dir="2700000" algn="tl">
                    <a:srgbClr val="FFFFFF"/>
                  </a:outerShdw>
                </a:effectLst>
                <a:latin typeface="+mn-lt"/>
                <a:ea typeface="楷体" panose="02010609060101010101" pitchFamily="49" charset="-122"/>
              </a:rPr>
              <a:t>结尾</a:t>
            </a:r>
            <a:r>
              <a:rPr lang="zh-CN" altLang="en-US">
                <a:latin typeface="+mn-lt"/>
                <a:ea typeface="楷体" panose="02010609060101010101" pitchFamily="49" charset="-122"/>
              </a:rPr>
              <a:t> </a:t>
            </a:r>
          </a:p>
        </p:txBody>
      </p:sp>
      <p:sp>
        <p:nvSpPr>
          <p:cNvPr id="1075227" name="Rectangle 27" descr="信纸"/>
          <p:cNvSpPr>
            <a:spLocks noChangeArrowheads="1"/>
          </p:cNvSpPr>
          <p:nvPr/>
        </p:nvSpPr>
        <p:spPr bwMode="auto">
          <a:xfrm>
            <a:off x="5807968" y="4349521"/>
            <a:ext cx="5886450" cy="707886"/>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dirty="0" err="1">
                <a:solidFill>
                  <a:srgbClr val="CC0000"/>
                </a:solidFill>
                <a:effectLst>
                  <a:outerShdw blurRad="38100" dist="38100" dir="2700000" algn="tl">
                    <a:srgbClr val="000000"/>
                  </a:outerShdw>
                </a:effectLst>
                <a:ea typeface="楷体_GB2312" pitchFamily="49" charset="-122"/>
              </a:rPr>
              <a:t>typedef</a:t>
            </a:r>
            <a:r>
              <a:rPr lang="en-US" altLang="zh-CN" sz="2000" b="1" dirty="0">
                <a:solidFill>
                  <a:srgbClr val="CC0000"/>
                </a:solidFill>
                <a:effectLst>
                  <a:outerShdw blurRad="38100" dist="38100" dir="2700000" algn="tl">
                    <a:srgbClr val="000000"/>
                  </a:outerShdw>
                </a:effectLst>
                <a:ea typeface="楷体_GB2312" pitchFamily="49" charset="-122"/>
              </a:rPr>
              <a:t>  char  ARRAY[81];</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//ARRAY</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是别名</a:t>
            </a:r>
          </a:p>
          <a:p>
            <a:r>
              <a:rPr lang="en-US" altLang="zh-CN" sz="2000" b="1" dirty="0">
                <a:effectLst>
                  <a:outerShdw blurRad="38100" dist="38100" dir="2700000" algn="tl">
                    <a:srgbClr val="FFFFFF"/>
                  </a:outerShdw>
                </a:effectLst>
                <a:ea typeface="楷体_GB2312" pitchFamily="49" charset="-122"/>
              </a:rPr>
              <a:t>ARRAY </a:t>
            </a:r>
            <a:r>
              <a:rPr lang="en-US" altLang="zh-CN" sz="2000" b="1" dirty="0" err="1">
                <a:effectLst>
                  <a:outerShdw blurRad="38100" dist="38100" dir="2700000" algn="tl">
                    <a:srgbClr val="FFFFFF"/>
                  </a:outerShdw>
                </a:effectLst>
                <a:ea typeface="楷体_GB2312" pitchFamily="49" charset="-122"/>
              </a:rPr>
              <a:t>str</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相当于</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char </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str</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[81];</a:t>
            </a:r>
          </a:p>
        </p:txBody>
      </p:sp>
      <p:grpSp>
        <p:nvGrpSpPr>
          <p:cNvPr id="1075229" name="Group 29"/>
          <p:cNvGrpSpPr/>
          <p:nvPr/>
        </p:nvGrpSpPr>
        <p:grpSpPr bwMode="auto">
          <a:xfrm>
            <a:off x="-9822" y="0"/>
            <a:ext cx="446088" cy="6858000"/>
            <a:chOff x="0" y="0"/>
            <a:chExt cx="281" cy="4320"/>
          </a:xfrm>
        </p:grpSpPr>
        <p:sp>
          <p:nvSpPr>
            <p:cNvPr id="1075230" name="Text Box 3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75231" name="Text Box 3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5219"/>
                                        </p:tgtEl>
                                        <p:attrNameLst>
                                          <p:attrName>style.visibility</p:attrName>
                                        </p:attrNameLst>
                                      </p:cBhvr>
                                      <p:to>
                                        <p:strVal val="visible"/>
                                      </p:to>
                                    </p:set>
                                    <p:animEffect transition="in" filter="box(out)">
                                      <p:cBhvr>
                                        <p:cTn id="7" dur="500"/>
                                        <p:tgtEl>
                                          <p:spTgt spid="107521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75220"/>
                                        </p:tgtEl>
                                        <p:attrNameLst>
                                          <p:attrName>style.visibility</p:attrName>
                                        </p:attrNameLst>
                                      </p:cBhvr>
                                      <p:to>
                                        <p:strVal val="visible"/>
                                      </p:to>
                                    </p:set>
                                    <p:animEffect transition="in" filter="box(out)">
                                      <p:cBhvr>
                                        <p:cTn id="12" dur="500"/>
                                        <p:tgtEl>
                                          <p:spTgt spid="107522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75221"/>
                                        </p:tgtEl>
                                        <p:attrNameLst>
                                          <p:attrName>style.visibility</p:attrName>
                                        </p:attrNameLst>
                                      </p:cBhvr>
                                      <p:to>
                                        <p:strVal val="visible"/>
                                      </p:to>
                                    </p:set>
                                    <p:animEffect transition="in" filter="box(out)">
                                      <p:cBhvr>
                                        <p:cTn id="17" dur="500"/>
                                        <p:tgtEl>
                                          <p:spTgt spid="107522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075222"/>
                                        </p:tgtEl>
                                        <p:attrNameLst>
                                          <p:attrName>style.visibility</p:attrName>
                                        </p:attrNameLst>
                                      </p:cBhvr>
                                      <p:to>
                                        <p:strVal val="visible"/>
                                      </p:to>
                                    </p:set>
                                    <p:animEffect transition="in" filter="strips(upRight)">
                                      <p:cBhvr>
                                        <p:cTn id="22" dur="500"/>
                                        <p:tgtEl>
                                          <p:spTgt spid="1075222"/>
                                        </p:tgtEl>
                                      </p:cBhvr>
                                    </p:animEffect>
                                  </p:childTnLst>
                                  <p:subTnLst>
                                    <p:set>
                                      <p:cBhvr override="childStyle">
                                        <p:cTn dur="1" fill="hold" display="0" masterRel="nextClick" afterEffect="1"/>
                                        <p:tgtEl>
                                          <p:spTgt spid="1075222"/>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lase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075223"/>
                                        </p:tgtEl>
                                        <p:attrNameLst>
                                          <p:attrName>style.visibility</p:attrName>
                                        </p:attrNameLst>
                                      </p:cBhvr>
                                      <p:to>
                                        <p:strVal val="visible"/>
                                      </p:to>
                                    </p:set>
                                    <p:animEffect transition="in" filter="strips(upRight)">
                                      <p:cBhvr>
                                        <p:cTn id="27" dur="500"/>
                                        <p:tgtEl>
                                          <p:spTgt spid="1075223"/>
                                        </p:tgtEl>
                                      </p:cBhvr>
                                    </p:animEffect>
                                  </p:childTnLst>
                                  <p:subTnLst>
                                    <p:set>
                                      <p:cBhvr override="childStyle">
                                        <p:cTn dur="1" fill="hold" display="0" masterRel="nextClick" afterEffect="1"/>
                                        <p:tgtEl>
                                          <p:spTgt spid="1075223"/>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4" name="laser.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075224"/>
                                        </p:tgtEl>
                                        <p:attrNameLst>
                                          <p:attrName>style.visibility</p:attrName>
                                        </p:attrNameLst>
                                      </p:cBhvr>
                                      <p:to>
                                        <p:strVal val="visible"/>
                                      </p:to>
                                    </p:set>
                                    <p:animEffect transition="in" filter="strips(upRight)">
                                      <p:cBhvr>
                                        <p:cTn id="32" dur="500"/>
                                        <p:tgtEl>
                                          <p:spTgt spid="1075224"/>
                                        </p:tgtEl>
                                      </p:cBhvr>
                                    </p:animEffect>
                                  </p:childTnLst>
                                  <p:subTnLst>
                                    <p:set>
                                      <p:cBhvr override="childStyle">
                                        <p:cTn dur="1" fill="hold" display="0" masterRel="nextClick" afterEffect="1"/>
                                        <p:tgtEl>
                                          <p:spTgt spid="1075224"/>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4" name="laser.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75228"/>
                                        </p:tgtEl>
                                        <p:attrNameLst>
                                          <p:attrName>style.visibility</p:attrName>
                                        </p:attrNameLst>
                                      </p:cBhvr>
                                      <p:to>
                                        <p:strVal val="visible"/>
                                      </p:to>
                                    </p:set>
                                    <p:animEffect transition="in" filter="box(out)">
                                      <p:cBhvr>
                                        <p:cTn id="37" dur="500"/>
                                        <p:tgtEl>
                                          <p:spTgt spid="1075228"/>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75227"/>
                                        </p:tgtEl>
                                        <p:attrNameLst>
                                          <p:attrName>style.visibility</p:attrName>
                                        </p:attrNameLst>
                                      </p:cBhvr>
                                      <p:to>
                                        <p:strVal val="visible"/>
                                      </p:to>
                                    </p:set>
                                    <p:animEffect transition="in" filter="box(out)">
                                      <p:cBhvr>
                                        <p:cTn id="42" dur="500"/>
                                        <p:tgtEl>
                                          <p:spTgt spid="1075227"/>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8" grpId="0" animBg="1"/>
      <p:bldP spid="1075219" grpId="0"/>
      <p:bldP spid="1075220" grpId="0"/>
      <p:bldP spid="1075221" grpId="0" animBg="1"/>
      <p:bldP spid="1075222" grpId="0" animBg="1"/>
      <p:bldP spid="1075223" grpId="0" animBg="1"/>
      <p:bldP spid="1075224" grpId="0" animBg="1"/>
      <p:bldP spid="107522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7253" name="Rectangle 5"/>
          <p:cNvSpPr>
            <a:spLocks noChangeArrowheads="1"/>
          </p:cNvSpPr>
          <p:nvPr/>
        </p:nvSpPr>
        <p:spPr bwMode="auto">
          <a:xfrm>
            <a:off x="601366" y="188913"/>
            <a:ext cx="2252662"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6</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、结构体数组 </a:t>
            </a:r>
          </a:p>
        </p:txBody>
      </p:sp>
      <p:sp>
        <p:nvSpPr>
          <p:cNvPr id="1077262" name="Rectangle 14"/>
          <p:cNvSpPr>
            <a:spLocks noChangeArrowheads="1"/>
          </p:cNvSpPr>
          <p:nvPr/>
        </p:nvSpPr>
        <p:spPr bwMode="auto">
          <a:xfrm>
            <a:off x="654831" y="643548"/>
            <a:ext cx="10242845" cy="46166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结构体数组的每一个元素都是具有相同结构体类型的下标结构变量。 </a:t>
            </a:r>
          </a:p>
        </p:txBody>
      </p:sp>
      <p:sp>
        <p:nvSpPr>
          <p:cNvPr id="1077263" name="Rectangle 15"/>
          <p:cNvSpPr>
            <a:spLocks noChangeArrowheads="1"/>
          </p:cNvSpPr>
          <p:nvPr/>
        </p:nvSpPr>
        <p:spPr bwMode="auto">
          <a:xfrm>
            <a:off x="693573" y="1079024"/>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结构体数组的定义</a:t>
            </a:r>
          </a:p>
        </p:txBody>
      </p:sp>
      <p:sp>
        <p:nvSpPr>
          <p:cNvPr id="1077264" name="Text Box 16"/>
          <p:cNvSpPr txBox="1">
            <a:spLocks noChangeArrowheads="1"/>
          </p:cNvSpPr>
          <p:nvPr/>
        </p:nvSpPr>
        <p:spPr bwMode="auto">
          <a:xfrm>
            <a:off x="1054968" y="1513055"/>
            <a:ext cx="1944688" cy="457200"/>
          </a:xfrm>
          <a:prstGeom prst="rect">
            <a:avLst/>
          </a:prstGeom>
          <a:noFill/>
          <a:ln w="9525">
            <a:noFill/>
            <a:miter lim="800000"/>
          </a:ln>
          <a:effectLst/>
        </p:spPr>
        <p:txBody>
          <a:bodyPr>
            <a:spAutoFit/>
          </a:bodyPr>
          <a:lstStyle/>
          <a:p>
            <a:pPr>
              <a:spcBef>
                <a:spcPct val="50000"/>
              </a:spcBef>
            </a:pPr>
            <a:r>
              <a:rPr lang="zh-CN" altLang="en-US" b="1" dirty="0">
                <a:effectLst>
                  <a:outerShdw blurRad="38100" dist="38100" dir="2700000" algn="tl">
                    <a:srgbClr val="FFFFFF"/>
                  </a:outerShdw>
                </a:effectLst>
                <a:ea typeface="隶书" panose="02010509060101010101" pitchFamily="49" charset="-122"/>
              </a:rPr>
              <a:t>三种形式：</a:t>
            </a:r>
          </a:p>
        </p:txBody>
      </p:sp>
      <p:grpSp>
        <p:nvGrpSpPr>
          <p:cNvPr id="1077352" name="Group 104"/>
          <p:cNvGrpSpPr/>
          <p:nvPr/>
        </p:nvGrpSpPr>
        <p:grpSpPr bwMode="auto">
          <a:xfrm>
            <a:off x="9427319" y="1412453"/>
            <a:ext cx="2573337" cy="4968875"/>
            <a:chOff x="3891" y="873"/>
            <a:chExt cx="1621" cy="3130"/>
          </a:xfrm>
        </p:grpSpPr>
        <p:grpSp>
          <p:nvGrpSpPr>
            <p:cNvPr id="1077344" name="Group 96"/>
            <p:cNvGrpSpPr/>
            <p:nvPr/>
          </p:nvGrpSpPr>
          <p:grpSpPr bwMode="auto">
            <a:xfrm>
              <a:off x="3891" y="873"/>
              <a:ext cx="904" cy="3130"/>
              <a:chOff x="3873" y="1026"/>
              <a:chExt cx="904" cy="3130"/>
            </a:xfrm>
          </p:grpSpPr>
          <p:sp>
            <p:nvSpPr>
              <p:cNvPr id="1077271" name="Rectangle 23"/>
              <p:cNvSpPr>
                <a:spLocks noChangeArrowheads="1"/>
              </p:cNvSpPr>
              <p:nvPr/>
            </p:nvSpPr>
            <p:spPr bwMode="auto">
              <a:xfrm>
                <a:off x="3878" y="1071"/>
                <a:ext cx="898" cy="2495"/>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endParaRPr lang="zh-CN" altLang="zh-CN" sz="2000"/>
              </a:p>
            </p:txBody>
          </p:sp>
          <p:sp>
            <p:nvSpPr>
              <p:cNvPr id="1077275" name="AutoShape 27"/>
              <p:cNvSpPr>
                <a:spLocks noChangeArrowheads="1"/>
              </p:cNvSpPr>
              <p:nvPr/>
            </p:nvSpPr>
            <p:spPr bwMode="auto">
              <a:xfrm>
                <a:off x="3878" y="3566"/>
                <a:ext cx="898" cy="590"/>
              </a:xfrm>
              <a:prstGeom prst="foldedCorner">
                <a:avLst>
                  <a:gd name="adj" fmla="val 500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nvGrpSpPr>
              <p:cNvPr id="1077324" name="Group 76"/>
              <p:cNvGrpSpPr/>
              <p:nvPr/>
            </p:nvGrpSpPr>
            <p:grpSpPr bwMode="auto">
              <a:xfrm>
                <a:off x="3873" y="1026"/>
                <a:ext cx="903" cy="1037"/>
                <a:chOff x="3873" y="1026"/>
                <a:chExt cx="903" cy="1037"/>
              </a:xfrm>
            </p:grpSpPr>
            <p:grpSp>
              <p:nvGrpSpPr>
                <p:cNvPr id="1077321" name="Group 73"/>
                <p:cNvGrpSpPr/>
                <p:nvPr/>
              </p:nvGrpSpPr>
              <p:grpSpPr bwMode="auto">
                <a:xfrm>
                  <a:off x="3873" y="1244"/>
                  <a:ext cx="903" cy="813"/>
                  <a:chOff x="3873" y="1244"/>
                  <a:chExt cx="903" cy="813"/>
                </a:xfrm>
              </p:grpSpPr>
              <p:sp>
                <p:nvSpPr>
                  <p:cNvPr id="1077272" name="Line 24"/>
                  <p:cNvSpPr>
                    <a:spLocks noChangeShapeType="1"/>
                  </p:cNvSpPr>
                  <p:nvPr/>
                </p:nvSpPr>
                <p:spPr bwMode="auto">
                  <a:xfrm>
                    <a:off x="3873" y="1244"/>
                    <a:ext cx="898" cy="0"/>
                  </a:xfrm>
                  <a:prstGeom prst="line">
                    <a:avLst/>
                  </a:prstGeom>
                  <a:noFill/>
                  <a:ln w="9525">
                    <a:solidFill>
                      <a:srgbClr val="000000"/>
                    </a:solidFill>
                    <a:round/>
                  </a:ln>
                  <a:effectLst/>
                </p:spPr>
                <p:txBody>
                  <a:bodyPr wrap="none" anchor="ctr"/>
                  <a:lstStyle/>
                  <a:p>
                    <a:endParaRPr lang="zh-CN" altLang="en-US"/>
                  </a:p>
                </p:txBody>
              </p:sp>
              <p:sp>
                <p:nvSpPr>
                  <p:cNvPr id="1077273" name="Line 25"/>
                  <p:cNvSpPr>
                    <a:spLocks noChangeShapeType="1"/>
                  </p:cNvSpPr>
                  <p:nvPr/>
                </p:nvSpPr>
                <p:spPr bwMode="auto">
                  <a:xfrm>
                    <a:off x="3873" y="1413"/>
                    <a:ext cx="898" cy="0"/>
                  </a:xfrm>
                  <a:prstGeom prst="line">
                    <a:avLst/>
                  </a:prstGeom>
                  <a:noFill/>
                  <a:ln w="9525">
                    <a:solidFill>
                      <a:srgbClr val="000000"/>
                    </a:solidFill>
                    <a:round/>
                  </a:ln>
                  <a:effectLst/>
                </p:spPr>
                <p:txBody>
                  <a:bodyPr wrap="none" anchor="ctr"/>
                  <a:lstStyle/>
                  <a:p>
                    <a:endParaRPr lang="zh-CN" altLang="en-US"/>
                  </a:p>
                </p:txBody>
              </p:sp>
              <p:sp>
                <p:nvSpPr>
                  <p:cNvPr id="1077274" name="Line 26"/>
                  <p:cNvSpPr>
                    <a:spLocks noChangeShapeType="1"/>
                  </p:cNvSpPr>
                  <p:nvPr/>
                </p:nvSpPr>
                <p:spPr bwMode="auto">
                  <a:xfrm>
                    <a:off x="3873" y="1724"/>
                    <a:ext cx="898" cy="0"/>
                  </a:xfrm>
                  <a:prstGeom prst="line">
                    <a:avLst/>
                  </a:prstGeom>
                  <a:noFill/>
                  <a:ln w="9525">
                    <a:solidFill>
                      <a:srgbClr val="000000"/>
                    </a:solidFill>
                    <a:round/>
                  </a:ln>
                  <a:effectLst/>
                </p:spPr>
                <p:txBody>
                  <a:bodyPr wrap="none" anchor="ctr"/>
                  <a:lstStyle/>
                  <a:p>
                    <a:endParaRPr lang="zh-CN" altLang="en-US"/>
                  </a:p>
                </p:txBody>
              </p:sp>
              <p:sp>
                <p:nvSpPr>
                  <p:cNvPr id="1077276" name="Line 28"/>
                  <p:cNvSpPr>
                    <a:spLocks noChangeShapeType="1"/>
                  </p:cNvSpPr>
                  <p:nvPr/>
                </p:nvSpPr>
                <p:spPr bwMode="auto">
                  <a:xfrm>
                    <a:off x="3873" y="1573"/>
                    <a:ext cx="898" cy="0"/>
                  </a:xfrm>
                  <a:prstGeom prst="line">
                    <a:avLst/>
                  </a:prstGeom>
                  <a:noFill/>
                  <a:ln w="12700">
                    <a:solidFill>
                      <a:srgbClr val="000000"/>
                    </a:solidFill>
                    <a:round/>
                  </a:ln>
                  <a:effectLst/>
                </p:spPr>
                <p:txBody>
                  <a:bodyPr wrap="none" anchor="ctr"/>
                  <a:lstStyle/>
                  <a:p>
                    <a:endParaRPr lang="zh-CN" altLang="en-US"/>
                  </a:p>
                </p:txBody>
              </p:sp>
              <p:sp>
                <p:nvSpPr>
                  <p:cNvPr id="1077279" name="Line 31"/>
                  <p:cNvSpPr>
                    <a:spLocks noChangeShapeType="1"/>
                  </p:cNvSpPr>
                  <p:nvPr/>
                </p:nvSpPr>
                <p:spPr bwMode="auto">
                  <a:xfrm>
                    <a:off x="3873" y="2057"/>
                    <a:ext cx="898" cy="0"/>
                  </a:xfrm>
                  <a:prstGeom prst="line">
                    <a:avLst/>
                  </a:prstGeom>
                  <a:noFill/>
                  <a:ln w="9525">
                    <a:solidFill>
                      <a:srgbClr val="000000"/>
                    </a:solidFill>
                    <a:round/>
                  </a:ln>
                  <a:effectLst/>
                </p:spPr>
                <p:txBody>
                  <a:bodyPr wrap="none" anchor="ctr"/>
                  <a:lstStyle/>
                  <a:p>
                    <a:endParaRPr lang="zh-CN" altLang="en-US"/>
                  </a:p>
                </p:txBody>
              </p:sp>
              <p:sp>
                <p:nvSpPr>
                  <p:cNvPr id="1077281" name="Line 33"/>
                  <p:cNvSpPr>
                    <a:spLocks noChangeShapeType="1"/>
                  </p:cNvSpPr>
                  <p:nvPr/>
                </p:nvSpPr>
                <p:spPr bwMode="auto">
                  <a:xfrm>
                    <a:off x="3878" y="1888"/>
                    <a:ext cx="898" cy="0"/>
                  </a:xfrm>
                  <a:prstGeom prst="line">
                    <a:avLst/>
                  </a:prstGeom>
                  <a:noFill/>
                  <a:ln w="12700">
                    <a:solidFill>
                      <a:srgbClr val="000000"/>
                    </a:solidFill>
                    <a:round/>
                  </a:ln>
                  <a:effectLst/>
                </p:spPr>
                <p:txBody>
                  <a:bodyPr wrap="none" anchor="ctr"/>
                  <a:lstStyle/>
                  <a:p>
                    <a:endParaRPr lang="zh-CN" altLang="en-US"/>
                  </a:p>
                </p:txBody>
              </p:sp>
            </p:grpSp>
            <p:grpSp>
              <p:nvGrpSpPr>
                <p:cNvPr id="1077323" name="Group 75"/>
                <p:cNvGrpSpPr/>
                <p:nvPr/>
              </p:nvGrpSpPr>
              <p:grpSpPr bwMode="auto">
                <a:xfrm>
                  <a:off x="4041" y="1026"/>
                  <a:ext cx="686" cy="1037"/>
                  <a:chOff x="4059" y="1026"/>
                  <a:chExt cx="686" cy="1037"/>
                </a:xfrm>
              </p:grpSpPr>
              <p:sp>
                <p:nvSpPr>
                  <p:cNvPr id="1077318" name="Text Box 70"/>
                  <p:cNvSpPr txBox="1">
                    <a:spLocks noChangeArrowheads="1"/>
                  </p:cNvSpPr>
                  <p:nvPr/>
                </p:nvSpPr>
                <p:spPr bwMode="auto">
                  <a:xfrm>
                    <a:off x="4144" y="1506"/>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age</a:t>
                    </a:r>
                  </a:p>
                </p:txBody>
              </p:sp>
              <p:grpSp>
                <p:nvGrpSpPr>
                  <p:cNvPr id="1077322" name="Group 74"/>
                  <p:cNvGrpSpPr/>
                  <p:nvPr/>
                </p:nvGrpSpPr>
                <p:grpSpPr bwMode="auto">
                  <a:xfrm>
                    <a:off x="4059" y="1026"/>
                    <a:ext cx="686" cy="1037"/>
                    <a:chOff x="4037" y="1035"/>
                    <a:chExt cx="686" cy="1037"/>
                  </a:xfrm>
                </p:grpSpPr>
                <p:sp>
                  <p:nvSpPr>
                    <p:cNvPr id="1077315" name="Text Box 67"/>
                    <p:cNvSpPr txBox="1">
                      <a:spLocks noChangeArrowheads="1"/>
                    </p:cNvSpPr>
                    <p:nvPr/>
                  </p:nvSpPr>
                  <p:spPr bwMode="auto">
                    <a:xfrm>
                      <a:off x="4150" y="1035"/>
                      <a:ext cx="408"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no</a:t>
                      </a:r>
                    </a:p>
                  </p:txBody>
                </p:sp>
                <p:sp>
                  <p:nvSpPr>
                    <p:cNvPr id="1077316" name="Text Box 68"/>
                    <p:cNvSpPr txBox="1">
                      <a:spLocks noChangeArrowheads="1"/>
                    </p:cNvSpPr>
                    <p:nvPr/>
                  </p:nvSpPr>
                  <p:spPr bwMode="auto">
                    <a:xfrm>
                      <a:off x="4088" y="1216"/>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name</a:t>
                      </a:r>
                    </a:p>
                  </p:txBody>
                </p:sp>
                <p:sp>
                  <p:nvSpPr>
                    <p:cNvPr id="1077317" name="Text Box 69"/>
                    <p:cNvSpPr txBox="1">
                      <a:spLocks noChangeArrowheads="1"/>
                    </p:cNvSpPr>
                    <p:nvPr/>
                  </p:nvSpPr>
                  <p:spPr bwMode="auto">
                    <a:xfrm>
                      <a:off x="4161" y="1370"/>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sex</a:t>
                      </a:r>
                    </a:p>
                  </p:txBody>
                </p:sp>
                <p:sp>
                  <p:nvSpPr>
                    <p:cNvPr id="1077319" name="Text Box 71"/>
                    <p:cNvSpPr txBox="1">
                      <a:spLocks noChangeArrowheads="1"/>
                    </p:cNvSpPr>
                    <p:nvPr/>
                  </p:nvSpPr>
                  <p:spPr bwMode="auto">
                    <a:xfrm>
                      <a:off x="4037" y="1687"/>
                      <a:ext cx="604"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classno</a:t>
                      </a:r>
                    </a:p>
                  </p:txBody>
                </p:sp>
                <p:sp>
                  <p:nvSpPr>
                    <p:cNvPr id="1077320" name="Text Box 72"/>
                    <p:cNvSpPr txBox="1">
                      <a:spLocks noChangeArrowheads="1"/>
                    </p:cNvSpPr>
                    <p:nvPr/>
                  </p:nvSpPr>
                  <p:spPr bwMode="auto">
                    <a:xfrm>
                      <a:off x="4119" y="1841"/>
                      <a:ext cx="604"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grade</a:t>
                      </a:r>
                    </a:p>
                  </p:txBody>
                </p:sp>
              </p:grpSp>
            </p:grpSp>
          </p:grpSp>
          <p:grpSp>
            <p:nvGrpSpPr>
              <p:cNvPr id="1077342" name="Group 94"/>
              <p:cNvGrpSpPr/>
              <p:nvPr/>
            </p:nvGrpSpPr>
            <p:grpSpPr bwMode="auto">
              <a:xfrm>
                <a:off x="3874" y="2377"/>
                <a:ext cx="903" cy="1037"/>
                <a:chOff x="3874" y="2377"/>
                <a:chExt cx="903" cy="1037"/>
              </a:xfrm>
            </p:grpSpPr>
            <p:grpSp>
              <p:nvGrpSpPr>
                <p:cNvPr id="1077325" name="Group 77"/>
                <p:cNvGrpSpPr/>
                <p:nvPr/>
              </p:nvGrpSpPr>
              <p:grpSpPr bwMode="auto">
                <a:xfrm>
                  <a:off x="3874" y="2377"/>
                  <a:ext cx="903" cy="1037"/>
                  <a:chOff x="3873" y="1026"/>
                  <a:chExt cx="903" cy="1037"/>
                </a:xfrm>
              </p:grpSpPr>
              <p:grpSp>
                <p:nvGrpSpPr>
                  <p:cNvPr id="1077326" name="Group 78"/>
                  <p:cNvGrpSpPr/>
                  <p:nvPr/>
                </p:nvGrpSpPr>
                <p:grpSpPr bwMode="auto">
                  <a:xfrm>
                    <a:off x="3873" y="1244"/>
                    <a:ext cx="903" cy="813"/>
                    <a:chOff x="3873" y="1244"/>
                    <a:chExt cx="903" cy="813"/>
                  </a:xfrm>
                </p:grpSpPr>
                <p:sp>
                  <p:nvSpPr>
                    <p:cNvPr id="1077327" name="Line 79"/>
                    <p:cNvSpPr>
                      <a:spLocks noChangeShapeType="1"/>
                    </p:cNvSpPr>
                    <p:nvPr/>
                  </p:nvSpPr>
                  <p:spPr bwMode="auto">
                    <a:xfrm>
                      <a:off x="3873" y="1244"/>
                      <a:ext cx="898" cy="0"/>
                    </a:xfrm>
                    <a:prstGeom prst="line">
                      <a:avLst/>
                    </a:prstGeom>
                    <a:noFill/>
                    <a:ln w="9525">
                      <a:solidFill>
                        <a:srgbClr val="000000"/>
                      </a:solidFill>
                      <a:round/>
                    </a:ln>
                    <a:effectLst/>
                  </p:spPr>
                  <p:txBody>
                    <a:bodyPr wrap="none" anchor="ctr"/>
                    <a:lstStyle/>
                    <a:p>
                      <a:endParaRPr lang="zh-CN" altLang="en-US"/>
                    </a:p>
                  </p:txBody>
                </p:sp>
                <p:sp>
                  <p:nvSpPr>
                    <p:cNvPr id="1077328" name="Line 80"/>
                    <p:cNvSpPr>
                      <a:spLocks noChangeShapeType="1"/>
                    </p:cNvSpPr>
                    <p:nvPr/>
                  </p:nvSpPr>
                  <p:spPr bwMode="auto">
                    <a:xfrm>
                      <a:off x="3873" y="1413"/>
                      <a:ext cx="898" cy="0"/>
                    </a:xfrm>
                    <a:prstGeom prst="line">
                      <a:avLst/>
                    </a:prstGeom>
                    <a:noFill/>
                    <a:ln w="9525">
                      <a:solidFill>
                        <a:srgbClr val="000000"/>
                      </a:solidFill>
                      <a:round/>
                    </a:ln>
                    <a:effectLst/>
                  </p:spPr>
                  <p:txBody>
                    <a:bodyPr wrap="none" anchor="ctr"/>
                    <a:lstStyle/>
                    <a:p>
                      <a:endParaRPr lang="zh-CN" altLang="en-US"/>
                    </a:p>
                  </p:txBody>
                </p:sp>
                <p:sp>
                  <p:nvSpPr>
                    <p:cNvPr id="1077329" name="Line 81"/>
                    <p:cNvSpPr>
                      <a:spLocks noChangeShapeType="1"/>
                    </p:cNvSpPr>
                    <p:nvPr/>
                  </p:nvSpPr>
                  <p:spPr bwMode="auto">
                    <a:xfrm>
                      <a:off x="3873" y="1724"/>
                      <a:ext cx="898" cy="0"/>
                    </a:xfrm>
                    <a:prstGeom prst="line">
                      <a:avLst/>
                    </a:prstGeom>
                    <a:noFill/>
                    <a:ln w="9525">
                      <a:solidFill>
                        <a:srgbClr val="000000"/>
                      </a:solidFill>
                      <a:round/>
                    </a:ln>
                    <a:effectLst/>
                  </p:spPr>
                  <p:txBody>
                    <a:bodyPr wrap="none" anchor="ctr"/>
                    <a:lstStyle/>
                    <a:p>
                      <a:endParaRPr lang="zh-CN" altLang="en-US"/>
                    </a:p>
                  </p:txBody>
                </p:sp>
                <p:sp>
                  <p:nvSpPr>
                    <p:cNvPr id="1077330" name="Line 82"/>
                    <p:cNvSpPr>
                      <a:spLocks noChangeShapeType="1"/>
                    </p:cNvSpPr>
                    <p:nvPr/>
                  </p:nvSpPr>
                  <p:spPr bwMode="auto">
                    <a:xfrm>
                      <a:off x="3873" y="1573"/>
                      <a:ext cx="898" cy="0"/>
                    </a:xfrm>
                    <a:prstGeom prst="line">
                      <a:avLst/>
                    </a:prstGeom>
                    <a:noFill/>
                    <a:ln w="12700">
                      <a:solidFill>
                        <a:srgbClr val="000000"/>
                      </a:solidFill>
                      <a:round/>
                    </a:ln>
                    <a:effectLst/>
                  </p:spPr>
                  <p:txBody>
                    <a:bodyPr wrap="none" anchor="ctr"/>
                    <a:lstStyle/>
                    <a:p>
                      <a:endParaRPr lang="zh-CN" altLang="en-US"/>
                    </a:p>
                  </p:txBody>
                </p:sp>
                <p:sp>
                  <p:nvSpPr>
                    <p:cNvPr id="1077331" name="Line 83"/>
                    <p:cNvSpPr>
                      <a:spLocks noChangeShapeType="1"/>
                    </p:cNvSpPr>
                    <p:nvPr/>
                  </p:nvSpPr>
                  <p:spPr bwMode="auto">
                    <a:xfrm>
                      <a:off x="3873" y="2057"/>
                      <a:ext cx="898" cy="0"/>
                    </a:xfrm>
                    <a:prstGeom prst="line">
                      <a:avLst/>
                    </a:prstGeom>
                    <a:noFill/>
                    <a:ln w="9525">
                      <a:solidFill>
                        <a:srgbClr val="000000"/>
                      </a:solidFill>
                      <a:round/>
                    </a:ln>
                    <a:effectLst/>
                  </p:spPr>
                  <p:txBody>
                    <a:bodyPr wrap="none" anchor="ctr"/>
                    <a:lstStyle/>
                    <a:p>
                      <a:endParaRPr lang="zh-CN" altLang="en-US"/>
                    </a:p>
                  </p:txBody>
                </p:sp>
                <p:sp>
                  <p:nvSpPr>
                    <p:cNvPr id="1077332" name="Line 84"/>
                    <p:cNvSpPr>
                      <a:spLocks noChangeShapeType="1"/>
                    </p:cNvSpPr>
                    <p:nvPr/>
                  </p:nvSpPr>
                  <p:spPr bwMode="auto">
                    <a:xfrm>
                      <a:off x="3878" y="1888"/>
                      <a:ext cx="898" cy="0"/>
                    </a:xfrm>
                    <a:prstGeom prst="line">
                      <a:avLst/>
                    </a:prstGeom>
                    <a:noFill/>
                    <a:ln w="12700">
                      <a:solidFill>
                        <a:srgbClr val="000000"/>
                      </a:solidFill>
                      <a:round/>
                    </a:ln>
                    <a:effectLst/>
                  </p:spPr>
                  <p:txBody>
                    <a:bodyPr wrap="none" anchor="ctr"/>
                    <a:lstStyle/>
                    <a:p>
                      <a:endParaRPr lang="zh-CN" altLang="en-US"/>
                    </a:p>
                  </p:txBody>
                </p:sp>
              </p:grpSp>
              <p:grpSp>
                <p:nvGrpSpPr>
                  <p:cNvPr id="1077333" name="Group 85"/>
                  <p:cNvGrpSpPr/>
                  <p:nvPr/>
                </p:nvGrpSpPr>
                <p:grpSpPr bwMode="auto">
                  <a:xfrm>
                    <a:off x="4041" y="1026"/>
                    <a:ext cx="686" cy="1037"/>
                    <a:chOff x="4059" y="1026"/>
                    <a:chExt cx="686" cy="1037"/>
                  </a:xfrm>
                </p:grpSpPr>
                <p:sp>
                  <p:nvSpPr>
                    <p:cNvPr id="1077334" name="Text Box 86"/>
                    <p:cNvSpPr txBox="1">
                      <a:spLocks noChangeArrowheads="1"/>
                    </p:cNvSpPr>
                    <p:nvPr/>
                  </p:nvSpPr>
                  <p:spPr bwMode="auto">
                    <a:xfrm>
                      <a:off x="4144" y="1506"/>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age</a:t>
                      </a:r>
                    </a:p>
                  </p:txBody>
                </p:sp>
                <p:grpSp>
                  <p:nvGrpSpPr>
                    <p:cNvPr id="1077335" name="Group 87"/>
                    <p:cNvGrpSpPr/>
                    <p:nvPr/>
                  </p:nvGrpSpPr>
                  <p:grpSpPr bwMode="auto">
                    <a:xfrm>
                      <a:off x="4059" y="1026"/>
                      <a:ext cx="686" cy="1037"/>
                      <a:chOff x="4037" y="1035"/>
                      <a:chExt cx="686" cy="1037"/>
                    </a:xfrm>
                  </p:grpSpPr>
                  <p:sp>
                    <p:nvSpPr>
                      <p:cNvPr id="1077336" name="Text Box 88"/>
                      <p:cNvSpPr txBox="1">
                        <a:spLocks noChangeArrowheads="1"/>
                      </p:cNvSpPr>
                      <p:nvPr/>
                    </p:nvSpPr>
                    <p:spPr bwMode="auto">
                      <a:xfrm>
                        <a:off x="4150" y="1035"/>
                        <a:ext cx="408"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no</a:t>
                        </a:r>
                      </a:p>
                    </p:txBody>
                  </p:sp>
                  <p:sp>
                    <p:nvSpPr>
                      <p:cNvPr id="1077337" name="Text Box 89"/>
                      <p:cNvSpPr txBox="1">
                        <a:spLocks noChangeArrowheads="1"/>
                      </p:cNvSpPr>
                      <p:nvPr/>
                    </p:nvSpPr>
                    <p:spPr bwMode="auto">
                      <a:xfrm>
                        <a:off x="4088" y="1216"/>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name</a:t>
                        </a:r>
                      </a:p>
                    </p:txBody>
                  </p:sp>
                  <p:sp>
                    <p:nvSpPr>
                      <p:cNvPr id="1077338" name="Text Box 90"/>
                      <p:cNvSpPr txBox="1">
                        <a:spLocks noChangeArrowheads="1"/>
                      </p:cNvSpPr>
                      <p:nvPr/>
                    </p:nvSpPr>
                    <p:spPr bwMode="auto">
                      <a:xfrm>
                        <a:off x="4161" y="1370"/>
                        <a:ext cx="48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sex</a:t>
                        </a:r>
                      </a:p>
                    </p:txBody>
                  </p:sp>
                  <p:sp>
                    <p:nvSpPr>
                      <p:cNvPr id="1077339" name="Text Box 91"/>
                      <p:cNvSpPr txBox="1">
                        <a:spLocks noChangeArrowheads="1"/>
                      </p:cNvSpPr>
                      <p:nvPr/>
                    </p:nvSpPr>
                    <p:spPr bwMode="auto">
                      <a:xfrm>
                        <a:off x="4037" y="1687"/>
                        <a:ext cx="604"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classno</a:t>
                        </a:r>
                      </a:p>
                    </p:txBody>
                  </p:sp>
                  <p:sp>
                    <p:nvSpPr>
                      <p:cNvPr id="1077340" name="Text Box 92"/>
                      <p:cNvSpPr txBox="1">
                        <a:spLocks noChangeArrowheads="1"/>
                      </p:cNvSpPr>
                      <p:nvPr/>
                    </p:nvSpPr>
                    <p:spPr bwMode="auto">
                      <a:xfrm>
                        <a:off x="4119" y="1841"/>
                        <a:ext cx="604"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grade</a:t>
                        </a:r>
                      </a:p>
                    </p:txBody>
                  </p:sp>
                </p:grpSp>
              </p:grpSp>
            </p:grpSp>
            <p:sp>
              <p:nvSpPr>
                <p:cNvPr id="1077341" name="Line 93"/>
                <p:cNvSpPr>
                  <a:spLocks noChangeShapeType="1"/>
                </p:cNvSpPr>
                <p:nvPr/>
              </p:nvSpPr>
              <p:spPr bwMode="auto">
                <a:xfrm>
                  <a:off x="3878" y="2432"/>
                  <a:ext cx="884" cy="0"/>
                </a:xfrm>
                <a:prstGeom prst="line">
                  <a:avLst/>
                </a:prstGeom>
                <a:noFill/>
                <a:ln w="9525">
                  <a:solidFill>
                    <a:schemeClr val="tx1"/>
                  </a:solidFill>
                  <a:round/>
                </a:ln>
                <a:effectLst/>
              </p:spPr>
              <p:txBody>
                <a:bodyPr/>
                <a:lstStyle/>
                <a:p>
                  <a:endParaRPr lang="zh-CN" altLang="en-US"/>
                </a:p>
              </p:txBody>
            </p:sp>
          </p:grpSp>
          <p:sp>
            <p:nvSpPr>
              <p:cNvPr id="1077343" name="Text Box 95"/>
              <p:cNvSpPr txBox="1">
                <a:spLocks noChangeArrowheads="1"/>
              </p:cNvSpPr>
              <p:nvPr/>
            </p:nvSpPr>
            <p:spPr bwMode="auto">
              <a:xfrm>
                <a:off x="4199" y="2133"/>
                <a:ext cx="349" cy="317"/>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p>
            </p:txBody>
          </p:sp>
        </p:grpSp>
        <p:grpSp>
          <p:nvGrpSpPr>
            <p:cNvPr id="1077347" name="Group 99"/>
            <p:cNvGrpSpPr/>
            <p:nvPr/>
          </p:nvGrpSpPr>
          <p:grpSpPr bwMode="auto">
            <a:xfrm>
              <a:off x="4830" y="935"/>
              <a:ext cx="682" cy="953"/>
              <a:chOff x="4830" y="935"/>
              <a:chExt cx="682" cy="953"/>
            </a:xfrm>
          </p:grpSpPr>
          <p:sp>
            <p:nvSpPr>
              <p:cNvPr id="1077345" name="AutoShape 97"/>
              <p:cNvSpPr/>
              <p:nvPr/>
            </p:nvSpPr>
            <p:spPr bwMode="auto">
              <a:xfrm>
                <a:off x="4830" y="935"/>
                <a:ext cx="137" cy="953"/>
              </a:xfrm>
              <a:prstGeom prst="rightBrace">
                <a:avLst>
                  <a:gd name="adj1" fmla="val 57968"/>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7346" name="Text Box 98"/>
              <p:cNvSpPr txBox="1">
                <a:spLocks noChangeArrowheads="1"/>
              </p:cNvSpPr>
              <p:nvPr/>
            </p:nvSpPr>
            <p:spPr bwMode="auto">
              <a:xfrm>
                <a:off x="4968" y="1272"/>
                <a:ext cx="544"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stu[0]</a:t>
                </a:r>
              </a:p>
            </p:txBody>
          </p:sp>
        </p:grpSp>
        <p:grpSp>
          <p:nvGrpSpPr>
            <p:cNvPr id="1077348" name="Group 100"/>
            <p:cNvGrpSpPr/>
            <p:nvPr/>
          </p:nvGrpSpPr>
          <p:grpSpPr bwMode="auto">
            <a:xfrm>
              <a:off x="4821" y="2287"/>
              <a:ext cx="682" cy="953"/>
              <a:chOff x="4830" y="935"/>
              <a:chExt cx="682" cy="953"/>
            </a:xfrm>
          </p:grpSpPr>
          <p:sp>
            <p:nvSpPr>
              <p:cNvPr id="1077349" name="AutoShape 101"/>
              <p:cNvSpPr/>
              <p:nvPr/>
            </p:nvSpPr>
            <p:spPr bwMode="auto">
              <a:xfrm>
                <a:off x="4830" y="935"/>
                <a:ext cx="137" cy="953"/>
              </a:xfrm>
              <a:prstGeom prst="rightBrace">
                <a:avLst>
                  <a:gd name="adj1" fmla="val 57968"/>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77350" name="Text Box 102"/>
              <p:cNvSpPr txBox="1">
                <a:spLocks noChangeArrowheads="1"/>
              </p:cNvSpPr>
              <p:nvPr/>
            </p:nvSpPr>
            <p:spPr bwMode="auto">
              <a:xfrm>
                <a:off x="4968" y="1272"/>
                <a:ext cx="544"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stu[9]</a:t>
                </a:r>
              </a:p>
            </p:txBody>
          </p:sp>
        </p:grpSp>
        <p:sp>
          <p:nvSpPr>
            <p:cNvPr id="1077351" name="Text Box 103"/>
            <p:cNvSpPr txBox="1">
              <a:spLocks noChangeArrowheads="1"/>
            </p:cNvSpPr>
            <p:nvPr/>
          </p:nvSpPr>
          <p:spPr bwMode="auto">
            <a:xfrm>
              <a:off x="5053" y="1859"/>
              <a:ext cx="349" cy="454"/>
            </a:xfrm>
            <a:prstGeom prst="rect">
              <a:avLst/>
            </a:prstGeom>
            <a:noFill/>
            <a:ln w="9525">
              <a:noFill/>
              <a:miter lim="800000"/>
            </a:ln>
            <a:effectLst/>
          </p:spPr>
          <p:txBody>
            <a:bodyPr vert="eaVert">
              <a:spAutoFit/>
            </a:bodyPr>
            <a:lstStyle/>
            <a:p>
              <a:pPr>
                <a:spcBef>
                  <a:spcPct val="50000"/>
                </a:spcBef>
              </a:pPr>
              <a:r>
                <a:rPr lang="en-US" altLang="zh-CN" b="1">
                  <a:solidFill>
                    <a:schemeClr val="accent2"/>
                  </a:solidFill>
                  <a:effectLst>
                    <a:outerShdw blurRad="38100" dist="38100" dir="2700000" algn="tl">
                      <a:srgbClr val="000000"/>
                    </a:outerShdw>
                  </a:effectLst>
                </a:rPr>
                <a:t>……</a:t>
              </a:r>
            </a:p>
          </p:txBody>
        </p:sp>
      </p:grpSp>
      <p:sp>
        <p:nvSpPr>
          <p:cNvPr id="1077353" name="Rectangle 105" descr="信纸"/>
          <p:cNvSpPr>
            <a:spLocks noChangeArrowheads="1"/>
          </p:cNvSpPr>
          <p:nvPr/>
        </p:nvSpPr>
        <p:spPr bwMode="auto">
          <a:xfrm>
            <a:off x="1191721" y="1988840"/>
            <a:ext cx="3725863" cy="25685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zh-CN" altLang="en-US" sz="2000" b="1" dirty="0">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形式一：</a:t>
            </a:r>
          </a:p>
          <a:p>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Student_Info</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name[20], sex;   </a:t>
            </a:r>
          </a:p>
          <a:p>
            <a:r>
              <a:rPr lang="en-US" altLang="zh-CN" sz="2000" b="1" dirty="0">
                <a:effectLst>
                  <a:outerShdw blurRad="38100" dist="38100" dir="2700000" algn="tl">
                    <a:srgbClr val="FFFFFF"/>
                  </a:outerShdw>
                </a:effectLst>
                <a:ea typeface="楷体_GB2312" pitchFamily="49" charset="-122"/>
              </a:rPr>
              <a:t>   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float        grade;</a:t>
            </a:r>
          </a:p>
          <a:p>
            <a:r>
              <a:rPr lang="en-US" altLang="zh-CN" sz="2000" b="1" dirty="0">
                <a:effectLst>
                  <a:outerShdw blurRad="38100" dist="38100" dir="2700000" algn="tl">
                    <a:srgbClr val="FFFFFF"/>
                  </a:outerShdw>
                </a:effectLst>
                <a:ea typeface="楷体_GB2312" pitchFamily="49" charset="-122"/>
              </a:rPr>
              <a:t>} ;</a:t>
            </a:r>
          </a:p>
          <a:p>
            <a:r>
              <a:rPr lang="en-US" altLang="zh-CN" sz="2000" b="1" dirty="0" err="1">
                <a:solidFill>
                  <a:srgbClr val="CC0000"/>
                </a:solidFill>
                <a:effectLst>
                  <a:outerShdw blurRad="38100" dist="38100" dir="2700000" algn="tl">
                    <a:srgbClr val="000000"/>
                  </a:outerShdw>
                </a:effectLst>
                <a:ea typeface="楷体_GB2312" pitchFamily="49" charset="-122"/>
              </a:rPr>
              <a:t>struct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Student_Info</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stu</a:t>
            </a:r>
            <a:r>
              <a:rPr lang="en-US" altLang="zh-CN" sz="2000" b="1" dirty="0">
                <a:solidFill>
                  <a:srgbClr val="CC0000"/>
                </a:solidFill>
                <a:effectLst>
                  <a:outerShdw blurRad="38100" dist="38100" dir="2700000" algn="tl">
                    <a:srgbClr val="000000"/>
                  </a:outerShdw>
                </a:effectLst>
                <a:ea typeface="楷体_GB2312" pitchFamily="49" charset="-122"/>
              </a:rPr>
              <a:t>[10];</a:t>
            </a:r>
          </a:p>
        </p:txBody>
      </p:sp>
      <p:sp>
        <p:nvSpPr>
          <p:cNvPr id="1077354" name="Rectangle 106" descr="信纸"/>
          <p:cNvSpPr>
            <a:spLocks noChangeArrowheads="1"/>
          </p:cNvSpPr>
          <p:nvPr/>
        </p:nvSpPr>
        <p:spPr bwMode="auto">
          <a:xfrm>
            <a:off x="5189163" y="2008560"/>
            <a:ext cx="3725862" cy="22637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zh-CN" altLang="en-US" sz="2000" b="1" dirty="0">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形式二：</a:t>
            </a:r>
          </a:p>
          <a:p>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Student_Info</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name[20], sex;   </a:t>
            </a:r>
          </a:p>
          <a:p>
            <a:r>
              <a:rPr lang="en-US" altLang="zh-CN" sz="2000" b="1" dirty="0">
                <a:effectLst>
                  <a:outerShdw blurRad="38100" dist="38100" dir="2700000" algn="tl">
                    <a:srgbClr val="FFFFFF"/>
                  </a:outerShdw>
                </a:effectLst>
                <a:ea typeface="楷体_GB2312" pitchFamily="49" charset="-122"/>
              </a:rPr>
              <a:t>   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float        grade;</a:t>
            </a:r>
          </a:p>
          <a:p>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990000"/>
                </a:solidFill>
                <a:effectLst>
                  <a:outerShdw blurRad="38100" dist="38100" dir="2700000" algn="tl">
                    <a:srgbClr val="000000"/>
                  </a:outerShdw>
                </a:effectLst>
                <a:ea typeface="楷体_GB2312" pitchFamily="49" charset="-122"/>
              </a:rPr>
              <a:t>stu</a:t>
            </a:r>
            <a:r>
              <a:rPr lang="en-US" altLang="zh-CN" sz="2000" b="1" dirty="0">
                <a:solidFill>
                  <a:srgbClr val="990000"/>
                </a:solidFill>
                <a:effectLst>
                  <a:outerShdw blurRad="38100" dist="38100" dir="2700000" algn="tl">
                    <a:srgbClr val="000000"/>
                  </a:outerShdw>
                </a:effectLst>
                <a:ea typeface="楷体_GB2312" pitchFamily="49" charset="-122"/>
              </a:rPr>
              <a:t>[10];</a:t>
            </a:r>
          </a:p>
        </p:txBody>
      </p:sp>
      <p:sp>
        <p:nvSpPr>
          <p:cNvPr id="1077355" name="Rectangle 107" descr="信纸"/>
          <p:cNvSpPr>
            <a:spLocks noChangeArrowheads="1"/>
          </p:cNvSpPr>
          <p:nvPr/>
        </p:nvSpPr>
        <p:spPr bwMode="auto">
          <a:xfrm>
            <a:off x="5201309" y="4437112"/>
            <a:ext cx="3725863" cy="22637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zh-CN" altLang="en-US" sz="2000" b="1" dirty="0">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形式三：</a:t>
            </a:r>
          </a:p>
          <a:p>
            <a:r>
              <a:rPr lang="en-US" altLang="zh-CN" sz="2000" b="1" dirty="0" err="1">
                <a:effectLst>
                  <a:outerShdw blurRad="38100" dist="38100" dir="2700000" algn="tl">
                    <a:srgbClr val="FFFFFF"/>
                  </a:outerShdw>
                </a:effectLst>
                <a:ea typeface="楷体_GB2312" pitchFamily="49" charset="-122"/>
              </a:rPr>
              <a:t>struct</a:t>
            </a:r>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name[20], sex;   </a:t>
            </a:r>
          </a:p>
          <a:p>
            <a:r>
              <a:rPr lang="en-US" altLang="zh-CN" sz="2000" b="1" dirty="0">
                <a:effectLst>
                  <a:outerShdw blurRad="38100" dist="38100" dir="2700000" algn="tl">
                    <a:srgbClr val="FFFFFF"/>
                  </a:outerShdw>
                </a:effectLst>
                <a:ea typeface="楷体_GB2312" pitchFamily="49" charset="-122"/>
              </a:rPr>
              <a:t>   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float        grade;</a:t>
            </a:r>
          </a:p>
          <a:p>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990000"/>
                </a:solidFill>
                <a:effectLst>
                  <a:outerShdw blurRad="38100" dist="38100" dir="2700000" algn="tl">
                    <a:srgbClr val="000000"/>
                  </a:outerShdw>
                </a:effectLst>
                <a:ea typeface="楷体_GB2312" pitchFamily="49" charset="-122"/>
              </a:rPr>
              <a:t>stu</a:t>
            </a:r>
            <a:r>
              <a:rPr lang="en-US" altLang="zh-CN" sz="2000" b="1" dirty="0">
                <a:solidFill>
                  <a:srgbClr val="990000"/>
                </a:solidFill>
                <a:effectLst>
                  <a:outerShdw blurRad="38100" dist="38100" dir="2700000" algn="tl">
                    <a:srgbClr val="000000"/>
                  </a:outerShdw>
                </a:effectLst>
                <a:ea typeface="楷体_GB2312" pitchFamily="49" charset="-122"/>
              </a:rPr>
              <a:t>[10];</a:t>
            </a:r>
          </a:p>
        </p:txBody>
      </p:sp>
      <p:grpSp>
        <p:nvGrpSpPr>
          <p:cNvPr id="1077356" name="Group 108"/>
          <p:cNvGrpSpPr/>
          <p:nvPr/>
        </p:nvGrpSpPr>
        <p:grpSpPr bwMode="auto">
          <a:xfrm>
            <a:off x="-9822" y="0"/>
            <a:ext cx="446088" cy="6858000"/>
            <a:chOff x="0" y="0"/>
            <a:chExt cx="281" cy="4320"/>
          </a:xfrm>
        </p:grpSpPr>
        <p:sp>
          <p:nvSpPr>
            <p:cNvPr id="1077357" name="Text Box 10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77358" name="Text Box 1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77262"/>
                                        </p:tgtEl>
                                        <p:attrNameLst>
                                          <p:attrName>style.visibility</p:attrName>
                                        </p:attrNameLst>
                                      </p:cBhvr>
                                      <p:to>
                                        <p:strVal val="visible"/>
                                      </p:to>
                                    </p:set>
                                    <p:animEffect transition="in" filter="box(out)">
                                      <p:cBhvr>
                                        <p:cTn id="7" dur="500"/>
                                        <p:tgtEl>
                                          <p:spTgt spid="107726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77263"/>
                                        </p:tgtEl>
                                        <p:attrNameLst>
                                          <p:attrName>style.visibility</p:attrName>
                                        </p:attrNameLst>
                                      </p:cBhvr>
                                      <p:to>
                                        <p:strVal val="visible"/>
                                      </p:to>
                                    </p:set>
                                    <p:anim calcmode="lin" valueType="num">
                                      <p:cBhvr additive="base">
                                        <p:cTn id="12" dur="500" fill="hold"/>
                                        <p:tgtEl>
                                          <p:spTgt spid="1077263"/>
                                        </p:tgtEl>
                                        <p:attrNameLst>
                                          <p:attrName>ppt_x</p:attrName>
                                        </p:attrNameLst>
                                      </p:cBhvr>
                                      <p:tavLst>
                                        <p:tav tm="0">
                                          <p:val>
                                            <p:strVal val="0-#ppt_w/2"/>
                                          </p:val>
                                        </p:tav>
                                        <p:tav tm="100000">
                                          <p:val>
                                            <p:strVal val="#ppt_x"/>
                                          </p:val>
                                        </p:tav>
                                      </p:tavLst>
                                    </p:anim>
                                    <p:anim calcmode="lin" valueType="num">
                                      <p:cBhvr additive="base">
                                        <p:cTn id="13" dur="500" fill="hold"/>
                                        <p:tgtEl>
                                          <p:spTgt spid="10772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77264"/>
                                        </p:tgtEl>
                                        <p:attrNameLst>
                                          <p:attrName>style.visibility</p:attrName>
                                        </p:attrNameLst>
                                      </p:cBhvr>
                                      <p:to>
                                        <p:strVal val="visible"/>
                                      </p:to>
                                    </p:set>
                                    <p:animEffect transition="in" filter="box(out)">
                                      <p:cBhvr>
                                        <p:cTn id="18" dur="500"/>
                                        <p:tgtEl>
                                          <p:spTgt spid="1077264"/>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77353"/>
                                        </p:tgtEl>
                                        <p:attrNameLst>
                                          <p:attrName>style.visibility</p:attrName>
                                        </p:attrNameLst>
                                      </p:cBhvr>
                                      <p:to>
                                        <p:strVal val="visible"/>
                                      </p:to>
                                    </p:set>
                                    <p:animEffect transition="in" filter="box(out)">
                                      <p:cBhvr>
                                        <p:cTn id="23" dur="500"/>
                                        <p:tgtEl>
                                          <p:spTgt spid="107735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077352"/>
                                        </p:tgtEl>
                                        <p:attrNameLst>
                                          <p:attrName>style.visibility</p:attrName>
                                        </p:attrNameLst>
                                      </p:cBhvr>
                                      <p:to>
                                        <p:strVal val="visible"/>
                                      </p:to>
                                    </p:set>
                                    <p:animEffect transition="in" filter="box(out)">
                                      <p:cBhvr>
                                        <p:cTn id="28" dur="500"/>
                                        <p:tgtEl>
                                          <p:spTgt spid="1077352"/>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077354"/>
                                        </p:tgtEl>
                                        <p:attrNameLst>
                                          <p:attrName>style.visibility</p:attrName>
                                        </p:attrNameLst>
                                      </p:cBhvr>
                                      <p:to>
                                        <p:strVal val="visible"/>
                                      </p:to>
                                    </p:set>
                                    <p:animEffect transition="in" filter="box(out)">
                                      <p:cBhvr>
                                        <p:cTn id="33" dur="500"/>
                                        <p:tgtEl>
                                          <p:spTgt spid="1077354"/>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077355"/>
                                        </p:tgtEl>
                                        <p:attrNameLst>
                                          <p:attrName>style.visibility</p:attrName>
                                        </p:attrNameLst>
                                      </p:cBhvr>
                                      <p:to>
                                        <p:strVal val="visible"/>
                                      </p:to>
                                    </p:set>
                                    <p:animEffect transition="in" filter="box(out)">
                                      <p:cBhvr>
                                        <p:cTn id="38" dur="500"/>
                                        <p:tgtEl>
                                          <p:spTgt spid="1077355"/>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62" grpId="0"/>
      <p:bldP spid="1077263" grpId="0"/>
      <p:bldP spid="1077264" grpId="0"/>
      <p:bldP spid="1077353" grpId="0" animBg="1"/>
      <p:bldP spid="1077354" grpId="0" animBg="1"/>
      <p:bldP spid="107735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9303" name="Rectangle 7"/>
          <p:cNvSpPr>
            <a:spLocks noChangeArrowheads="1"/>
          </p:cNvSpPr>
          <p:nvPr/>
        </p:nvSpPr>
        <p:spPr bwMode="auto">
          <a:xfrm>
            <a:off x="675408" y="258119"/>
            <a:ext cx="4916731"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结构体数组与二维表的对应关系</a:t>
            </a:r>
          </a:p>
        </p:txBody>
      </p:sp>
      <p:sp>
        <p:nvSpPr>
          <p:cNvPr id="1079354" name="Rectangle 58"/>
          <p:cNvSpPr>
            <a:spLocks noChangeArrowheads="1"/>
          </p:cNvSpPr>
          <p:nvPr/>
        </p:nvSpPr>
        <p:spPr bwMode="auto">
          <a:xfrm>
            <a:off x="638894" y="692696"/>
            <a:ext cx="11145738" cy="1200329"/>
          </a:xfrm>
          <a:prstGeom prst="rect">
            <a:avLst/>
          </a:prstGeom>
          <a:noFill/>
          <a:ln w="9525">
            <a:noFill/>
            <a:miter lim="800000"/>
          </a:ln>
          <a:effectLst/>
        </p:spPr>
        <p:txBody>
          <a:bodyPr wrap="square" anchor="ctr">
            <a:spAutoFit/>
          </a:bodyPr>
          <a:lstStyle/>
          <a:p>
            <a:r>
              <a:rPr lang="en-US" altLang="zh-CN"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结构体数组就相当于一张二维表，一个表的框架对应的就是某种结构体类型，表中的每一列对应该结构体的成员，表中每一行信息对应该结构体数组元素各成员的具体值，表中的行数对应结构体数组的大小。 </a:t>
            </a:r>
          </a:p>
        </p:txBody>
      </p:sp>
      <p:graphicFrame>
        <p:nvGraphicFramePr>
          <p:cNvPr id="1079452" name="Group 156"/>
          <p:cNvGraphicFramePr>
            <a:graphicFrameLocks noGrp="1"/>
          </p:cNvGraphicFramePr>
          <p:nvPr/>
        </p:nvGraphicFramePr>
        <p:xfrm>
          <a:off x="5016896" y="2565102"/>
          <a:ext cx="4535487" cy="3210878"/>
        </p:xfrm>
        <a:graphic>
          <a:graphicData uri="http://schemas.openxmlformats.org/drawingml/2006/table">
            <a:tbl>
              <a:tblPr/>
              <a:tblGrid>
                <a:gridCol w="647700">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576263">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1008062">
                  <a:extLst>
                    <a:ext uri="{9D8B030D-6E8A-4147-A177-3AD203B41FA5}">
                      <a16:colId xmlns:a16="http://schemas.microsoft.com/office/drawing/2014/main" val="20004"/>
                    </a:ext>
                  </a:extLst>
                </a:gridCol>
                <a:gridCol w="863600">
                  <a:extLst>
                    <a:ext uri="{9D8B030D-6E8A-4147-A177-3AD203B41FA5}">
                      <a16:colId xmlns:a16="http://schemas.microsoft.com/office/drawing/2014/main" val="20005"/>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sex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grade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extLst>
                  <a:ext uri="{0D108BD9-81ED-4DB2-BD59-A6C34878D82A}">
                    <a16:rowId xmlns:a16="http://schemas.microsoft.com/office/drawing/2014/main" val="10000"/>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8272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196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079451" name="Group 155"/>
          <p:cNvGrpSpPr/>
          <p:nvPr/>
        </p:nvGrpSpPr>
        <p:grpSpPr bwMode="auto">
          <a:xfrm>
            <a:off x="5151834" y="4262140"/>
            <a:ext cx="4348163" cy="812800"/>
            <a:chOff x="652" y="2821"/>
            <a:chExt cx="2739" cy="512"/>
          </a:xfrm>
        </p:grpSpPr>
        <p:sp>
          <p:nvSpPr>
            <p:cNvPr id="1079444" name="Text Box 148"/>
            <p:cNvSpPr txBox="1">
              <a:spLocks noChangeArrowheads="1"/>
            </p:cNvSpPr>
            <p:nvPr/>
          </p:nvSpPr>
          <p:spPr bwMode="auto">
            <a:xfrm>
              <a:off x="652" y="2821"/>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p>
          </p:txBody>
        </p:sp>
        <p:sp>
          <p:nvSpPr>
            <p:cNvPr id="1079445" name="Text Box 149"/>
            <p:cNvSpPr txBox="1">
              <a:spLocks noChangeArrowheads="1"/>
            </p:cNvSpPr>
            <p:nvPr/>
          </p:nvSpPr>
          <p:spPr bwMode="auto">
            <a:xfrm>
              <a:off x="1103" y="2831"/>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p>
          </p:txBody>
        </p:sp>
        <p:sp>
          <p:nvSpPr>
            <p:cNvPr id="1079446" name="Text Box 150"/>
            <p:cNvSpPr txBox="1">
              <a:spLocks noChangeArrowheads="1"/>
            </p:cNvSpPr>
            <p:nvPr/>
          </p:nvSpPr>
          <p:spPr bwMode="auto">
            <a:xfrm>
              <a:off x="1536" y="2823"/>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p>
          </p:txBody>
        </p:sp>
        <p:sp>
          <p:nvSpPr>
            <p:cNvPr id="1079447" name="Text Box 151"/>
            <p:cNvSpPr txBox="1">
              <a:spLocks noChangeArrowheads="1"/>
            </p:cNvSpPr>
            <p:nvPr/>
          </p:nvSpPr>
          <p:spPr bwMode="auto">
            <a:xfrm>
              <a:off x="1924" y="2833"/>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p>
          </p:txBody>
        </p:sp>
        <p:sp>
          <p:nvSpPr>
            <p:cNvPr id="1079448" name="Text Box 152"/>
            <p:cNvSpPr txBox="1">
              <a:spLocks noChangeArrowheads="1"/>
            </p:cNvSpPr>
            <p:nvPr/>
          </p:nvSpPr>
          <p:spPr bwMode="auto">
            <a:xfrm>
              <a:off x="2447" y="2834"/>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p>
          </p:txBody>
        </p:sp>
        <p:sp>
          <p:nvSpPr>
            <p:cNvPr id="1079449" name="Text Box 153"/>
            <p:cNvSpPr txBox="1">
              <a:spLocks noChangeArrowheads="1"/>
            </p:cNvSpPr>
            <p:nvPr/>
          </p:nvSpPr>
          <p:spPr bwMode="auto">
            <a:xfrm>
              <a:off x="3042" y="2826"/>
              <a:ext cx="349" cy="499"/>
            </a:xfrm>
            <a:prstGeom prst="rect">
              <a:avLst/>
            </a:prstGeom>
            <a:noFill/>
            <a:ln w="9525">
              <a:noFill/>
              <a:miter lim="800000"/>
            </a:ln>
            <a:effectLst/>
          </p:spPr>
          <p:txBody>
            <a:bodyPr vert="eaVert">
              <a:spAutoFit/>
            </a:bodyPr>
            <a:lstStyle/>
            <a:p>
              <a:pPr>
                <a:spcBef>
                  <a:spcPct val="50000"/>
                </a:spcBef>
              </a:pPr>
              <a:r>
                <a:rPr lang="en-US" altLang="zh-CN" b="1">
                  <a:effectLst>
                    <a:outerShdw blurRad="38100" dist="38100" dir="2700000" algn="tl">
                      <a:srgbClr val="FFFFFF"/>
                    </a:outerShdw>
                  </a:effectLst>
                </a:rPr>
                <a:t>……</a:t>
              </a:r>
            </a:p>
          </p:txBody>
        </p:sp>
      </p:grpSp>
      <p:sp>
        <p:nvSpPr>
          <p:cNvPr id="1079453" name="Oval 157"/>
          <p:cNvSpPr>
            <a:spLocks noChangeArrowheads="1"/>
          </p:cNvSpPr>
          <p:nvPr/>
        </p:nvSpPr>
        <p:spPr bwMode="auto">
          <a:xfrm>
            <a:off x="4916882" y="2434927"/>
            <a:ext cx="4895850" cy="647700"/>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079454" name="AutoShape 158"/>
          <p:cNvSpPr>
            <a:spLocks noChangeArrowheads="1"/>
          </p:cNvSpPr>
          <p:nvPr/>
        </p:nvSpPr>
        <p:spPr bwMode="auto">
          <a:xfrm>
            <a:off x="9840391" y="1628800"/>
            <a:ext cx="1800225" cy="863600"/>
          </a:xfrm>
          <a:prstGeom prst="wedgeRoundRectCallout">
            <a:avLst>
              <a:gd name="adj1" fmla="val -103911"/>
              <a:gd name="adj2" fmla="val 62375"/>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结构体类型</a:t>
            </a:r>
            <a:r>
              <a:rPr lang="en-US" altLang="zh-CN" sz="2000" b="1">
                <a:effectLst>
                  <a:outerShdw blurRad="38100" dist="38100" dir="2700000" algn="tl">
                    <a:srgbClr val="FFFFFF"/>
                  </a:outerShdw>
                </a:effectLst>
                <a:latin typeface="+mn-lt"/>
                <a:ea typeface="楷体" panose="02010609060101010101" pitchFamily="49" charset="-122"/>
              </a:rPr>
              <a:t>Student_Info</a:t>
            </a:r>
          </a:p>
        </p:txBody>
      </p:sp>
      <p:grpSp>
        <p:nvGrpSpPr>
          <p:cNvPr id="1079457" name="Group 161"/>
          <p:cNvGrpSpPr/>
          <p:nvPr/>
        </p:nvGrpSpPr>
        <p:grpSpPr bwMode="auto">
          <a:xfrm>
            <a:off x="9552382" y="2939753"/>
            <a:ext cx="1123950" cy="396875"/>
            <a:chOff x="3424" y="1988"/>
            <a:chExt cx="708" cy="250"/>
          </a:xfrm>
        </p:grpSpPr>
        <p:sp>
          <p:nvSpPr>
            <p:cNvPr id="1079455" name="Line 159"/>
            <p:cNvSpPr>
              <a:spLocks noChangeShapeType="1"/>
            </p:cNvSpPr>
            <p:nvPr/>
          </p:nvSpPr>
          <p:spPr bwMode="auto">
            <a:xfrm flipH="1">
              <a:off x="3424" y="2133"/>
              <a:ext cx="227"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079456" name="Text Box 160"/>
            <p:cNvSpPr txBox="1">
              <a:spLocks noChangeArrowheads="1"/>
            </p:cNvSpPr>
            <p:nvPr/>
          </p:nvSpPr>
          <p:spPr bwMode="auto">
            <a:xfrm>
              <a:off x="3633" y="1988"/>
              <a:ext cx="499"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stu[0]</a:t>
              </a:r>
            </a:p>
          </p:txBody>
        </p:sp>
      </p:grpSp>
      <p:grpSp>
        <p:nvGrpSpPr>
          <p:cNvPr id="1079458" name="Group 162"/>
          <p:cNvGrpSpPr/>
          <p:nvPr/>
        </p:nvGrpSpPr>
        <p:grpSpPr bwMode="auto">
          <a:xfrm>
            <a:off x="9553970" y="3384253"/>
            <a:ext cx="1123950" cy="396875"/>
            <a:chOff x="3424" y="1988"/>
            <a:chExt cx="708" cy="250"/>
          </a:xfrm>
        </p:grpSpPr>
        <p:sp>
          <p:nvSpPr>
            <p:cNvPr id="1079459" name="Line 163"/>
            <p:cNvSpPr>
              <a:spLocks noChangeShapeType="1"/>
            </p:cNvSpPr>
            <p:nvPr/>
          </p:nvSpPr>
          <p:spPr bwMode="auto">
            <a:xfrm flipH="1">
              <a:off x="3424" y="2133"/>
              <a:ext cx="227"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079460" name="Text Box 164"/>
            <p:cNvSpPr txBox="1">
              <a:spLocks noChangeArrowheads="1"/>
            </p:cNvSpPr>
            <p:nvPr/>
          </p:nvSpPr>
          <p:spPr bwMode="auto">
            <a:xfrm>
              <a:off x="3633" y="1988"/>
              <a:ext cx="499"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stu[1]</a:t>
              </a:r>
            </a:p>
          </p:txBody>
        </p:sp>
      </p:grpSp>
      <p:grpSp>
        <p:nvGrpSpPr>
          <p:cNvPr id="1079461" name="Group 165"/>
          <p:cNvGrpSpPr/>
          <p:nvPr/>
        </p:nvGrpSpPr>
        <p:grpSpPr bwMode="auto">
          <a:xfrm>
            <a:off x="9582545" y="5301953"/>
            <a:ext cx="1123950" cy="396875"/>
            <a:chOff x="3424" y="1988"/>
            <a:chExt cx="708" cy="250"/>
          </a:xfrm>
        </p:grpSpPr>
        <p:sp>
          <p:nvSpPr>
            <p:cNvPr id="1079462" name="Line 166"/>
            <p:cNvSpPr>
              <a:spLocks noChangeShapeType="1"/>
            </p:cNvSpPr>
            <p:nvPr/>
          </p:nvSpPr>
          <p:spPr bwMode="auto">
            <a:xfrm flipH="1">
              <a:off x="3424" y="2133"/>
              <a:ext cx="227"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079463" name="Text Box 167"/>
            <p:cNvSpPr txBox="1">
              <a:spLocks noChangeArrowheads="1"/>
            </p:cNvSpPr>
            <p:nvPr/>
          </p:nvSpPr>
          <p:spPr bwMode="auto">
            <a:xfrm>
              <a:off x="3633" y="1988"/>
              <a:ext cx="499"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stu[9]</a:t>
              </a:r>
            </a:p>
          </p:txBody>
        </p:sp>
      </p:grpSp>
      <p:sp>
        <p:nvSpPr>
          <p:cNvPr id="1079464" name="Text Box 168"/>
          <p:cNvSpPr txBox="1">
            <a:spLocks noChangeArrowheads="1"/>
          </p:cNvSpPr>
          <p:nvPr/>
        </p:nvSpPr>
        <p:spPr bwMode="auto">
          <a:xfrm>
            <a:off x="9876272" y="4249441"/>
            <a:ext cx="553998" cy="865187"/>
          </a:xfrm>
          <a:prstGeom prst="rect">
            <a:avLst/>
          </a:prstGeom>
          <a:noFill/>
          <a:ln w="9525">
            <a:noFill/>
            <a:miter lim="800000"/>
          </a:ln>
          <a:effectLst/>
        </p:spPr>
        <p:txBody>
          <a:bodyPr vert="eaVert">
            <a:spAutoFit/>
          </a:bodyPr>
          <a:lstStyle/>
          <a:p>
            <a:pPr>
              <a:spcBef>
                <a:spcPct val="50000"/>
              </a:spcBef>
            </a:pPr>
            <a:r>
              <a:rPr lang="en-US" altLang="zh-CN" b="1">
                <a:solidFill>
                  <a:schemeClr val="accent2"/>
                </a:solidFill>
                <a:effectLst>
                  <a:outerShdw blurRad="38100" dist="38100" dir="2700000" algn="tl">
                    <a:srgbClr val="000000"/>
                  </a:outerShdw>
                </a:effectLst>
              </a:rPr>
              <a:t>……</a:t>
            </a:r>
          </a:p>
        </p:txBody>
      </p:sp>
      <p:sp>
        <p:nvSpPr>
          <p:cNvPr id="1079466" name="Rectangle 170" descr="信纸"/>
          <p:cNvSpPr>
            <a:spLocks noChangeArrowheads="1"/>
          </p:cNvSpPr>
          <p:nvPr/>
        </p:nvSpPr>
        <p:spPr bwMode="auto">
          <a:xfrm>
            <a:off x="1124548" y="2787873"/>
            <a:ext cx="3243260" cy="28733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FF0000"/>
                </a:solidFill>
                <a:effectLst>
                  <a:outerShdw blurRad="38100" dist="38100" dir="2700000" algn="tl">
                    <a:srgbClr val="000000"/>
                  </a:outerShdw>
                </a:effectLst>
                <a:ea typeface="楷体_GB2312" pitchFamily="49" charset="-122"/>
              </a:rPr>
              <a:t>struct  </a:t>
            </a:r>
            <a:r>
              <a:rPr lang="en-US" altLang="zh-CN" sz="2000" b="1" dirty="0" err="1">
                <a:solidFill>
                  <a:srgbClr val="FF0000"/>
                </a:solidFill>
                <a:effectLst>
                  <a:outerShdw blurRad="38100" dist="38100" dir="2700000" algn="tl">
                    <a:srgbClr val="000000"/>
                  </a:outerShdw>
                </a:effectLst>
                <a:ea typeface="楷体_GB2312" pitchFamily="49" charset="-122"/>
              </a:rPr>
              <a:t>Student_Info</a:t>
            </a:r>
            <a:endParaRPr lang="en-US" altLang="zh-CN" sz="2000" b="1" dirty="0">
              <a:solidFill>
                <a:srgbClr val="FF00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a:t>
            </a:r>
          </a:p>
          <a:p>
            <a:r>
              <a:rPr lang="en-US" altLang="zh-CN" sz="2000" b="1" dirty="0">
                <a:effectLst>
                  <a:outerShdw blurRad="38100" dist="38100" dir="2700000" algn="tl">
                    <a:srgbClr val="FFFFFF"/>
                  </a:outerShdw>
                </a:effectLst>
                <a:ea typeface="楷体_GB2312" pitchFamily="49" charset="-122"/>
              </a:rPr>
              <a:t>   char name[20];</a:t>
            </a:r>
          </a:p>
          <a:p>
            <a:r>
              <a:rPr lang="en-US" altLang="zh-CN" sz="2000" b="1" dirty="0">
                <a:effectLst>
                  <a:outerShdw blurRad="38100" dist="38100" dir="2700000" algn="tl">
                    <a:srgbClr val="FFFFFF"/>
                  </a:outerShdw>
                </a:effectLst>
                <a:ea typeface="楷体_GB2312" pitchFamily="49" charset="-122"/>
              </a:rPr>
              <a:t>   char sex;   </a:t>
            </a:r>
          </a:p>
          <a:p>
            <a:r>
              <a:rPr lang="en-US" altLang="zh-CN" sz="2000" b="1" dirty="0">
                <a:effectLst>
                  <a:outerShdw blurRad="38100" dist="38100" dir="2700000" algn="tl">
                    <a:srgbClr val="FFFFFF"/>
                  </a:outerShdw>
                </a:effectLst>
                <a:ea typeface="楷体_GB2312" pitchFamily="49" charset="-122"/>
              </a:rPr>
              <a:t>   unsigned int  age;</a:t>
            </a:r>
          </a:p>
          <a:p>
            <a:r>
              <a:rPr lang="en-US" altLang="zh-CN" sz="2000" b="1" dirty="0">
                <a:effectLst>
                  <a:outerShdw blurRad="38100" dist="38100" dir="2700000" algn="tl">
                    <a:srgbClr val="FFFFFF"/>
                  </a:outerShdw>
                </a:effectLst>
                <a:ea typeface="楷体_GB2312" pitchFamily="49" charset="-122"/>
              </a:rPr>
              <a:t>   unsigned int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float  grade;</a:t>
            </a:r>
          </a:p>
          <a:p>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990000"/>
                </a:solidFill>
                <a:effectLst>
                  <a:outerShdw blurRad="38100" dist="38100" dir="2700000" algn="tl">
                    <a:srgbClr val="000000"/>
                  </a:outerShdw>
                </a:effectLst>
                <a:ea typeface="楷体_GB2312" pitchFamily="49" charset="-122"/>
              </a:rPr>
              <a:t>stu</a:t>
            </a:r>
            <a:r>
              <a:rPr lang="en-US" altLang="zh-CN" sz="2000" b="1" dirty="0">
                <a:solidFill>
                  <a:srgbClr val="990000"/>
                </a:solidFill>
                <a:effectLst>
                  <a:outerShdw blurRad="38100" dist="38100" dir="2700000" algn="tl">
                    <a:srgbClr val="000000"/>
                  </a:outerShdw>
                </a:effectLst>
                <a:ea typeface="楷体_GB2312" pitchFamily="49" charset="-122"/>
              </a:rPr>
              <a:t>[10];</a:t>
            </a:r>
          </a:p>
        </p:txBody>
      </p:sp>
      <p:grpSp>
        <p:nvGrpSpPr>
          <p:cNvPr id="1079467" name="Group 171"/>
          <p:cNvGrpSpPr/>
          <p:nvPr/>
        </p:nvGrpSpPr>
        <p:grpSpPr bwMode="auto">
          <a:xfrm>
            <a:off x="-8806" y="0"/>
            <a:ext cx="446088" cy="6858000"/>
            <a:chOff x="0" y="0"/>
            <a:chExt cx="281" cy="4320"/>
          </a:xfrm>
        </p:grpSpPr>
        <p:sp>
          <p:nvSpPr>
            <p:cNvPr id="1079468" name="Text Box 17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79469" name="Text Box 17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9303"/>
                                        </p:tgtEl>
                                        <p:attrNameLst>
                                          <p:attrName>style.visibility</p:attrName>
                                        </p:attrNameLst>
                                      </p:cBhvr>
                                      <p:to>
                                        <p:strVal val="visible"/>
                                      </p:to>
                                    </p:set>
                                    <p:anim calcmode="lin" valueType="num">
                                      <p:cBhvr additive="base">
                                        <p:cTn id="7" dur="500" fill="hold"/>
                                        <p:tgtEl>
                                          <p:spTgt spid="1079303"/>
                                        </p:tgtEl>
                                        <p:attrNameLst>
                                          <p:attrName>ppt_x</p:attrName>
                                        </p:attrNameLst>
                                      </p:cBhvr>
                                      <p:tavLst>
                                        <p:tav tm="0">
                                          <p:val>
                                            <p:strVal val="0-#ppt_w/2"/>
                                          </p:val>
                                        </p:tav>
                                        <p:tav tm="100000">
                                          <p:val>
                                            <p:strVal val="#ppt_x"/>
                                          </p:val>
                                        </p:tav>
                                      </p:tavLst>
                                    </p:anim>
                                    <p:anim calcmode="lin" valueType="num">
                                      <p:cBhvr additive="base">
                                        <p:cTn id="8" dur="500" fill="hold"/>
                                        <p:tgtEl>
                                          <p:spTgt spid="10793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79354"/>
                                        </p:tgtEl>
                                        <p:attrNameLst>
                                          <p:attrName>style.visibility</p:attrName>
                                        </p:attrNameLst>
                                      </p:cBhvr>
                                      <p:to>
                                        <p:strVal val="visible"/>
                                      </p:to>
                                    </p:set>
                                    <p:animEffect transition="in" filter="box(out)">
                                      <p:cBhvr>
                                        <p:cTn id="13" dur="500"/>
                                        <p:tgtEl>
                                          <p:spTgt spid="107935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1" nodeType="clickEffect">
                                  <p:stCondLst>
                                    <p:cond delay="0"/>
                                  </p:stCondLst>
                                  <p:childTnLst>
                                    <p:set>
                                      <p:cBhvr>
                                        <p:cTn id="17" dur="1" fill="hold">
                                          <p:stCondLst>
                                            <p:cond delay="0"/>
                                          </p:stCondLst>
                                        </p:cTn>
                                        <p:tgtEl>
                                          <p:spTgt spid="1079466"/>
                                        </p:tgtEl>
                                        <p:attrNameLst>
                                          <p:attrName>style.visibility</p:attrName>
                                        </p:attrNameLst>
                                      </p:cBhvr>
                                      <p:to>
                                        <p:strVal val="visible"/>
                                      </p:to>
                                    </p:set>
                                    <p:animEffect transition="in" filter="box(out)">
                                      <p:cBhvr>
                                        <p:cTn id="18" dur="500"/>
                                        <p:tgtEl>
                                          <p:spTgt spid="107946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079452"/>
                                        </p:tgtEl>
                                        <p:attrNameLst>
                                          <p:attrName>style.visibility</p:attrName>
                                        </p:attrNameLst>
                                      </p:cBhvr>
                                      <p:to>
                                        <p:strVal val="visible"/>
                                      </p:to>
                                    </p:set>
                                    <p:animEffect transition="in" filter="box(out)">
                                      <p:cBhvr>
                                        <p:cTn id="23" dur="500"/>
                                        <p:tgtEl>
                                          <p:spTgt spid="1079452"/>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18" presetClass="entr" presetSubtype="6" fill="hold" nodeType="afterEffect">
                                  <p:stCondLst>
                                    <p:cond delay="0"/>
                                  </p:stCondLst>
                                  <p:childTnLst>
                                    <p:set>
                                      <p:cBhvr>
                                        <p:cTn id="26" dur="1" fill="hold">
                                          <p:stCondLst>
                                            <p:cond delay="0"/>
                                          </p:stCondLst>
                                        </p:cTn>
                                        <p:tgtEl>
                                          <p:spTgt spid="1079451"/>
                                        </p:tgtEl>
                                        <p:attrNameLst>
                                          <p:attrName>style.visibility</p:attrName>
                                        </p:attrNameLst>
                                      </p:cBhvr>
                                      <p:to>
                                        <p:strVal val="visible"/>
                                      </p:to>
                                    </p:set>
                                    <p:animEffect transition="in" filter="strips(downRight)">
                                      <p:cBhvr>
                                        <p:cTn id="27" dur="500"/>
                                        <p:tgtEl>
                                          <p:spTgt spid="1079451"/>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079453"/>
                                        </p:tgtEl>
                                        <p:attrNameLst>
                                          <p:attrName>style.visibility</p:attrName>
                                        </p:attrNameLst>
                                      </p:cBhvr>
                                      <p:to>
                                        <p:strVal val="visible"/>
                                      </p:to>
                                    </p:set>
                                    <p:animEffect transition="in" filter="strips(upRight)">
                                      <p:cBhvr>
                                        <p:cTn id="32" dur="500"/>
                                        <p:tgtEl>
                                          <p:spTgt spid="1079453"/>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3" fill="hold">
                            <p:stCondLst>
                              <p:cond delay="500"/>
                            </p:stCondLst>
                            <p:childTnLst>
                              <p:par>
                                <p:cTn id="34" presetID="18" presetClass="entr" presetSubtype="3" fill="hold" grpId="1" nodeType="afterEffect">
                                  <p:stCondLst>
                                    <p:cond delay="0"/>
                                  </p:stCondLst>
                                  <p:childTnLst>
                                    <p:set>
                                      <p:cBhvr>
                                        <p:cTn id="35" dur="1" fill="hold">
                                          <p:stCondLst>
                                            <p:cond delay="0"/>
                                          </p:stCondLst>
                                        </p:cTn>
                                        <p:tgtEl>
                                          <p:spTgt spid="1079454"/>
                                        </p:tgtEl>
                                        <p:attrNameLst>
                                          <p:attrName>style.visibility</p:attrName>
                                        </p:attrNameLst>
                                      </p:cBhvr>
                                      <p:to>
                                        <p:strVal val="visible"/>
                                      </p:to>
                                    </p:set>
                                    <p:animEffect transition="in" filter="strips(upRight)">
                                      <p:cBhvr>
                                        <p:cTn id="36" dur="500"/>
                                        <p:tgtEl>
                                          <p:spTgt spid="1079454"/>
                                        </p:tgtEl>
                                      </p:cBhvr>
                                    </p:animEffect>
                                  </p:childTnLst>
                                  <p:subTnLst>
                                    <p:audio>
                                      <p:cMediaNode>
                                        <p:cTn display="0" masterRel="sameClick">
                                          <p:stCondLst>
                                            <p:cond evt="begin" delay="0">
                                              <p:tn val="34"/>
                                            </p:cond>
                                          </p:stCondLst>
                                          <p:endCondLst>
                                            <p:cond evt="onStopAudio" delay="0">
                                              <p:tgtEl>
                                                <p:sldTgt/>
                                              </p:tgtEl>
                                            </p:cond>
                                          </p:endCondLst>
                                        </p:cTn>
                                        <p:tgtEl>
                                          <p:sndTgt r:embed="rId4" name="laser.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12" fill="hold" nodeType="clickEffect">
                                  <p:stCondLst>
                                    <p:cond delay="0"/>
                                  </p:stCondLst>
                                  <p:childTnLst>
                                    <p:set>
                                      <p:cBhvr>
                                        <p:cTn id="40" dur="1" fill="hold">
                                          <p:stCondLst>
                                            <p:cond delay="0"/>
                                          </p:stCondLst>
                                        </p:cTn>
                                        <p:tgtEl>
                                          <p:spTgt spid="1079457"/>
                                        </p:tgtEl>
                                        <p:attrNameLst>
                                          <p:attrName>style.visibility</p:attrName>
                                        </p:attrNameLst>
                                      </p:cBhvr>
                                      <p:to>
                                        <p:strVal val="visible"/>
                                      </p:to>
                                    </p:set>
                                    <p:animEffect transition="in" filter="strips(downLeft)">
                                      <p:cBhvr>
                                        <p:cTn id="41" dur="500"/>
                                        <p:tgtEl>
                                          <p:spTgt spid="1079457"/>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1079458"/>
                                        </p:tgtEl>
                                        <p:attrNameLst>
                                          <p:attrName>style.visibility</p:attrName>
                                        </p:attrNameLst>
                                      </p:cBhvr>
                                      <p:to>
                                        <p:strVal val="visible"/>
                                      </p:to>
                                    </p:set>
                                    <p:animEffect transition="in" filter="strips(downLeft)">
                                      <p:cBhvr>
                                        <p:cTn id="46" dur="500"/>
                                        <p:tgtEl>
                                          <p:spTgt spid="1079458"/>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18" presetClass="entr" presetSubtype="12" fill="hold" grpId="0" nodeType="clickEffect">
                                  <p:stCondLst>
                                    <p:cond delay="0"/>
                                  </p:stCondLst>
                                  <p:childTnLst>
                                    <p:set>
                                      <p:cBhvr>
                                        <p:cTn id="50" dur="1" fill="hold">
                                          <p:stCondLst>
                                            <p:cond delay="0"/>
                                          </p:stCondLst>
                                        </p:cTn>
                                        <p:tgtEl>
                                          <p:spTgt spid="1079464"/>
                                        </p:tgtEl>
                                        <p:attrNameLst>
                                          <p:attrName>style.visibility</p:attrName>
                                        </p:attrNameLst>
                                      </p:cBhvr>
                                      <p:to>
                                        <p:strVal val="visible"/>
                                      </p:to>
                                    </p:set>
                                    <p:animEffect transition="in" filter="strips(downLeft)">
                                      <p:cBhvr>
                                        <p:cTn id="51" dur="500"/>
                                        <p:tgtEl>
                                          <p:spTgt spid="1079464"/>
                                        </p:tgtEl>
                                      </p:cBhvr>
                                    </p:animEffect>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childTnLst>
                    </p:cTn>
                  </p:par>
                  <p:par>
                    <p:cTn id="52" fill="hold">
                      <p:stCondLst>
                        <p:cond delay="indefinite"/>
                      </p:stCondLst>
                      <p:childTnLst>
                        <p:par>
                          <p:cTn id="53" fill="hold">
                            <p:stCondLst>
                              <p:cond delay="0"/>
                            </p:stCondLst>
                            <p:childTnLst>
                              <p:par>
                                <p:cTn id="54" presetID="18" presetClass="entr" presetSubtype="12" fill="hold" nodeType="clickEffect">
                                  <p:stCondLst>
                                    <p:cond delay="0"/>
                                  </p:stCondLst>
                                  <p:childTnLst>
                                    <p:set>
                                      <p:cBhvr>
                                        <p:cTn id="55" dur="1" fill="hold">
                                          <p:stCondLst>
                                            <p:cond delay="0"/>
                                          </p:stCondLst>
                                        </p:cTn>
                                        <p:tgtEl>
                                          <p:spTgt spid="1079461"/>
                                        </p:tgtEl>
                                        <p:attrNameLst>
                                          <p:attrName>style.visibility</p:attrName>
                                        </p:attrNameLst>
                                      </p:cBhvr>
                                      <p:to>
                                        <p:strVal val="visible"/>
                                      </p:to>
                                    </p:set>
                                    <p:animEffect transition="in" filter="strips(downLeft)">
                                      <p:cBhvr>
                                        <p:cTn id="56" dur="500"/>
                                        <p:tgtEl>
                                          <p:spTgt spid="1079461"/>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303" grpId="0"/>
      <p:bldP spid="1079354" grpId="0"/>
      <p:bldP spid="1079453" grpId="0" animBg="1"/>
      <p:bldP spid="1079454" grpId="1" animBg="1"/>
      <p:bldP spid="1079464" grpId="0"/>
      <p:bldP spid="1079466" grpId="1"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1349" name="Rectangle 5"/>
          <p:cNvSpPr>
            <a:spLocks noChangeArrowheads="1"/>
          </p:cNvSpPr>
          <p:nvPr/>
        </p:nvSpPr>
        <p:spPr bwMode="auto">
          <a:xfrm>
            <a:off x="675040" y="258119"/>
            <a:ext cx="336983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结构体数组的初始化</a:t>
            </a:r>
          </a:p>
        </p:txBody>
      </p:sp>
      <p:sp>
        <p:nvSpPr>
          <p:cNvPr id="1081415" name="Rectangle 71"/>
          <p:cNvSpPr>
            <a:spLocks noChangeArrowheads="1"/>
          </p:cNvSpPr>
          <p:nvPr/>
        </p:nvSpPr>
        <p:spPr bwMode="auto">
          <a:xfrm>
            <a:off x="1033815" y="765175"/>
            <a:ext cx="2636837" cy="457200"/>
          </a:xfrm>
          <a:prstGeom prst="rect">
            <a:avLst/>
          </a:prstGeom>
          <a:noFill/>
          <a:ln w="9525">
            <a:noFill/>
            <a:miter lim="800000"/>
          </a:ln>
          <a:effectLst/>
        </p:spPr>
        <p:txBody>
          <a:bodyPr wrap="none" anchor="ctr">
            <a:spAutoFit/>
          </a:bodyPr>
          <a:lstStyle/>
          <a:p>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初始化的格式为</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 </a:t>
            </a:r>
          </a:p>
        </p:txBody>
      </p:sp>
      <p:sp>
        <p:nvSpPr>
          <p:cNvPr id="1081417" name="Text Box 73"/>
          <p:cNvSpPr txBox="1">
            <a:spLocks noChangeArrowheads="1"/>
          </p:cNvSpPr>
          <p:nvPr/>
        </p:nvSpPr>
        <p:spPr bwMode="auto">
          <a:xfrm>
            <a:off x="1151791" y="1268414"/>
            <a:ext cx="10272801" cy="1081087"/>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结构体类型名</a:t>
            </a:r>
          </a:p>
          <a:p>
            <a:r>
              <a:rPr lang="en-US" altLang="zh-CN" sz="2000" b="1" dirty="0">
                <a:effectLst>
                  <a:outerShdw blurRad="38100" dist="38100" dir="2700000" algn="tl">
                    <a:srgbClr val="FFFFFF"/>
                  </a:outerShdw>
                </a:effectLst>
                <a:latin typeface="+mn-lt"/>
                <a:ea typeface="楷体" panose="02010609060101010101" pitchFamily="49" charset="-122"/>
              </a:rPr>
              <a:t>{  … … }</a:t>
            </a:r>
            <a:r>
              <a:rPr lang="zh-CN" altLang="en-US" sz="2000" b="1" dirty="0">
                <a:effectLst>
                  <a:outerShdw blurRad="38100" dist="38100" dir="2700000" algn="tl">
                    <a:srgbClr val="FFFFFF"/>
                  </a:outerShdw>
                </a:effectLst>
                <a:latin typeface="+mn-lt"/>
                <a:ea typeface="楷体" panose="02010609060101010101" pitchFamily="49" charset="-122"/>
              </a:rPr>
              <a:t>；</a:t>
            </a:r>
          </a:p>
          <a:p>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结构体类型名  结构体数组</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[size] = {{</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1}</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n}}</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a:t>
            </a:r>
          </a:p>
        </p:txBody>
      </p:sp>
      <p:sp>
        <p:nvSpPr>
          <p:cNvPr id="1081419" name="Text Box 75"/>
          <p:cNvSpPr txBox="1">
            <a:spLocks noChangeArrowheads="1"/>
          </p:cNvSpPr>
          <p:nvPr/>
        </p:nvSpPr>
        <p:spPr bwMode="auto">
          <a:xfrm>
            <a:off x="1151791" y="2852738"/>
            <a:ext cx="10272801" cy="1439862"/>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struct </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结构体类型名</a:t>
            </a:r>
            <a:r>
              <a:rPr lang="en-US" altLang="zh-CN"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 … </a:t>
            </a: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结构体数组</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[size] = {{</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1}</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2}</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 </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初值表</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n}}</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a:t>
            </a:r>
          </a:p>
        </p:txBody>
      </p:sp>
      <p:sp>
        <p:nvSpPr>
          <p:cNvPr id="1081420" name="Text Box 76"/>
          <p:cNvSpPr txBox="1">
            <a:spLocks noChangeArrowheads="1"/>
          </p:cNvSpPr>
          <p:nvPr/>
        </p:nvSpPr>
        <p:spPr bwMode="auto">
          <a:xfrm>
            <a:off x="4787166" y="2357438"/>
            <a:ext cx="504825" cy="457200"/>
          </a:xfrm>
          <a:prstGeom prst="rect">
            <a:avLst/>
          </a:prstGeom>
          <a:noFill/>
          <a:ln w="9525">
            <a:noFill/>
            <a:miter lim="800000"/>
          </a:ln>
          <a:effectLst/>
        </p:spPr>
        <p:txBody>
          <a:bodyPr>
            <a:spAutoFit/>
          </a:bodyPr>
          <a:lstStyle/>
          <a:p>
            <a:pPr>
              <a:spcBef>
                <a:spcPct val="50000"/>
              </a:spcBef>
            </a:pPr>
            <a:r>
              <a:rPr lang="zh-CN" altLang="en-US"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或</a:t>
            </a:r>
          </a:p>
        </p:txBody>
      </p:sp>
      <p:grpSp>
        <p:nvGrpSpPr>
          <p:cNvPr id="1081446" name="Group 102"/>
          <p:cNvGrpSpPr/>
          <p:nvPr/>
        </p:nvGrpSpPr>
        <p:grpSpPr bwMode="auto">
          <a:xfrm>
            <a:off x="1156552" y="4581128"/>
            <a:ext cx="10267951" cy="1476375"/>
            <a:chOff x="204" y="346"/>
            <a:chExt cx="6468" cy="930"/>
          </a:xfrm>
        </p:grpSpPr>
        <p:sp>
          <p:nvSpPr>
            <p:cNvPr id="1081447" name="Rectangle 103" descr="信纸"/>
            <p:cNvSpPr>
              <a:spLocks noChangeArrowheads="1"/>
            </p:cNvSpPr>
            <p:nvPr/>
          </p:nvSpPr>
          <p:spPr bwMode="auto">
            <a:xfrm>
              <a:off x="204" y="618"/>
              <a:ext cx="6468" cy="658"/>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effectLst>
                    <a:outerShdw blurRad="38100" dist="38100" dir="2700000" algn="tl">
                      <a:srgbClr val="FFFFFF"/>
                    </a:outerShdw>
                  </a:effectLst>
                </a:rPr>
                <a:t>struct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Student_Info</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[3] = {{"20020306", "</a:t>
              </a:r>
              <a:r>
                <a:rPr lang="en-US" altLang="zh-CN" sz="2000" b="1" dirty="0" err="1">
                  <a:effectLst>
                    <a:outerShdw blurRad="38100" dist="38100" dir="2700000" algn="tl">
                      <a:srgbClr val="FFFFFF"/>
                    </a:outerShdw>
                  </a:effectLst>
                </a:rPr>
                <a:t>ZhangMing</a:t>
              </a:r>
              <a:r>
                <a:rPr lang="en-US" altLang="zh-CN" sz="2000" b="1" dirty="0">
                  <a:effectLst>
                    <a:outerShdw blurRad="38100" dist="38100" dir="2700000" algn="tl">
                      <a:srgbClr val="FFFFFF"/>
                    </a:outerShdw>
                  </a:effectLst>
                </a:rPr>
                <a:t>", 'M', 18, 1, 90}, </a:t>
              </a:r>
            </a:p>
            <a:p>
              <a:r>
                <a:rPr lang="en-US" altLang="zh-CN" sz="2000" b="1" dirty="0">
                  <a:effectLst>
                    <a:outerShdw blurRad="38100" dist="38100" dir="2700000" algn="tl">
                      <a:srgbClr val="FFFFFF"/>
                    </a:outerShdw>
                  </a:effectLst>
                </a:rPr>
                <a:t>                                                    {"20020307", "</a:t>
              </a:r>
              <a:r>
                <a:rPr lang="en-US" altLang="zh-CN" sz="2000" b="1" dirty="0" err="1">
                  <a:effectLst>
                    <a:outerShdw blurRad="38100" dist="38100" dir="2700000" algn="tl">
                      <a:srgbClr val="FFFFFF"/>
                    </a:outerShdw>
                  </a:effectLst>
                </a:rPr>
                <a:t>WangHai</a:t>
              </a:r>
              <a:r>
                <a:rPr lang="en-US" altLang="zh-CN" sz="2000" b="1" dirty="0">
                  <a:effectLst>
                    <a:outerShdw blurRad="38100" dist="38100" dir="2700000" algn="tl">
                      <a:srgbClr val="FFFFFF"/>
                    </a:outerShdw>
                  </a:effectLst>
                </a:rPr>
                <a:t>", 'M', 17, 1, 85},</a:t>
              </a:r>
            </a:p>
            <a:p>
              <a:r>
                <a:rPr lang="en-US" altLang="zh-CN" sz="2000" b="1" dirty="0">
                  <a:effectLst>
                    <a:outerShdw blurRad="38100" dist="38100" dir="2700000" algn="tl">
                      <a:srgbClr val="FFFFFF"/>
                    </a:outerShdw>
                  </a:effectLst>
                </a:rPr>
                <a:t>                                                    {"20020308", "</a:t>
              </a:r>
              <a:r>
                <a:rPr lang="en-US" altLang="zh-CN" sz="2000" b="1" dirty="0" err="1">
                  <a:effectLst>
                    <a:outerShdw blurRad="38100" dist="38100" dir="2700000" algn="tl">
                      <a:srgbClr val="FFFFFF"/>
                    </a:outerShdw>
                  </a:effectLst>
                </a:rPr>
                <a:t>LiHong</a:t>
              </a:r>
              <a:r>
                <a:rPr lang="en-US" altLang="zh-CN" sz="2000" b="1" dirty="0">
                  <a:effectLst>
                    <a:outerShdw blurRad="38100" dist="38100" dir="2700000" algn="tl">
                      <a:srgbClr val="FFFFFF"/>
                    </a:outerShdw>
                  </a:effectLst>
                </a:rPr>
                <a:t>", 'F', 18, 2, 95}};</a:t>
              </a:r>
            </a:p>
          </p:txBody>
        </p:sp>
        <p:sp>
          <p:nvSpPr>
            <p:cNvPr id="1081448" name="Text Box 104"/>
            <p:cNvSpPr txBox="1">
              <a:spLocks noChangeArrowheads="1"/>
            </p:cNvSpPr>
            <p:nvPr/>
          </p:nvSpPr>
          <p:spPr bwMode="auto">
            <a:xfrm>
              <a:off x="204" y="346"/>
              <a:ext cx="520" cy="288"/>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p>
          </p:txBody>
        </p:sp>
        <p:sp>
          <p:nvSpPr>
            <p:cNvPr id="1081449" name="Text Box 105"/>
            <p:cNvSpPr txBox="1">
              <a:spLocks noChangeArrowheads="1"/>
            </p:cNvSpPr>
            <p:nvPr/>
          </p:nvSpPr>
          <p:spPr bwMode="auto">
            <a:xfrm>
              <a:off x="612" y="935"/>
              <a:ext cx="1043" cy="262"/>
            </a:xfrm>
            <a:prstGeom prst="rect">
              <a:avLst/>
            </a:prstGeom>
            <a:gradFill rotWithShape="1">
              <a:gsLst>
                <a:gs pos="0">
                  <a:srgbClr val="00FFFF"/>
                </a:gs>
                <a:gs pos="100000">
                  <a:schemeClr val="bg1"/>
                </a:gs>
              </a:gsLst>
              <a:lin ang="5400000" scaled="1"/>
            </a:gradFill>
            <a:ln w="19050">
              <a:solidFill>
                <a:srgbClr val="FF00FF"/>
              </a:solidFill>
              <a:miter lim="800000"/>
            </a:ln>
            <a:effectLst>
              <a:outerShdw dist="35921" dir="2700000" algn="ctr" rotWithShape="0">
                <a:schemeClr val="bg2"/>
              </a:outerShdw>
            </a:effectLst>
          </p:spPr>
          <p:txBody>
            <a:bodyPr>
              <a:spAutoFit/>
            </a:bodyPr>
            <a:lstStyle/>
            <a:p>
              <a:pPr algn="ctr">
                <a:spcBef>
                  <a:spcPct val="50000"/>
                </a:spcBef>
              </a:pPr>
              <a:r>
                <a:rPr lang="zh-CN" altLang="en-US" sz="2000" b="1">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rPr>
                <a:t>分行初始化</a:t>
              </a:r>
            </a:p>
          </p:txBody>
        </p:sp>
      </p:grpSp>
      <p:grpSp>
        <p:nvGrpSpPr>
          <p:cNvPr id="1081463" name="Group 119"/>
          <p:cNvGrpSpPr/>
          <p:nvPr/>
        </p:nvGrpSpPr>
        <p:grpSpPr bwMode="auto">
          <a:xfrm>
            <a:off x="-9174" y="0"/>
            <a:ext cx="446088" cy="6858000"/>
            <a:chOff x="0" y="0"/>
            <a:chExt cx="281" cy="4320"/>
          </a:xfrm>
        </p:grpSpPr>
        <p:sp>
          <p:nvSpPr>
            <p:cNvPr id="1081464" name="Text Box 12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81465" name="Text Box 12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1081450" name="Group 106"/>
          <p:cNvGrpSpPr/>
          <p:nvPr/>
        </p:nvGrpSpPr>
        <p:grpSpPr bwMode="auto">
          <a:xfrm>
            <a:off x="1159703" y="4575631"/>
            <a:ext cx="10264774" cy="2138365"/>
            <a:chOff x="204" y="1434"/>
            <a:chExt cx="6466" cy="1347"/>
          </a:xfrm>
        </p:grpSpPr>
        <p:grpSp>
          <p:nvGrpSpPr>
            <p:cNvPr id="1081451" name="Group 107"/>
            <p:cNvGrpSpPr/>
            <p:nvPr/>
          </p:nvGrpSpPr>
          <p:grpSpPr bwMode="auto">
            <a:xfrm>
              <a:off x="204" y="1434"/>
              <a:ext cx="6466" cy="930"/>
              <a:chOff x="204" y="346"/>
              <a:chExt cx="6466" cy="930"/>
            </a:xfrm>
          </p:grpSpPr>
          <p:sp>
            <p:nvSpPr>
              <p:cNvPr id="1081452" name="Rectangle 108" descr="信纸"/>
              <p:cNvSpPr>
                <a:spLocks noChangeArrowheads="1"/>
              </p:cNvSpPr>
              <p:nvPr/>
            </p:nvSpPr>
            <p:spPr bwMode="auto">
              <a:xfrm>
                <a:off x="204" y="618"/>
                <a:ext cx="6466" cy="658"/>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effectLst>
                      <a:outerShdw blurRad="38100" dist="38100" dir="2700000" algn="tl">
                        <a:srgbClr val="FFFFFF"/>
                      </a:outerShdw>
                    </a:effectLst>
                  </a:rPr>
                  <a:t>struct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Student_Info</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 ] = {{"20020306", "</a:t>
                </a:r>
                <a:r>
                  <a:rPr lang="en-US" altLang="zh-CN" sz="2000" b="1" dirty="0" err="1">
                    <a:effectLst>
                      <a:outerShdw blurRad="38100" dist="38100" dir="2700000" algn="tl">
                        <a:srgbClr val="FFFFFF"/>
                      </a:outerShdw>
                    </a:effectLst>
                  </a:rPr>
                  <a:t>ZhangMing</a:t>
                </a:r>
                <a:r>
                  <a:rPr lang="en-US" altLang="zh-CN" sz="2000" b="1" dirty="0">
                    <a:effectLst>
                      <a:outerShdw blurRad="38100" dist="38100" dir="2700000" algn="tl">
                        <a:srgbClr val="FFFFFF"/>
                      </a:outerShdw>
                    </a:effectLst>
                  </a:rPr>
                  <a:t>", 'M', 18, 1, 90}, </a:t>
                </a:r>
              </a:p>
              <a:p>
                <a:r>
                  <a:rPr lang="en-US" altLang="zh-CN" sz="2000" b="1" dirty="0">
                    <a:effectLst>
                      <a:outerShdw blurRad="38100" dist="38100" dir="2700000" algn="tl">
                        <a:srgbClr val="FFFFFF"/>
                      </a:outerShdw>
                    </a:effectLst>
                  </a:rPr>
                  <a:t>                                                    {"20020307", "</a:t>
                </a:r>
                <a:r>
                  <a:rPr lang="en-US" altLang="zh-CN" sz="2000" b="1" dirty="0" err="1">
                    <a:effectLst>
                      <a:outerShdw blurRad="38100" dist="38100" dir="2700000" algn="tl">
                        <a:srgbClr val="FFFFFF"/>
                      </a:outerShdw>
                    </a:effectLst>
                  </a:rPr>
                  <a:t>WangHai</a:t>
                </a:r>
                <a:r>
                  <a:rPr lang="en-US" altLang="zh-CN" sz="2000" b="1" dirty="0">
                    <a:effectLst>
                      <a:outerShdw blurRad="38100" dist="38100" dir="2700000" algn="tl">
                        <a:srgbClr val="FFFFFF"/>
                      </a:outerShdw>
                    </a:effectLst>
                  </a:rPr>
                  <a:t>", 'M', 17, 1, 85},</a:t>
                </a:r>
              </a:p>
              <a:p>
                <a:r>
                  <a:rPr lang="en-US" altLang="zh-CN" sz="2000" b="1" dirty="0">
                    <a:effectLst>
                      <a:outerShdw blurRad="38100" dist="38100" dir="2700000" algn="tl">
                        <a:srgbClr val="FFFFFF"/>
                      </a:outerShdw>
                    </a:effectLst>
                  </a:rPr>
                  <a:t>                                                    {"20020308", "</a:t>
                </a:r>
                <a:r>
                  <a:rPr lang="en-US" altLang="zh-CN" sz="2000" b="1" dirty="0" err="1">
                    <a:effectLst>
                      <a:outerShdw blurRad="38100" dist="38100" dir="2700000" algn="tl">
                        <a:srgbClr val="FFFFFF"/>
                      </a:outerShdw>
                    </a:effectLst>
                  </a:rPr>
                  <a:t>LiHong</a:t>
                </a:r>
                <a:r>
                  <a:rPr lang="en-US" altLang="zh-CN" sz="2000" b="1" dirty="0">
                    <a:effectLst>
                      <a:outerShdw blurRad="38100" dist="38100" dir="2700000" algn="tl">
                        <a:srgbClr val="FFFFFF"/>
                      </a:outerShdw>
                    </a:effectLst>
                  </a:rPr>
                  <a:t>", 'F', 18, 2, 95}};</a:t>
                </a:r>
              </a:p>
            </p:txBody>
          </p:sp>
          <p:sp>
            <p:nvSpPr>
              <p:cNvPr id="1081453" name="Text Box 109"/>
              <p:cNvSpPr txBox="1">
                <a:spLocks noChangeArrowheads="1"/>
              </p:cNvSpPr>
              <p:nvPr/>
            </p:nvSpPr>
            <p:spPr bwMode="auto">
              <a:xfrm>
                <a:off x="204" y="346"/>
                <a:ext cx="520" cy="288"/>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p>
            </p:txBody>
          </p:sp>
          <p:sp>
            <p:nvSpPr>
              <p:cNvPr id="1081454" name="Text Box 110"/>
              <p:cNvSpPr txBox="1">
                <a:spLocks noChangeArrowheads="1"/>
              </p:cNvSpPr>
              <p:nvPr/>
            </p:nvSpPr>
            <p:spPr bwMode="auto">
              <a:xfrm>
                <a:off x="612" y="935"/>
                <a:ext cx="1043" cy="262"/>
              </a:xfrm>
              <a:prstGeom prst="rect">
                <a:avLst/>
              </a:prstGeom>
              <a:gradFill rotWithShape="1">
                <a:gsLst>
                  <a:gs pos="0">
                    <a:srgbClr val="00FFFF"/>
                  </a:gs>
                  <a:gs pos="100000">
                    <a:schemeClr val="bg1"/>
                  </a:gs>
                </a:gsLst>
                <a:lin ang="5400000" scaled="1"/>
              </a:gradFill>
              <a:ln w="19050">
                <a:solidFill>
                  <a:srgbClr val="FF00FF"/>
                </a:solidFill>
                <a:miter lim="800000"/>
              </a:ln>
              <a:effectLst>
                <a:outerShdw dist="35921" dir="2700000" algn="ctr" rotWithShape="0">
                  <a:schemeClr val="bg2"/>
                </a:outerShdw>
              </a:effectLst>
            </p:spPr>
            <p:txBody>
              <a:bodyPr>
                <a:spAutoFit/>
              </a:bodyPr>
              <a:lstStyle/>
              <a:p>
                <a:pPr algn="ctr">
                  <a:spcBef>
                    <a:spcPct val="50000"/>
                  </a:spcBef>
                </a:pPr>
                <a:r>
                  <a:rPr lang="zh-CN" altLang="en-US" sz="2000" b="1">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rPr>
                  <a:t>分行初始化</a:t>
                </a:r>
              </a:p>
            </p:txBody>
          </p:sp>
        </p:grpSp>
        <p:sp>
          <p:nvSpPr>
            <p:cNvPr id="1081455" name="AutoShape 111"/>
            <p:cNvSpPr>
              <a:spLocks noChangeArrowheads="1"/>
            </p:cNvSpPr>
            <p:nvPr/>
          </p:nvSpPr>
          <p:spPr bwMode="auto">
            <a:xfrm>
              <a:off x="1821" y="2509"/>
              <a:ext cx="1905" cy="272"/>
            </a:xfrm>
            <a:prstGeom prst="wedgeRoundRectCallout">
              <a:avLst>
                <a:gd name="adj1" fmla="val -41444"/>
                <a:gd name="adj2" fmla="val -253762"/>
                <a:gd name="adj3" fmla="val 16667"/>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0800000" scaled="1"/>
              <a:tileRect/>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全部初始化时维数可省</a:t>
              </a:r>
            </a:p>
          </p:txBody>
        </p:sp>
      </p:grpSp>
      <p:grpSp>
        <p:nvGrpSpPr>
          <p:cNvPr id="1081456" name="Group 112"/>
          <p:cNvGrpSpPr/>
          <p:nvPr/>
        </p:nvGrpSpPr>
        <p:grpSpPr bwMode="auto">
          <a:xfrm>
            <a:off x="1159677" y="4570135"/>
            <a:ext cx="10272712" cy="1476375"/>
            <a:chOff x="204" y="346"/>
            <a:chExt cx="6471" cy="930"/>
          </a:xfrm>
        </p:grpSpPr>
        <p:sp>
          <p:nvSpPr>
            <p:cNvPr id="1081457" name="Rectangle 113" descr="信纸"/>
            <p:cNvSpPr>
              <a:spLocks noChangeArrowheads="1"/>
            </p:cNvSpPr>
            <p:nvPr/>
          </p:nvSpPr>
          <p:spPr bwMode="auto">
            <a:xfrm>
              <a:off x="204" y="618"/>
              <a:ext cx="6471" cy="658"/>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effectLst>
                    <a:outerShdw blurRad="38100" dist="38100" dir="2700000" algn="tl">
                      <a:srgbClr val="FFFFFF"/>
                    </a:outerShdw>
                  </a:effectLst>
                </a:rPr>
                <a:t>struct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Student_Info</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stu</a:t>
              </a:r>
              <a:r>
                <a:rPr lang="en-US" altLang="zh-CN" sz="2000" b="1" dirty="0">
                  <a:effectLst>
                    <a:outerShdw blurRad="38100" dist="38100" dir="2700000" algn="tl">
                      <a:srgbClr val="FFFFFF"/>
                    </a:outerShdw>
                  </a:effectLst>
                </a:rPr>
                <a:t>[3] = { "20020306", "</a:t>
              </a:r>
              <a:r>
                <a:rPr lang="en-US" altLang="zh-CN" sz="2000" b="1" dirty="0" err="1">
                  <a:effectLst>
                    <a:outerShdw blurRad="38100" dist="38100" dir="2700000" algn="tl">
                      <a:srgbClr val="FFFFFF"/>
                    </a:outerShdw>
                  </a:effectLst>
                </a:rPr>
                <a:t>ZhangMing</a:t>
              </a:r>
              <a:r>
                <a:rPr lang="en-US" altLang="zh-CN" sz="2000" b="1" dirty="0">
                  <a:effectLst>
                    <a:outerShdw blurRad="38100" dist="38100" dir="2700000" algn="tl">
                      <a:srgbClr val="FFFFFF"/>
                    </a:outerShdw>
                  </a:effectLst>
                </a:rPr>
                <a:t>", 'M', 18, 1, 90, </a:t>
              </a:r>
            </a:p>
            <a:p>
              <a:r>
                <a:rPr lang="en-US" altLang="zh-CN" sz="2000" b="1" dirty="0">
                  <a:effectLst>
                    <a:outerShdw blurRad="38100" dist="38100" dir="2700000" algn="tl">
                      <a:srgbClr val="FFFFFF"/>
                    </a:outerShdw>
                  </a:effectLst>
                </a:rPr>
                <a:t>                                                     "20020307", "</a:t>
              </a:r>
              <a:r>
                <a:rPr lang="en-US" altLang="zh-CN" sz="2000" b="1" dirty="0" err="1">
                  <a:effectLst>
                    <a:outerShdw blurRad="38100" dist="38100" dir="2700000" algn="tl">
                      <a:srgbClr val="FFFFFF"/>
                    </a:outerShdw>
                  </a:effectLst>
                </a:rPr>
                <a:t>WangHai</a:t>
              </a:r>
              <a:r>
                <a:rPr lang="en-US" altLang="zh-CN" sz="2000" b="1" dirty="0">
                  <a:effectLst>
                    <a:outerShdw blurRad="38100" dist="38100" dir="2700000" algn="tl">
                      <a:srgbClr val="FFFFFF"/>
                    </a:outerShdw>
                  </a:effectLst>
                </a:rPr>
                <a:t>", 'M', 17, 1, 85,</a:t>
              </a:r>
            </a:p>
            <a:p>
              <a:r>
                <a:rPr lang="en-US" altLang="zh-CN" sz="2000" b="1" dirty="0">
                  <a:effectLst>
                    <a:outerShdw blurRad="38100" dist="38100" dir="2700000" algn="tl">
                      <a:srgbClr val="FFFFFF"/>
                    </a:outerShdw>
                  </a:effectLst>
                </a:rPr>
                <a:t>                                                     "20020308", "</a:t>
              </a:r>
              <a:r>
                <a:rPr lang="en-US" altLang="zh-CN" sz="2000" b="1" dirty="0" err="1">
                  <a:effectLst>
                    <a:outerShdw blurRad="38100" dist="38100" dir="2700000" algn="tl">
                      <a:srgbClr val="FFFFFF"/>
                    </a:outerShdw>
                  </a:effectLst>
                </a:rPr>
                <a:t>LiHong</a:t>
              </a:r>
              <a:r>
                <a:rPr lang="en-US" altLang="zh-CN" sz="2000" b="1" dirty="0">
                  <a:effectLst>
                    <a:outerShdw blurRad="38100" dist="38100" dir="2700000" algn="tl">
                      <a:srgbClr val="FFFFFF"/>
                    </a:outerShdw>
                  </a:effectLst>
                </a:rPr>
                <a:t>", 'F', 18, 2, 95 };</a:t>
              </a:r>
            </a:p>
          </p:txBody>
        </p:sp>
        <p:sp>
          <p:nvSpPr>
            <p:cNvPr id="1081458" name="Text Box 114"/>
            <p:cNvSpPr txBox="1">
              <a:spLocks noChangeArrowheads="1"/>
            </p:cNvSpPr>
            <p:nvPr/>
          </p:nvSpPr>
          <p:spPr bwMode="auto">
            <a:xfrm>
              <a:off x="204" y="346"/>
              <a:ext cx="520" cy="288"/>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p>
          </p:txBody>
        </p:sp>
        <p:sp>
          <p:nvSpPr>
            <p:cNvPr id="1081459" name="Text Box 115"/>
            <p:cNvSpPr txBox="1">
              <a:spLocks noChangeArrowheads="1"/>
            </p:cNvSpPr>
            <p:nvPr/>
          </p:nvSpPr>
          <p:spPr bwMode="auto">
            <a:xfrm>
              <a:off x="612" y="935"/>
              <a:ext cx="1043" cy="262"/>
            </a:xfrm>
            <a:prstGeom prst="rect">
              <a:avLst/>
            </a:prstGeom>
            <a:gradFill rotWithShape="1">
              <a:gsLst>
                <a:gs pos="0">
                  <a:srgbClr val="00FFFF"/>
                </a:gs>
                <a:gs pos="100000">
                  <a:schemeClr val="bg1"/>
                </a:gs>
              </a:gsLst>
              <a:lin ang="5400000" scaled="1"/>
            </a:gradFill>
            <a:ln w="19050">
              <a:solidFill>
                <a:srgbClr val="FF00FF"/>
              </a:solidFill>
              <a:miter lim="800000"/>
            </a:ln>
            <a:effectLst>
              <a:outerShdw dist="35921" dir="2700000" algn="ctr" rotWithShape="0">
                <a:schemeClr val="bg2"/>
              </a:outerShdw>
            </a:effectLst>
          </p:spPr>
          <p:txBody>
            <a:bodyPr>
              <a:spAutoFit/>
            </a:bodyPr>
            <a:lstStyle/>
            <a:p>
              <a:pPr algn="ctr">
                <a:spcBef>
                  <a:spcPct val="50000"/>
                </a:spcBef>
              </a:pPr>
              <a:r>
                <a:rPr lang="zh-CN" altLang="en-US" sz="2000" b="1" dirty="0">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rPr>
                <a:t>顺序初始化</a:t>
              </a:r>
            </a:p>
          </p:txBody>
        </p:sp>
      </p:grpSp>
      <p:grpSp>
        <p:nvGrpSpPr>
          <p:cNvPr id="1081460" name="Group 116"/>
          <p:cNvGrpSpPr/>
          <p:nvPr/>
        </p:nvGrpSpPr>
        <p:grpSpPr bwMode="auto">
          <a:xfrm>
            <a:off x="1127448" y="4282163"/>
            <a:ext cx="10304463" cy="2112963"/>
            <a:chOff x="335" y="807"/>
            <a:chExt cx="6491" cy="1331"/>
          </a:xfrm>
        </p:grpSpPr>
        <p:sp>
          <p:nvSpPr>
            <p:cNvPr id="1081461" name="Text Box 117"/>
            <p:cNvSpPr txBox="1">
              <a:spLocks noChangeArrowheads="1"/>
            </p:cNvSpPr>
            <p:nvPr/>
          </p:nvSpPr>
          <p:spPr bwMode="auto">
            <a:xfrm>
              <a:off x="335" y="807"/>
              <a:ext cx="520" cy="288"/>
            </a:xfrm>
            <a:prstGeom prst="rect">
              <a:avLst/>
            </a:prstGeom>
            <a:noFill/>
            <a:ln w="9525">
              <a:noFill/>
              <a:miter lim="800000"/>
            </a:ln>
            <a:effectLst/>
          </p:spPr>
          <p:txBody>
            <a:bodyPr>
              <a:spAutoFit/>
            </a:bodyPr>
            <a:lstStyle/>
            <a:p>
              <a:pPr>
                <a:spcBef>
                  <a:spcPct val="50000"/>
                </a:spcBef>
              </a:pPr>
              <a:r>
                <a:rPr lang="zh-CN" altLang="en-US"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rPr>
                <a:t>例：</a:t>
              </a:r>
            </a:p>
          </p:txBody>
        </p:sp>
        <p:sp>
          <p:nvSpPr>
            <p:cNvPr id="1081462" name="Rectangle 118" descr="信纸"/>
            <p:cNvSpPr>
              <a:spLocks noChangeArrowheads="1"/>
            </p:cNvSpPr>
            <p:nvPr/>
          </p:nvSpPr>
          <p:spPr bwMode="auto">
            <a:xfrm>
              <a:off x="340" y="1096"/>
              <a:ext cx="6486" cy="1042"/>
            </a:xfrm>
            <a:prstGeom prst="rect">
              <a:avLst/>
            </a:prstGeom>
            <a:solidFill>
              <a:schemeClr val="bg1"/>
            </a:solidFill>
            <a:ln w="38100">
              <a:solidFill>
                <a:srgbClr val="008000"/>
              </a:solidFill>
              <a:miter lim="800000"/>
            </a:ln>
            <a:effectLst>
              <a:outerShdw blurRad="50800" dist="106680" dir="2700000" algn="tl" rotWithShape="0">
                <a:prstClr val="black">
                  <a:alpha val="40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CC0000"/>
                  </a:solidFill>
                  <a:effectLst>
                    <a:outerShdw blurRad="38100" dist="38100" dir="2700000" algn="tl">
                      <a:srgbClr val="000000"/>
                    </a:outerShdw>
                  </a:effectLst>
                  <a:ea typeface="楷体_GB2312" pitchFamily="49" charset="-122"/>
                </a:rPr>
                <a:t>struct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Man_Info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Man_Info</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也可省略</a:t>
              </a: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name[20];</a:t>
              </a:r>
            </a:p>
            <a:p>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struct</a:t>
              </a:r>
              <a:r>
                <a:rPr lang="en-US" altLang="zh-CN" sz="2000" b="1" dirty="0">
                  <a:solidFill>
                    <a:srgbClr val="FF0066"/>
                  </a:solidFill>
                  <a:effectLst>
                    <a:outerShdw blurRad="38100" dist="38100" dir="2700000" algn="tl">
                      <a:srgbClr val="000000"/>
                    </a:outerShdw>
                  </a:effectLst>
                  <a:ea typeface="楷体_GB2312" pitchFamily="49" charset="-122"/>
                </a:rPr>
                <a:t> Date {</a:t>
              </a:r>
              <a:r>
                <a:rPr lang="en-US" altLang="zh-CN" sz="2000" b="1" dirty="0" err="1">
                  <a:solidFill>
                    <a:srgbClr val="FF0066"/>
                  </a:solidFill>
                  <a:effectLst>
                    <a:outerShdw blurRad="38100" dist="38100" dir="2700000" algn="tl">
                      <a:srgbClr val="000000"/>
                    </a:outerShdw>
                  </a:effectLst>
                  <a:ea typeface="楷体_GB2312" pitchFamily="49" charset="-122"/>
                </a:rPr>
                <a:t>int</a:t>
              </a:r>
              <a:r>
                <a:rPr lang="en-US" altLang="zh-CN" sz="2000" b="1" dirty="0">
                  <a:solidFill>
                    <a:srgbClr val="FF0066"/>
                  </a:solidFill>
                  <a:effectLst>
                    <a:outerShdw blurRad="38100" dist="38100" dir="2700000" algn="tl">
                      <a:srgbClr val="000000"/>
                    </a:outerShdw>
                  </a:effectLst>
                  <a:ea typeface="楷体_GB2312" pitchFamily="49" charset="-122"/>
                </a:rPr>
                <a:t> year, </a:t>
              </a:r>
              <a:r>
                <a:rPr lang="en-US" altLang="zh-CN" sz="2000" b="1" dirty="0" err="1">
                  <a:solidFill>
                    <a:srgbClr val="FF0066"/>
                  </a:solidFill>
                  <a:effectLst>
                    <a:outerShdw blurRad="38100" dist="38100" dir="2700000" algn="tl">
                      <a:srgbClr val="000000"/>
                    </a:outerShdw>
                  </a:effectLst>
                  <a:ea typeface="楷体_GB2312" pitchFamily="49" charset="-122"/>
                </a:rPr>
                <a:t>int</a:t>
              </a:r>
              <a:r>
                <a:rPr lang="en-US" altLang="zh-CN" sz="2000" b="1" dirty="0">
                  <a:solidFill>
                    <a:srgbClr val="FF0066"/>
                  </a:solidFill>
                  <a:effectLst>
                    <a:outerShdw blurRad="38100" dist="38100" dir="2700000" algn="tl">
                      <a:srgbClr val="000000"/>
                    </a:outerShdw>
                  </a:effectLst>
                  <a:ea typeface="楷体_GB2312" pitchFamily="49" charset="-122"/>
                </a:rPr>
                <a:t> month, </a:t>
              </a:r>
              <a:r>
                <a:rPr lang="en-US" altLang="zh-CN" sz="2000" b="1" dirty="0" err="1">
                  <a:solidFill>
                    <a:srgbClr val="FF0066"/>
                  </a:solidFill>
                  <a:effectLst>
                    <a:outerShdw blurRad="38100" dist="38100" dir="2700000" algn="tl">
                      <a:srgbClr val="000000"/>
                    </a:outerShdw>
                  </a:effectLst>
                  <a:ea typeface="楷体_GB2312" pitchFamily="49" charset="-122"/>
                </a:rPr>
                <a:t>int</a:t>
              </a:r>
              <a:r>
                <a:rPr lang="en-US" altLang="zh-CN" sz="2000" b="1" dirty="0">
                  <a:solidFill>
                    <a:srgbClr val="FF0066"/>
                  </a:solidFill>
                  <a:effectLst>
                    <a:outerShdw blurRad="38100" dist="38100" dir="2700000" algn="tl">
                      <a:srgbClr val="000000"/>
                    </a:outerShdw>
                  </a:effectLst>
                  <a:ea typeface="楷体_GB2312" pitchFamily="49" charset="-122"/>
                </a:rPr>
                <a:t> day}</a:t>
              </a:r>
              <a:r>
                <a:rPr lang="en-US" altLang="zh-CN" sz="2000" b="1" dirty="0">
                  <a:effectLst>
                    <a:outerShdw blurRad="38100" dist="38100" dir="2700000" algn="tl">
                      <a:srgbClr val="FFFFFF"/>
                    </a:outerShdw>
                  </a:effectLst>
                  <a:ea typeface="楷体_GB2312" pitchFamily="49" charset="-122"/>
                </a:rPr>
                <a:t> birthday;</a:t>
              </a:r>
            </a:p>
            <a:p>
              <a:r>
                <a:rPr lang="en-US" altLang="zh-CN" sz="2000" b="1" dirty="0">
                  <a:effectLst>
                    <a:outerShdw blurRad="38100" dist="38100" dir="2700000" algn="tl">
                      <a:srgbClr val="FFFFFF"/>
                    </a:outerShdw>
                  </a:effectLst>
                  <a:ea typeface="楷体_GB2312" pitchFamily="49" charset="-122"/>
                </a:rPr>
                <a:t>} man[ ] = { {"</a:t>
              </a:r>
              <a:r>
                <a:rPr lang="en-US" altLang="zh-CN" sz="2000" b="1" dirty="0" err="1">
                  <a:effectLst>
                    <a:outerShdw blurRad="38100" dist="38100" dir="2700000" algn="tl">
                      <a:srgbClr val="FFFFFF"/>
                    </a:outerShdw>
                  </a:effectLst>
                  <a:ea typeface="楷体_GB2312" pitchFamily="49" charset="-122"/>
                </a:rPr>
                <a:t>ZhangXiang</a:t>
              </a:r>
              <a:r>
                <a:rPr lang="en-US" altLang="zh-CN" sz="2000" b="1" dirty="0">
                  <a:effectLst>
                    <a:outerShdw blurRad="38100" dist="38100" dir="2700000" algn="tl">
                      <a:srgbClr val="FFFFFF"/>
                    </a:outerShdw>
                  </a:effectLst>
                  <a:ea typeface="楷体_GB2312" pitchFamily="49" charset="-122"/>
                </a:rPr>
                <a:t>", {1986, 10, 29}}, {"</a:t>
              </a:r>
              <a:r>
                <a:rPr lang="en-US" altLang="zh-CN" sz="2000" b="1" dirty="0" err="1">
                  <a:effectLst>
                    <a:outerShdw blurRad="38100" dist="38100" dir="2700000" algn="tl">
                      <a:srgbClr val="FFFFFF"/>
                    </a:outerShdw>
                  </a:effectLst>
                  <a:ea typeface="楷体_GB2312" pitchFamily="49" charset="-122"/>
                </a:rPr>
                <a:t>WangFei</a:t>
              </a:r>
              <a:r>
                <a:rPr lang="en-US" altLang="zh-CN" sz="2000" b="1" dirty="0">
                  <a:effectLst>
                    <a:outerShdw blurRad="38100" dist="38100" dir="2700000" algn="tl">
                      <a:srgbClr val="FFFFFF"/>
                    </a:outerShdw>
                  </a:effectLst>
                  <a:ea typeface="楷体_GB2312" pitchFamily="49" charset="-122"/>
                </a:rPr>
                <a:t>", {1987, 12, 10}} };</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1349"/>
                                        </p:tgtEl>
                                        <p:attrNameLst>
                                          <p:attrName>style.visibility</p:attrName>
                                        </p:attrNameLst>
                                      </p:cBhvr>
                                      <p:to>
                                        <p:strVal val="visible"/>
                                      </p:to>
                                    </p:set>
                                    <p:anim calcmode="lin" valueType="num">
                                      <p:cBhvr additive="base">
                                        <p:cTn id="7" dur="500" fill="hold"/>
                                        <p:tgtEl>
                                          <p:spTgt spid="1081349"/>
                                        </p:tgtEl>
                                        <p:attrNameLst>
                                          <p:attrName>ppt_x</p:attrName>
                                        </p:attrNameLst>
                                      </p:cBhvr>
                                      <p:tavLst>
                                        <p:tav tm="0">
                                          <p:val>
                                            <p:strVal val="0-#ppt_w/2"/>
                                          </p:val>
                                        </p:tav>
                                        <p:tav tm="100000">
                                          <p:val>
                                            <p:strVal val="#ppt_x"/>
                                          </p:val>
                                        </p:tav>
                                      </p:tavLst>
                                    </p:anim>
                                    <p:anim calcmode="lin" valueType="num">
                                      <p:cBhvr additive="base">
                                        <p:cTn id="8" dur="500" fill="hold"/>
                                        <p:tgtEl>
                                          <p:spTgt spid="10813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81415"/>
                                        </p:tgtEl>
                                        <p:attrNameLst>
                                          <p:attrName>style.visibility</p:attrName>
                                        </p:attrNameLst>
                                      </p:cBhvr>
                                      <p:to>
                                        <p:strVal val="visible"/>
                                      </p:to>
                                    </p:set>
                                    <p:animEffect transition="in" filter="box(out)">
                                      <p:cBhvr>
                                        <p:cTn id="13" dur="500"/>
                                        <p:tgtEl>
                                          <p:spTgt spid="108141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81417"/>
                                        </p:tgtEl>
                                        <p:attrNameLst>
                                          <p:attrName>style.visibility</p:attrName>
                                        </p:attrNameLst>
                                      </p:cBhvr>
                                      <p:to>
                                        <p:strVal val="visible"/>
                                      </p:to>
                                    </p:set>
                                    <p:animEffect transition="in" filter="box(out)">
                                      <p:cBhvr>
                                        <p:cTn id="18" dur="500"/>
                                        <p:tgtEl>
                                          <p:spTgt spid="1081417"/>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81420"/>
                                        </p:tgtEl>
                                        <p:attrNameLst>
                                          <p:attrName>style.visibility</p:attrName>
                                        </p:attrNameLst>
                                      </p:cBhvr>
                                      <p:to>
                                        <p:strVal val="visible"/>
                                      </p:to>
                                    </p:set>
                                    <p:animEffect transition="in" filter="box(out)">
                                      <p:cBhvr>
                                        <p:cTn id="23" dur="500"/>
                                        <p:tgtEl>
                                          <p:spTgt spid="1081420"/>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1081419"/>
                                        </p:tgtEl>
                                        <p:attrNameLst>
                                          <p:attrName>style.visibility</p:attrName>
                                        </p:attrNameLst>
                                      </p:cBhvr>
                                      <p:to>
                                        <p:strVal val="visible"/>
                                      </p:to>
                                    </p:set>
                                    <p:animEffect transition="in" filter="box(out)">
                                      <p:cBhvr>
                                        <p:cTn id="26" dur="500"/>
                                        <p:tgtEl>
                                          <p:spTgt spid="1081419"/>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081446"/>
                                        </p:tgtEl>
                                        <p:attrNameLst>
                                          <p:attrName>style.visibility</p:attrName>
                                        </p:attrNameLst>
                                      </p:cBhvr>
                                      <p:to>
                                        <p:strVal val="visible"/>
                                      </p:to>
                                    </p:set>
                                    <p:animEffect transition="in" filter="box(out)">
                                      <p:cBhvr>
                                        <p:cTn id="31" dur="500"/>
                                        <p:tgtEl>
                                          <p:spTgt spid="1081446"/>
                                        </p:tgtEl>
                                      </p:cBhvr>
                                    </p:animEffect>
                                  </p:childTnLst>
                                  <p:subTnLst>
                                    <p:set>
                                      <p:cBhvr override="childStyle">
                                        <p:cTn dur="1" fill="hold" display="0" masterRel="nextClick" afterEffect="1"/>
                                        <p:tgtEl>
                                          <p:spTgt spid="1081446"/>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081450"/>
                                        </p:tgtEl>
                                        <p:attrNameLst>
                                          <p:attrName>style.visibility</p:attrName>
                                        </p:attrNameLst>
                                      </p:cBhvr>
                                      <p:to>
                                        <p:strVal val="visible"/>
                                      </p:to>
                                    </p:set>
                                    <p:animEffect transition="in" filter="box(out)">
                                      <p:cBhvr>
                                        <p:cTn id="36" dur="500"/>
                                        <p:tgtEl>
                                          <p:spTgt spid="1081450"/>
                                        </p:tgtEl>
                                      </p:cBhvr>
                                    </p:animEffect>
                                  </p:childTnLst>
                                  <p:subTnLst>
                                    <p:set>
                                      <p:cBhvr override="childStyle">
                                        <p:cTn dur="1" fill="hold" display="0" masterRel="nextClick" afterEffect="1"/>
                                        <p:tgtEl>
                                          <p:spTgt spid="1081450"/>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081456"/>
                                        </p:tgtEl>
                                        <p:attrNameLst>
                                          <p:attrName>style.visibility</p:attrName>
                                        </p:attrNameLst>
                                      </p:cBhvr>
                                      <p:to>
                                        <p:strVal val="visible"/>
                                      </p:to>
                                    </p:set>
                                    <p:animEffect transition="in" filter="box(out)">
                                      <p:cBhvr>
                                        <p:cTn id="41" dur="500"/>
                                        <p:tgtEl>
                                          <p:spTgt spid="1081456"/>
                                        </p:tgtEl>
                                      </p:cBhvr>
                                    </p:animEffect>
                                  </p:childTnLst>
                                  <p:subTnLst>
                                    <p:set>
                                      <p:cBhvr override="childStyle">
                                        <p:cTn dur="1" fill="hold" display="0" masterRel="nextClick" afterEffect="1"/>
                                        <p:tgtEl>
                                          <p:spTgt spid="1081456"/>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1081460"/>
                                        </p:tgtEl>
                                        <p:attrNameLst>
                                          <p:attrName>style.visibility</p:attrName>
                                        </p:attrNameLst>
                                      </p:cBhvr>
                                      <p:to>
                                        <p:strVal val="visible"/>
                                      </p:to>
                                    </p:set>
                                    <p:animEffect transition="in" filter="box(out)">
                                      <p:cBhvr>
                                        <p:cTn id="46" dur="500"/>
                                        <p:tgtEl>
                                          <p:spTgt spid="1081460"/>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49" grpId="0"/>
      <p:bldP spid="1081415" grpId="0"/>
      <p:bldP spid="1081417" grpId="0" animBg="1"/>
      <p:bldP spid="1081419" grpId="0" animBg="1"/>
      <p:bldP spid="108142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3397" name="Rectangle 5"/>
          <p:cNvSpPr>
            <a:spLocks noChangeArrowheads="1"/>
          </p:cNvSpPr>
          <p:nvPr/>
        </p:nvSpPr>
        <p:spPr bwMode="auto">
          <a:xfrm>
            <a:off x="672936" y="258119"/>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结构体数组的引用</a:t>
            </a:r>
          </a:p>
        </p:txBody>
      </p:sp>
      <p:sp>
        <p:nvSpPr>
          <p:cNvPr id="1083398" name="Rectangle 6"/>
          <p:cNvSpPr>
            <a:spLocks noChangeArrowheads="1"/>
          </p:cNvSpPr>
          <p:nvPr/>
        </p:nvSpPr>
        <p:spPr bwMode="auto">
          <a:xfrm>
            <a:off x="1031710" y="765175"/>
            <a:ext cx="2024062" cy="457200"/>
          </a:xfrm>
          <a:prstGeom prst="rect">
            <a:avLst/>
          </a:prstGeom>
          <a:noFill/>
          <a:ln w="9525">
            <a:noFill/>
            <a:miter lim="800000"/>
          </a:ln>
          <a:effectLst/>
        </p:spPr>
        <p:txBody>
          <a:bodyPr wrap="none" anchor="ctr">
            <a:spAutoFit/>
          </a:bodyPr>
          <a:lstStyle/>
          <a:p>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引用格式为</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 </a:t>
            </a:r>
          </a:p>
        </p:txBody>
      </p:sp>
      <p:sp>
        <p:nvSpPr>
          <p:cNvPr id="1083422" name="Text Box 30"/>
          <p:cNvSpPr txBox="1">
            <a:spLocks noChangeArrowheads="1"/>
          </p:cNvSpPr>
          <p:nvPr/>
        </p:nvSpPr>
        <p:spPr bwMode="auto">
          <a:xfrm>
            <a:off x="2041038" y="1341016"/>
            <a:ext cx="8591466" cy="431800"/>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effectLst>
                  <a:outerShdw blurRad="38100" dist="38100" dir="2700000" algn="tl">
                    <a:srgbClr val="FFFFFF"/>
                  </a:outerShdw>
                </a:effectLst>
                <a:latin typeface="+mn-lt"/>
                <a:ea typeface="楷体" panose="02010609060101010101" pitchFamily="49" charset="-122"/>
              </a:rPr>
              <a:t>结构体数组名</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下标</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成员名；</a:t>
            </a:r>
          </a:p>
        </p:txBody>
      </p:sp>
      <p:sp>
        <p:nvSpPr>
          <p:cNvPr id="1083423" name="Rectangle 31" descr="信纸"/>
          <p:cNvSpPr>
            <a:spLocks noChangeArrowheads="1"/>
          </p:cNvSpPr>
          <p:nvPr/>
        </p:nvSpPr>
        <p:spPr bwMode="auto">
          <a:xfrm>
            <a:off x="2025286" y="2211809"/>
            <a:ext cx="3744584" cy="2873375"/>
          </a:xfrm>
          <a:prstGeom prst="rect">
            <a:avLst/>
          </a:prstGeom>
          <a:blipFill dpi="0" rotWithShape="1">
            <a:blip r:embed="rId6"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FF0000"/>
                </a:solidFill>
                <a:effectLst>
                  <a:outerShdw blurRad="38100" dist="38100" dir="2700000" algn="tl">
                    <a:srgbClr val="000000"/>
                  </a:outerShdw>
                </a:effectLst>
                <a:ea typeface="楷体_GB2312" pitchFamily="49" charset="-122"/>
              </a:rPr>
              <a:t>struct  Student_Info</a:t>
            </a:r>
          </a:p>
          <a:p>
            <a:r>
              <a:rPr lang="en-US" altLang="zh-CN" sz="2000" b="1">
                <a:effectLst>
                  <a:outerShdw blurRad="38100" dist="38100" dir="2700000" algn="tl">
                    <a:srgbClr val="FFFFFF"/>
                  </a:outerShdw>
                </a:effectLst>
                <a:ea typeface="楷体_GB2312" pitchFamily="49" charset="-122"/>
              </a:rPr>
              <a:t>{</a:t>
            </a:r>
          </a:p>
          <a:p>
            <a:r>
              <a:rPr lang="en-US" altLang="zh-CN" sz="2000" b="1">
                <a:effectLst>
                  <a:outerShdw blurRad="38100" dist="38100" dir="2700000" algn="tl">
                    <a:srgbClr val="FFFFFF"/>
                  </a:outerShdw>
                </a:effectLst>
                <a:ea typeface="楷体_GB2312" pitchFamily="49" charset="-122"/>
              </a:rPr>
              <a:t>   char no[9]; </a:t>
            </a:r>
          </a:p>
          <a:p>
            <a:r>
              <a:rPr lang="en-US" altLang="zh-CN" sz="2000" b="1">
                <a:effectLst>
                  <a:outerShdw blurRad="38100" dist="38100" dir="2700000" algn="tl">
                    <a:srgbClr val="FFFFFF"/>
                  </a:outerShdw>
                </a:effectLst>
                <a:ea typeface="楷体_GB2312" pitchFamily="49" charset="-122"/>
              </a:rPr>
              <a:t>   char name[20];</a:t>
            </a:r>
          </a:p>
          <a:p>
            <a:r>
              <a:rPr lang="en-US" altLang="zh-CN" sz="2000" b="1">
                <a:effectLst>
                  <a:outerShdw blurRad="38100" dist="38100" dir="2700000" algn="tl">
                    <a:srgbClr val="FFFFFF"/>
                  </a:outerShdw>
                </a:effectLst>
                <a:ea typeface="楷体_GB2312" pitchFamily="49" charset="-122"/>
              </a:rPr>
              <a:t>   char sex;   </a:t>
            </a:r>
          </a:p>
          <a:p>
            <a:r>
              <a:rPr lang="en-US" altLang="zh-CN" sz="2000" b="1">
                <a:effectLst>
                  <a:outerShdw blurRad="38100" dist="38100" dir="2700000" algn="tl">
                    <a:srgbClr val="FFFFFF"/>
                  </a:outerShdw>
                </a:effectLst>
                <a:ea typeface="楷体_GB2312" pitchFamily="49" charset="-122"/>
              </a:rPr>
              <a:t>   unsigned int  age;</a:t>
            </a:r>
          </a:p>
          <a:p>
            <a:r>
              <a:rPr lang="en-US" altLang="zh-CN" sz="2000" b="1">
                <a:effectLst>
                  <a:outerShdw blurRad="38100" dist="38100" dir="2700000" algn="tl">
                    <a:srgbClr val="FFFFFF"/>
                  </a:outerShdw>
                </a:effectLst>
                <a:ea typeface="楷体_GB2312" pitchFamily="49" charset="-122"/>
              </a:rPr>
              <a:t>   unsigned int  classno;          </a:t>
            </a:r>
          </a:p>
          <a:p>
            <a:r>
              <a:rPr lang="en-US" altLang="zh-CN" sz="2000" b="1">
                <a:effectLst>
                  <a:outerShdw blurRad="38100" dist="38100" dir="2700000" algn="tl">
                    <a:srgbClr val="FFFFFF"/>
                  </a:outerShdw>
                </a:effectLst>
                <a:ea typeface="楷体_GB2312" pitchFamily="49" charset="-122"/>
              </a:rPr>
              <a:t>   float  grade;</a:t>
            </a:r>
          </a:p>
          <a:p>
            <a:r>
              <a:rPr lang="en-US" altLang="zh-CN" sz="2000" b="1">
                <a:effectLst>
                  <a:outerShdw blurRad="38100" dist="38100" dir="2700000" algn="tl">
                    <a:srgbClr val="FFFFFF"/>
                  </a:outerShdw>
                </a:effectLst>
                <a:ea typeface="楷体_GB2312" pitchFamily="49" charset="-122"/>
              </a:rPr>
              <a:t>} </a:t>
            </a:r>
            <a:r>
              <a:rPr lang="en-US" altLang="zh-CN" sz="2000" b="1">
                <a:solidFill>
                  <a:srgbClr val="990000"/>
                </a:solidFill>
                <a:effectLst>
                  <a:outerShdw blurRad="38100" dist="38100" dir="2700000" algn="tl">
                    <a:srgbClr val="000000"/>
                  </a:outerShdw>
                </a:effectLst>
                <a:ea typeface="楷体_GB2312" pitchFamily="49" charset="-122"/>
              </a:rPr>
              <a:t>stu[10];</a:t>
            </a:r>
          </a:p>
        </p:txBody>
      </p:sp>
      <p:sp>
        <p:nvSpPr>
          <p:cNvPr id="1083424" name="AutoShape 32"/>
          <p:cNvSpPr>
            <a:spLocks noChangeArrowheads="1"/>
          </p:cNvSpPr>
          <p:nvPr/>
        </p:nvSpPr>
        <p:spPr bwMode="auto">
          <a:xfrm>
            <a:off x="6096000" y="2140371"/>
            <a:ext cx="4321175" cy="431800"/>
          </a:xfrm>
          <a:prstGeom prst="wedgeRoundRectCallout">
            <a:avLst>
              <a:gd name="adj1" fmla="val -69032"/>
              <a:gd name="adj2" fmla="val 10441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effectLst>
                  <a:outerShdw blurRad="38100" dist="38100" dir="2700000" algn="tl">
                    <a:srgbClr val="FFFFFF"/>
                  </a:outerShdw>
                </a:effectLst>
              </a:rPr>
              <a:t>strcpy (stu[0].name, "WangFei");</a:t>
            </a:r>
            <a:r>
              <a:rPr lang="en-US" altLang="zh-CN" sz="2000"/>
              <a:t> </a:t>
            </a:r>
          </a:p>
        </p:txBody>
      </p:sp>
      <p:sp>
        <p:nvSpPr>
          <p:cNvPr id="1083425" name="AutoShape 33"/>
          <p:cNvSpPr>
            <a:spLocks noChangeArrowheads="1"/>
          </p:cNvSpPr>
          <p:nvPr/>
        </p:nvSpPr>
        <p:spPr bwMode="auto">
          <a:xfrm>
            <a:off x="6134099" y="2927771"/>
            <a:ext cx="2698750" cy="431800"/>
          </a:xfrm>
          <a:prstGeom prst="wedgeRoundRectCallout">
            <a:avLst>
              <a:gd name="adj1" fmla="val -80472"/>
              <a:gd name="adj2" fmla="val 10441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effectLst>
                  <a:outerShdw blurRad="38100" dist="38100" dir="2700000" algn="tl">
                    <a:srgbClr val="FFFFFF"/>
                  </a:outerShdw>
                </a:effectLst>
              </a:rPr>
              <a:t>stu[1].grade++; </a:t>
            </a:r>
          </a:p>
        </p:txBody>
      </p:sp>
      <p:sp>
        <p:nvSpPr>
          <p:cNvPr id="1083427" name="AutoShape 35"/>
          <p:cNvSpPr>
            <a:spLocks noChangeArrowheads="1"/>
          </p:cNvSpPr>
          <p:nvPr/>
        </p:nvSpPr>
        <p:spPr bwMode="auto">
          <a:xfrm>
            <a:off x="6134099" y="3969171"/>
            <a:ext cx="3490912" cy="431800"/>
          </a:xfrm>
          <a:prstGeom prst="wedgeRoundRectCallout">
            <a:avLst>
              <a:gd name="adj1" fmla="val -73556"/>
              <a:gd name="adj2" fmla="val 10441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effectLst>
                  <a:outerShdw blurRad="38100" dist="38100" dir="2700000" algn="tl">
                    <a:srgbClr val="FFFFFF"/>
                  </a:outerShdw>
                </a:effectLst>
              </a:rPr>
              <a:t>printf ("%s", stu[0].name);</a:t>
            </a:r>
          </a:p>
        </p:txBody>
      </p:sp>
      <p:grpSp>
        <p:nvGrpSpPr>
          <p:cNvPr id="1083428" name="Group 36"/>
          <p:cNvGrpSpPr/>
          <p:nvPr/>
        </p:nvGrpSpPr>
        <p:grpSpPr bwMode="auto">
          <a:xfrm>
            <a:off x="-11278" y="0"/>
            <a:ext cx="446088" cy="6858000"/>
            <a:chOff x="0" y="0"/>
            <a:chExt cx="281" cy="4320"/>
          </a:xfrm>
        </p:grpSpPr>
        <p:sp>
          <p:nvSpPr>
            <p:cNvPr id="1083429" name="Text Box 3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83430" name="Text Box 3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3397"/>
                                        </p:tgtEl>
                                        <p:attrNameLst>
                                          <p:attrName>style.visibility</p:attrName>
                                        </p:attrNameLst>
                                      </p:cBhvr>
                                      <p:to>
                                        <p:strVal val="visible"/>
                                      </p:to>
                                    </p:set>
                                    <p:anim calcmode="lin" valueType="num">
                                      <p:cBhvr additive="base">
                                        <p:cTn id="7" dur="500" fill="hold"/>
                                        <p:tgtEl>
                                          <p:spTgt spid="1083397"/>
                                        </p:tgtEl>
                                        <p:attrNameLst>
                                          <p:attrName>ppt_x</p:attrName>
                                        </p:attrNameLst>
                                      </p:cBhvr>
                                      <p:tavLst>
                                        <p:tav tm="0">
                                          <p:val>
                                            <p:strVal val="0-#ppt_w/2"/>
                                          </p:val>
                                        </p:tav>
                                        <p:tav tm="100000">
                                          <p:val>
                                            <p:strVal val="#ppt_x"/>
                                          </p:val>
                                        </p:tav>
                                      </p:tavLst>
                                    </p:anim>
                                    <p:anim calcmode="lin" valueType="num">
                                      <p:cBhvr additive="base">
                                        <p:cTn id="8" dur="500" fill="hold"/>
                                        <p:tgtEl>
                                          <p:spTgt spid="108339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83398"/>
                                        </p:tgtEl>
                                        <p:attrNameLst>
                                          <p:attrName>style.visibility</p:attrName>
                                        </p:attrNameLst>
                                      </p:cBhvr>
                                      <p:to>
                                        <p:strVal val="visible"/>
                                      </p:to>
                                    </p:set>
                                    <p:animEffect transition="in" filter="box(out)">
                                      <p:cBhvr>
                                        <p:cTn id="13" dur="500"/>
                                        <p:tgtEl>
                                          <p:spTgt spid="1083398"/>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83422"/>
                                        </p:tgtEl>
                                        <p:attrNameLst>
                                          <p:attrName>style.visibility</p:attrName>
                                        </p:attrNameLst>
                                      </p:cBhvr>
                                      <p:to>
                                        <p:strVal val="visible"/>
                                      </p:to>
                                    </p:set>
                                    <p:animEffect transition="in" filter="box(out)">
                                      <p:cBhvr>
                                        <p:cTn id="18" dur="500"/>
                                        <p:tgtEl>
                                          <p:spTgt spid="1083422"/>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1" nodeType="clickEffect">
                                  <p:stCondLst>
                                    <p:cond delay="0"/>
                                  </p:stCondLst>
                                  <p:childTnLst>
                                    <p:set>
                                      <p:cBhvr>
                                        <p:cTn id="22" dur="1" fill="hold">
                                          <p:stCondLst>
                                            <p:cond delay="0"/>
                                          </p:stCondLst>
                                        </p:cTn>
                                        <p:tgtEl>
                                          <p:spTgt spid="1083423"/>
                                        </p:tgtEl>
                                        <p:attrNameLst>
                                          <p:attrName>style.visibility</p:attrName>
                                        </p:attrNameLst>
                                      </p:cBhvr>
                                      <p:to>
                                        <p:strVal val="visible"/>
                                      </p:to>
                                    </p:set>
                                    <p:animEffect transition="in" filter="box(out)">
                                      <p:cBhvr>
                                        <p:cTn id="23" dur="500"/>
                                        <p:tgtEl>
                                          <p:spTgt spid="108342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1083424"/>
                                        </p:tgtEl>
                                        <p:attrNameLst>
                                          <p:attrName>style.visibility</p:attrName>
                                        </p:attrNameLst>
                                      </p:cBhvr>
                                      <p:to>
                                        <p:strVal val="visible"/>
                                      </p:to>
                                    </p:set>
                                    <p:animEffect transition="in" filter="strips(upRight)">
                                      <p:cBhvr>
                                        <p:cTn id="28" dur="500"/>
                                        <p:tgtEl>
                                          <p:spTgt spid="1083424"/>
                                        </p:tgtEl>
                                      </p:cBhvr>
                                    </p:animEffect>
                                  </p:childTnLst>
                                  <p:subTnLst>
                                    <p:audio>
                                      <p:cMediaNode>
                                        <p:cTn display="0" masterRel="sameClick">
                                          <p:stCondLst>
                                            <p:cond evt="begin" delay="0">
                                              <p:tn val="26"/>
                                            </p:cond>
                                          </p:stCondLst>
                                          <p:endCondLst>
                                            <p:cond evt="onStopAudio" delay="0">
                                              <p:tgtEl>
                                                <p:sldTgt/>
                                              </p:tgtEl>
                                            </p:cond>
                                          </p:endCondLst>
                                        </p:cTn>
                                        <p:tgtEl>
                                          <p:sndTgt r:embed="rId5"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3" fill="hold" grpId="0" nodeType="clickEffect">
                                  <p:stCondLst>
                                    <p:cond delay="0"/>
                                  </p:stCondLst>
                                  <p:childTnLst>
                                    <p:set>
                                      <p:cBhvr>
                                        <p:cTn id="32" dur="1" fill="hold">
                                          <p:stCondLst>
                                            <p:cond delay="0"/>
                                          </p:stCondLst>
                                        </p:cTn>
                                        <p:tgtEl>
                                          <p:spTgt spid="1083425"/>
                                        </p:tgtEl>
                                        <p:attrNameLst>
                                          <p:attrName>style.visibility</p:attrName>
                                        </p:attrNameLst>
                                      </p:cBhvr>
                                      <p:to>
                                        <p:strVal val="visible"/>
                                      </p:to>
                                    </p:set>
                                    <p:animEffect transition="in" filter="strips(upRight)">
                                      <p:cBhvr>
                                        <p:cTn id="33" dur="500"/>
                                        <p:tgtEl>
                                          <p:spTgt spid="1083425"/>
                                        </p:tgtEl>
                                      </p:cBhvr>
                                    </p:animEffect>
                                  </p:childTnLst>
                                  <p:subTnLst>
                                    <p:audio>
                                      <p:cMediaNode>
                                        <p:cTn display="0" masterRel="sameClick">
                                          <p:stCondLst>
                                            <p:cond evt="begin" delay="0">
                                              <p:tn val="31"/>
                                            </p:cond>
                                          </p:stCondLst>
                                          <p:endCondLst>
                                            <p:cond evt="onStopAudio" delay="0">
                                              <p:tgtEl>
                                                <p:sldTgt/>
                                              </p:tgtEl>
                                            </p:cond>
                                          </p:endCondLst>
                                        </p:cTn>
                                        <p:tgtEl>
                                          <p:sndTgt r:embed="rId5" name="laser.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1083427"/>
                                        </p:tgtEl>
                                        <p:attrNameLst>
                                          <p:attrName>style.visibility</p:attrName>
                                        </p:attrNameLst>
                                      </p:cBhvr>
                                      <p:to>
                                        <p:strVal val="visible"/>
                                      </p:to>
                                    </p:set>
                                    <p:animEffect transition="in" filter="strips(upRight)">
                                      <p:cBhvr>
                                        <p:cTn id="38" dur="500"/>
                                        <p:tgtEl>
                                          <p:spTgt spid="1083427"/>
                                        </p:tgtEl>
                                      </p:cBhvr>
                                    </p:animEffect>
                                  </p:childTnLst>
                                  <p:subTnLst>
                                    <p:audio>
                                      <p:cMediaNode>
                                        <p:cTn display="0" masterRel="sameClick">
                                          <p:stCondLst>
                                            <p:cond evt="begin" delay="0">
                                              <p:tn val="36"/>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3397" grpId="0"/>
      <p:bldP spid="1083398" grpId="0"/>
      <p:bldP spid="1083422" grpId="0" animBg="1"/>
      <p:bldP spid="1083423" grpId="1" animBg="1"/>
      <p:bldP spid="1083424" grpId="0" animBg="1"/>
      <p:bldP spid="1083425" grpId="0" animBg="1"/>
      <p:bldP spid="108342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45" name="Rectangle 5"/>
          <p:cNvSpPr>
            <a:spLocks noChangeArrowheads="1"/>
          </p:cNvSpPr>
          <p:nvPr/>
        </p:nvSpPr>
        <p:spPr bwMode="auto">
          <a:xfrm>
            <a:off x="457722" y="163488"/>
            <a:ext cx="35544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统计侯选人选票。</a:t>
            </a:r>
          </a:p>
        </p:txBody>
      </p:sp>
      <p:sp>
        <p:nvSpPr>
          <p:cNvPr id="1085452" name="Rectangle 12" descr="信纸"/>
          <p:cNvSpPr>
            <a:spLocks noChangeArrowheads="1"/>
          </p:cNvSpPr>
          <p:nvPr/>
        </p:nvSpPr>
        <p:spPr bwMode="auto">
          <a:xfrm>
            <a:off x="702212" y="764521"/>
            <a:ext cx="4557960" cy="31781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p>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string.h</a:t>
            </a:r>
            <a:r>
              <a:rPr lang="en-US" altLang="zh-CN" sz="2000" b="1" dirty="0">
                <a:effectLst>
                  <a:outerShdw blurRad="38100" dist="38100" dir="2700000" algn="tl">
                    <a:srgbClr val="FFFFFF"/>
                  </a:outerShdw>
                </a:effectLst>
                <a:ea typeface="楷体_GB2312" pitchFamily="49" charset="-122"/>
              </a:rPr>
              <a:t>&gt;</a:t>
            </a: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err="1">
                <a:solidFill>
                  <a:srgbClr val="CC0000"/>
                </a:solidFill>
                <a:effectLst>
                  <a:outerShdw blurRad="38100" dist="38100" dir="2700000" algn="tl">
                    <a:srgbClr val="000000"/>
                  </a:outerShdw>
                </a:effectLst>
                <a:ea typeface="楷体_GB2312" pitchFamily="49" charset="-122"/>
              </a:rPr>
              <a:t>struct</a:t>
            </a:r>
            <a:r>
              <a:rPr lang="en-US" altLang="zh-CN" sz="2000" b="1" dirty="0">
                <a:solidFill>
                  <a:srgbClr val="CC0000"/>
                </a:solidFill>
                <a:effectLst>
                  <a:outerShdw blurRad="38100" dist="38100" dir="2700000" algn="tl">
                    <a:srgbClr val="000000"/>
                  </a:outerShdw>
                </a:effectLst>
                <a:ea typeface="楷体_GB2312" pitchFamily="49" charset="-122"/>
              </a:rPr>
              <a:t> person</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char name[20];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候选人姓名</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count;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得票数</a:t>
            </a:r>
          </a:p>
          <a:p>
            <a:pPr marL="457200" indent="-457200"/>
            <a:r>
              <a:rPr lang="en-US" altLang="zh-CN" sz="2000" b="1" dirty="0">
                <a:effectLst>
                  <a:outerShdw blurRad="38100" dist="38100" dir="2700000" algn="tl">
                    <a:srgbClr val="FFFFFF"/>
                  </a:outerShdw>
                </a:effectLst>
                <a:ea typeface="楷体_GB2312" pitchFamily="49" charset="-122"/>
              </a:rPr>
              <a:t>} leader[3] = { "Li", 0, </a:t>
            </a:r>
          </a:p>
          <a:p>
            <a:pPr marL="457200" indent="-457200"/>
            <a:r>
              <a:rPr lang="en-US" altLang="zh-CN" sz="2000" b="1" dirty="0">
                <a:effectLst>
                  <a:outerShdw blurRad="38100" dist="38100" dir="2700000" algn="tl">
                    <a:srgbClr val="FFFFFF"/>
                  </a:outerShdw>
                </a:effectLst>
                <a:ea typeface="楷体_GB2312" pitchFamily="49" charset="-122"/>
              </a:rPr>
              <a:t>                         "Zhang", 0, </a:t>
            </a:r>
          </a:p>
          <a:p>
            <a:pPr marL="457200" indent="-457200"/>
            <a:r>
              <a:rPr lang="en-US" altLang="zh-CN" sz="2000" b="1" dirty="0">
                <a:effectLst>
                  <a:outerShdw blurRad="38100" dist="38100" dir="2700000" algn="tl">
                    <a:srgbClr val="FFFFFF"/>
                  </a:outerShdw>
                </a:effectLst>
                <a:ea typeface="楷体_GB2312" pitchFamily="49" charset="-122"/>
              </a:rPr>
              <a:t>                         "Wang", 0 };</a:t>
            </a:r>
          </a:p>
        </p:txBody>
      </p:sp>
      <p:grpSp>
        <p:nvGrpSpPr>
          <p:cNvPr id="1085454" name="Group 14"/>
          <p:cNvGrpSpPr/>
          <p:nvPr/>
        </p:nvGrpSpPr>
        <p:grpSpPr bwMode="auto">
          <a:xfrm>
            <a:off x="-9822" y="0"/>
            <a:ext cx="446088" cy="6858000"/>
            <a:chOff x="0" y="0"/>
            <a:chExt cx="281" cy="4320"/>
          </a:xfrm>
        </p:grpSpPr>
        <p:sp>
          <p:nvSpPr>
            <p:cNvPr id="1085455"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85456"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085453" name="Rectangle 13" descr="信纸"/>
          <p:cNvSpPr>
            <a:spLocks noChangeArrowheads="1"/>
          </p:cNvSpPr>
          <p:nvPr/>
        </p:nvSpPr>
        <p:spPr bwMode="auto">
          <a:xfrm>
            <a:off x="5519910" y="749017"/>
            <a:ext cx="6408738" cy="5632311"/>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main ( )</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j;  </a:t>
            </a:r>
          </a:p>
          <a:p>
            <a:pPr marL="457200" indent="-457200"/>
            <a:r>
              <a:rPr lang="en-US" altLang="zh-CN" sz="2000" b="1" dirty="0">
                <a:effectLst>
                  <a:outerShdw blurRad="38100" dist="38100" dir="2700000" algn="tl">
                    <a:srgbClr val="FFFFFF"/>
                  </a:outerShdw>
                </a:effectLst>
                <a:ea typeface="楷体_GB2312" pitchFamily="49" charset="-122"/>
              </a:rPr>
              <a:t>  char </a:t>
            </a:r>
            <a:r>
              <a:rPr lang="en-US" altLang="zh-CN" sz="2000" b="1" dirty="0" err="1">
                <a:effectLst>
                  <a:outerShdw blurRad="38100" dist="38100" dir="2700000" algn="tl">
                    <a:srgbClr val="FFFFFF"/>
                  </a:outerShdw>
                </a:effectLst>
                <a:ea typeface="楷体_GB2312" pitchFamily="49" charset="-122"/>
              </a:rPr>
              <a:t>leader_name</a:t>
            </a:r>
            <a:r>
              <a:rPr lang="en-US" altLang="zh-CN" sz="2000" b="1" dirty="0">
                <a:effectLst>
                  <a:outerShdw blurRad="38100" dist="38100" dir="2700000" algn="tl">
                    <a:srgbClr val="FFFFFF"/>
                  </a:outerShdw>
                </a:effectLst>
                <a:ea typeface="楷体_GB2312" pitchFamily="49" charset="-122"/>
              </a:rPr>
              <a:t>[20];</a:t>
            </a:r>
          </a:p>
          <a:p>
            <a:pPr marL="457200" indent="-457200"/>
            <a:r>
              <a:rPr lang="en-US" altLang="zh-CN" sz="2000" b="1" dirty="0">
                <a:effectLst>
                  <a:outerShdw blurRad="38100" dist="38100" dir="2700000" algn="tl">
                    <a:srgbClr val="FFFFFF"/>
                  </a:outerShdw>
                </a:effectLst>
                <a:ea typeface="楷体_GB2312" pitchFamily="49" charset="-122"/>
              </a:rPr>
              <a:t>  while (1)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统计候选人得票数</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a:t>
            </a:r>
            <a:r>
              <a:rPr lang="en-US" altLang="zh-CN" sz="2000" b="1" dirty="0" err="1">
                <a:effectLst>
                  <a:outerShdw blurRad="38100" dist="38100" dir="2700000" algn="tl">
                    <a:srgbClr val="FFFFFF"/>
                  </a:outerShdw>
                </a:effectLst>
                <a:ea typeface="楷体_GB2312" pitchFamily="49" charset="-122"/>
              </a:rPr>
              <a:t>leader_name</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输入候选人姓名</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a:t>
            </a:r>
            <a:r>
              <a:rPr lang="en-US" altLang="zh-CN" sz="2000" b="1" dirty="0" err="1">
                <a:effectLst>
                  <a:outerShdw blurRad="38100" dist="38100" dir="2700000" algn="tl">
                    <a:srgbClr val="FFFFFF"/>
                  </a:outerShdw>
                </a:effectLst>
                <a:ea typeface="楷体_GB2312" pitchFamily="49" charset="-122"/>
              </a:rPr>
              <a:t>strcmp</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leader_name</a:t>
            </a:r>
            <a:r>
              <a:rPr lang="en-US" altLang="zh-CN" sz="2000" b="1" dirty="0">
                <a:effectLst>
                  <a:outerShdw blurRad="38100" dist="38100" dir="2700000" algn="tl">
                    <a:srgbClr val="FFFFFF"/>
                  </a:outerShdw>
                </a:effectLst>
                <a:ea typeface="楷体_GB2312" pitchFamily="49" charset="-122"/>
              </a:rPr>
              <a:t>, "0") == 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输入为</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结束</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break;</a:t>
            </a:r>
          </a:p>
          <a:p>
            <a:pPr marL="457200" indent="-457200"/>
            <a:r>
              <a:rPr lang="en-US" altLang="zh-CN" sz="2000" b="1" dirty="0">
                <a:effectLst>
                  <a:outerShdw blurRad="38100" dist="38100" dir="2700000" algn="tl">
                    <a:srgbClr val="FFFFFF"/>
                  </a:outerShdw>
                </a:effectLst>
                <a:ea typeface="楷体_GB2312" pitchFamily="49" charset="-122"/>
              </a:rPr>
              <a:t>    for (j = 0; j &lt; 3; j++)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比较是否为合法候选人</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a:t>
            </a:r>
            <a:r>
              <a:rPr lang="en-US" altLang="zh-CN" sz="2000" b="1" dirty="0" err="1">
                <a:effectLst>
                  <a:outerShdw blurRad="38100" dist="38100" dir="2700000" algn="tl">
                    <a:srgbClr val="FFFFFF"/>
                  </a:outerShdw>
                </a:effectLst>
                <a:ea typeface="楷体_GB2312" pitchFamily="49" charset="-122"/>
              </a:rPr>
              <a:t>strcmp</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leader_name,leader</a:t>
            </a:r>
            <a:r>
              <a:rPr lang="en-US" altLang="zh-CN" sz="2000" b="1" dirty="0">
                <a:effectLst>
                  <a:outerShdw blurRad="38100" dist="38100" dir="2700000" algn="tl">
                    <a:srgbClr val="FFFFFF"/>
                  </a:outerShdw>
                </a:effectLst>
                <a:ea typeface="楷体_GB2312" pitchFamily="49" charset="-122"/>
              </a:rPr>
              <a:t>[j].name) == 0)  </a:t>
            </a:r>
            <a:r>
              <a:rPr lang="en-US" altLang="zh-CN" sz="1800" b="1" dirty="0">
                <a:solidFill>
                  <a:schemeClr val="accent2"/>
                </a:solidFill>
                <a:effectLst>
                  <a:outerShdw blurRad="38100" dist="38100" dir="2700000" algn="tl">
                    <a:srgbClr val="000000"/>
                  </a:outerShdw>
                </a:effectLst>
                <a:ea typeface="楷体_GB2312"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合法</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leader[j].count++;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得票数加</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1</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endParaRPr lang="en-US" altLang="zh-CN" sz="20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3;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显示后选人得票数</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("%5s : %d\n", leader[</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].name, leader[</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].count);</a:t>
            </a:r>
          </a:p>
          <a:p>
            <a:pPr marL="457200" indent="-457200"/>
            <a:r>
              <a:rPr lang="en-US" altLang="zh-CN" sz="2000" b="1" dirty="0">
                <a:effectLst>
                  <a:outerShdw blurRad="38100" dist="38100" dir="2700000" algn="tl">
                    <a:srgbClr val="FFFFFF"/>
                  </a:outerShdw>
                </a:effectLst>
                <a:ea typeface="楷体_GB2312" pitchFamily="49" charset="-122"/>
              </a:rPr>
              <a:t>  return 0;</a:t>
            </a:r>
          </a:p>
          <a:p>
            <a:pPr marL="457200" indent="-457200"/>
            <a:r>
              <a:rPr lang="en-US" altLang="zh-CN" sz="2000" b="1" dirty="0">
                <a:effectLst>
                  <a:outerShdw blurRad="38100" dist="38100" dir="2700000" algn="tl">
                    <a:srgbClr val="FFFFFF"/>
                  </a:outerShdw>
                </a:effectLst>
                <a:ea typeface="楷体_GB2312" pitchFamily="49" charset="-122"/>
              </a:rPr>
              <a:t>}</a:t>
            </a:r>
          </a:p>
        </p:txBody>
      </p:sp>
      <p:pic>
        <p:nvPicPr>
          <p:cNvPr id="18" name="图片 17"/>
          <p:cNvPicPr>
            <a:picLocks noChangeAspect="1"/>
          </p:cNvPicPr>
          <p:nvPr/>
        </p:nvPicPr>
        <p:blipFill>
          <a:blip r:embed="rId6"/>
          <a:stretch>
            <a:fillRect/>
          </a:stretch>
        </p:blipFill>
        <p:spPr>
          <a:xfrm>
            <a:off x="702310" y="4077970"/>
            <a:ext cx="3933825" cy="1689735"/>
          </a:xfrm>
          <a:prstGeom prst="rect">
            <a:avLst/>
          </a:prstGeom>
        </p:spPr>
      </p:pic>
      <p:pic>
        <p:nvPicPr>
          <p:cNvPr id="33795" name="Picture 2"/>
          <p:cNvPicPr>
            <a:picLocks noChangeAspect="1"/>
          </p:cNvPicPr>
          <p:nvPr/>
        </p:nvPicPr>
        <p:blipFill>
          <a:blip r:embed="rId7"/>
          <a:stretch>
            <a:fillRect/>
          </a:stretch>
        </p:blipFill>
        <p:spPr>
          <a:xfrm>
            <a:off x="11200130" y="0"/>
            <a:ext cx="953135" cy="3275965"/>
          </a:xfrm>
          <a:prstGeom prst="rect">
            <a:avLst/>
          </a:prstGeom>
          <a:noFill/>
          <a:ln w="9525">
            <a:noFill/>
          </a:ln>
        </p:spPr>
      </p:pic>
      <p:pic>
        <p:nvPicPr>
          <p:cNvPr id="33798" name="Picture 4"/>
          <p:cNvPicPr>
            <a:picLocks noChangeAspect="1"/>
          </p:cNvPicPr>
          <p:nvPr/>
        </p:nvPicPr>
        <p:blipFill>
          <a:blip r:embed="rId8"/>
          <a:stretch>
            <a:fillRect/>
          </a:stretch>
        </p:blipFill>
        <p:spPr>
          <a:xfrm>
            <a:off x="6985000" y="5421313"/>
            <a:ext cx="1679575" cy="1285875"/>
          </a:xfrm>
          <a:prstGeom prst="rect">
            <a:avLst/>
          </a:prstGeom>
          <a:noFill/>
          <a:ln w="9525">
            <a:noFill/>
          </a:ln>
        </p:spPr>
      </p:pic>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45"/>
                                        </p:tgtEl>
                                        <p:attrNameLst>
                                          <p:attrName>style.visibility</p:attrName>
                                        </p:attrNameLst>
                                      </p:cBhvr>
                                      <p:to>
                                        <p:strVal val="visible"/>
                                      </p:to>
                                    </p:set>
                                    <p:anim calcmode="lin" valueType="num">
                                      <p:cBhvr additive="base">
                                        <p:cTn id="7" dur="500" fill="hold"/>
                                        <p:tgtEl>
                                          <p:spTgt spid="1085445"/>
                                        </p:tgtEl>
                                        <p:attrNameLst>
                                          <p:attrName>ppt_x</p:attrName>
                                        </p:attrNameLst>
                                      </p:cBhvr>
                                      <p:tavLst>
                                        <p:tav tm="0">
                                          <p:val>
                                            <p:strVal val="0-#ppt_w/2"/>
                                          </p:val>
                                        </p:tav>
                                        <p:tav tm="100000">
                                          <p:val>
                                            <p:strVal val="#ppt_x"/>
                                          </p:val>
                                        </p:tav>
                                      </p:tavLst>
                                    </p:anim>
                                    <p:anim calcmode="lin" valueType="num">
                                      <p:cBhvr additive="base">
                                        <p:cTn id="8" dur="500" fill="hold"/>
                                        <p:tgtEl>
                                          <p:spTgt spid="10854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85452"/>
                                        </p:tgtEl>
                                        <p:attrNameLst>
                                          <p:attrName>style.visibility</p:attrName>
                                        </p:attrNameLst>
                                      </p:cBhvr>
                                      <p:to>
                                        <p:strVal val="visible"/>
                                      </p:to>
                                    </p:set>
                                    <p:animEffect transition="in" filter="box(out)">
                                      <p:cBhvr>
                                        <p:cTn id="13" dur="500"/>
                                        <p:tgtEl>
                                          <p:spTgt spid="1085452"/>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85453"/>
                                        </p:tgtEl>
                                        <p:attrNameLst>
                                          <p:attrName>style.visibility</p:attrName>
                                        </p:attrNameLst>
                                      </p:cBhvr>
                                      <p:to>
                                        <p:strVal val="visible"/>
                                      </p:to>
                                    </p:set>
                                    <p:animEffect transition="in" filter="box(out)">
                                      <p:cBhvr>
                                        <p:cTn id="22" dur="500"/>
                                        <p:tgtEl>
                                          <p:spTgt spid="1085453"/>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3795"/>
                                        </p:tgtEl>
                                        <p:attrNameLst>
                                          <p:attrName>style.visibility</p:attrName>
                                        </p:attrNameLst>
                                      </p:cBhvr>
                                      <p:to>
                                        <p:strVal val="visible"/>
                                      </p:to>
                                    </p:set>
                                    <p:animEffect transition="in" filter="blinds(horizontal)">
                                      <p:cBhvr>
                                        <p:cTn id="26" dur="500"/>
                                        <p:tgtEl>
                                          <p:spTgt spid="33795"/>
                                        </p:tgtEl>
                                      </p:cBhvr>
                                    </p:animEffect>
                                  </p:childTnLst>
                                </p:cTn>
                              </p:par>
                            </p:childTnLst>
                          </p:cTn>
                        </p:par>
                        <p:par>
                          <p:cTn id="27" fill="hold">
                            <p:stCondLst>
                              <p:cond delay="1000"/>
                            </p:stCondLst>
                            <p:childTnLst>
                              <p:par>
                                <p:cTn id="28" presetID="3" presetClass="entr" presetSubtype="10" fill="hold" nodeType="afterEffect">
                                  <p:stCondLst>
                                    <p:cond delay="0"/>
                                  </p:stCondLst>
                                  <p:childTnLst>
                                    <p:set>
                                      <p:cBhvr>
                                        <p:cTn id="29" dur="1" fill="hold">
                                          <p:stCondLst>
                                            <p:cond delay="0"/>
                                          </p:stCondLst>
                                        </p:cTn>
                                        <p:tgtEl>
                                          <p:spTgt spid="33798"/>
                                        </p:tgtEl>
                                        <p:attrNameLst>
                                          <p:attrName>style.visibility</p:attrName>
                                        </p:attrNameLst>
                                      </p:cBhvr>
                                      <p:to>
                                        <p:strVal val="visible"/>
                                      </p:to>
                                    </p:set>
                                    <p:animEffect transition="in" filter="blinds(horizontal)">
                                      <p:cBhvr>
                                        <p:cTn id="30"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5" grpId="0"/>
      <p:bldP spid="1085452" grpId="0" animBg="1"/>
      <p:bldP spid="1085453"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890" name="Text Box 2"/>
          <p:cNvSpPr txBox="1">
            <a:spLocks noChangeArrowheads="1"/>
          </p:cNvSpPr>
          <p:nvPr/>
        </p:nvSpPr>
        <p:spPr bwMode="auto">
          <a:xfrm>
            <a:off x="588605" y="67484"/>
            <a:ext cx="3889375" cy="579438"/>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学习目标</a:t>
            </a:r>
            <a:r>
              <a:rPr kumimoji="0" lang="zh-CN" altLang="en-US" b="1" dirty="0">
                <a:effectLst>
                  <a:outerShdw blurRad="38100" dist="38100" dir="2700000" algn="tl">
                    <a:srgbClr val="FFFFFF"/>
                  </a:outerShdw>
                </a:effectLst>
              </a:rPr>
              <a:t>  </a:t>
            </a:r>
            <a:endParaRPr kumimoji="0" lang="zh-CN" altLang="en-US" dirty="0"/>
          </a:p>
        </p:txBody>
      </p:sp>
      <p:sp>
        <p:nvSpPr>
          <p:cNvPr id="677934" name="Rectangle 46"/>
          <p:cNvSpPr>
            <a:spLocks noChangeArrowheads="1"/>
          </p:cNvSpPr>
          <p:nvPr/>
        </p:nvSpPr>
        <p:spPr bwMode="auto">
          <a:xfrm>
            <a:off x="1188026" y="692696"/>
            <a:ext cx="4763959" cy="489364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8575">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熟练掌握结构体、共用体和枚举数据类型的定义方法；</a:t>
            </a: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熟练掌握结构体、共用体和枚举变量的定义和引用方法；</a:t>
            </a: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掌握结构数组的定义及其应用；</a:t>
            </a: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掌握指向结构的指针的概念及其应用；</a:t>
            </a: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了解线性链表的创建、插入节点、删除节点和撤销节点的算法；</a:t>
            </a:r>
          </a:p>
          <a:p>
            <a:pPr marL="457200" indent="-36703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掌握利用复杂数据类型作为函数参数和返回值的函数定义方法；</a:t>
            </a:r>
          </a:p>
        </p:txBody>
      </p:sp>
      <p:grpSp>
        <p:nvGrpSpPr>
          <p:cNvPr id="677944" name="Group 56"/>
          <p:cNvGrpSpPr/>
          <p:nvPr/>
        </p:nvGrpSpPr>
        <p:grpSpPr bwMode="auto">
          <a:xfrm>
            <a:off x="-22584" y="0"/>
            <a:ext cx="446088" cy="6858000"/>
            <a:chOff x="0" y="0"/>
            <a:chExt cx="281" cy="4320"/>
          </a:xfrm>
        </p:grpSpPr>
        <p:sp>
          <p:nvSpPr>
            <p:cNvPr id="677945" name="Text Box 5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677946" name="Text Box 5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7" name="Rectangle 4"/>
          <p:cNvSpPr>
            <a:spLocks noChangeArrowheads="1"/>
          </p:cNvSpPr>
          <p:nvPr/>
        </p:nvSpPr>
        <p:spPr bwMode="auto">
          <a:xfrm>
            <a:off x="6671568" y="692696"/>
            <a:ext cx="4897040" cy="596265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8575">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276225">
              <a:buClr>
                <a:srgbClr val="FF0066"/>
              </a:buClr>
              <a:buFont typeface="Wingdings" panose="05000000000000000000" pitchFamily="2" charset="2"/>
              <a:buChar char="ü"/>
            </a:pP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复杂数据类型概述</a:t>
            </a: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结构体</a:t>
            </a:r>
          </a:p>
          <a:p>
            <a:pPr marL="457200" indent="84455">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结构体类型的定义</a:t>
            </a:r>
          </a:p>
          <a:p>
            <a:pPr marL="457200" indent="84455">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结构体变量的定义和引用</a:t>
            </a:r>
          </a:p>
          <a:p>
            <a:pPr marL="457200" indent="84455">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结构体变量的赋值</a:t>
            </a:r>
          </a:p>
          <a:p>
            <a:pPr marL="457200" indent="84455">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简化结构体类型名</a:t>
            </a: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结构体数组</a:t>
            </a: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线性链表</a:t>
            </a: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联合体</a:t>
            </a:r>
          </a:p>
          <a:p>
            <a:pPr marL="457200" indent="-12700">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联合体类型的定义</a:t>
            </a:r>
          </a:p>
          <a:p>
            <a:pPr marL="457200" indent="-12700">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联合体变量的定义和引用</a:t>
            </a:r>
          </a:p>
          <a:p>
            <a:pPr marL="457200" indent="-12700">
              <a:buClr>
                <a:srgbClr val="339966"/>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联合体变量的赋值</a:t>
            </a: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位域</a:t>
            </a: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枚举类型变量的定义和引用</a:t>
            </a: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复杂数据类型应用综合举例</a:t>
            </a:r>
          </a:p>
          <a:p>
            <a:pPr marL="457200" indent="-276225">
              <a:buClr>
                <a:srgbClr val="FF0066"/>
              </a:buClr>
              <a:buFont typeface="Wingdings" panose="05000000000000000000" pitchFamily="2" charset="2"/>
              <a:buChar char="ü"/>
            </a:pPr>
            <a:r>
              <a:rPr lang="zh-CN" altLang="en-US" b="1" dirty="0">
                <a:effectLst>
                  <a:outerShdw blurRad="38100" dist="38100" dir="2700000" algn="tl">
                    <a:srgbClr val="FFFFFF"/>
                  </a:outerShdw>
                </a:effectLst>
                <a:latin typeface="+mn-lt"/>
                <a:ea typeface="楷体" panose="02010609060101010101" pitchFamily="49" charset="-122"/>
              </a:rPr>
              <a:t> 本章小结</a:t>
            </a:r>
          </a:p>
        </p:txBody>
      </p:sp>
      <p:sp>
        <p:nvSpPr>
          <p:cNvPr id="8" name="Text Box 3"/>
          <p:cNvSpPr txBox="1">
            <a:spLocks noChangeArrowheads="1"/>
          </p:cNvSpPr>
          <p:nvPr/>
        </p:nvSpPr>
        <p:spPr bwMode="auto">
          <a:xfrm>
            <a:off x="6095057" y="56054"/>
            <a:ext cx="3889375" cy="579438"/>
          </a:xfrm>
          <a:prstGeom prst="rect">
            <a:avLst/>
          </a:prstGeom>
          <a:noFill/>
          <a:ln w="57150">
            <a:noFill/>
            <a:miter lim="800000"/>
          </a:ln>
          <a:effectLst/>
        </p:spPr>
        <p:txBody>
          <a:bodyPr>
            <a:spAutoFit/>
          </a:bodyPr>
          <a:lstStyle/>
          <a:p>
            <a:pPr marL="177800" indent="-177800">
              <a:spcBef>
                <a:spcPct val="50000"/>
              </a:spcBef>
              <a:buFont typeface="Wingdings" panose="05000000000000000000" pitchFamily="2" charset="2"/>
              <a:buChar char="u"/>
              <a:tabLst>
                <a:tab pos="177800" algn="l"/>
              </a:tabLst>
            </a:pPr>
            <a:r>
              <a:rPr kumimoji="0" lang="zh-CN" altLang="en-US" sz="3200" b="1"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学习内容</a:t>
            </a:r>
            <a:r>
              <a:rPr kumimoji="0" lang="zh-CN" altLang="en-US" b="1" dirty="0">
                <a:effectLst>
                  <a:outerShdw blurRad="38100" dist="38100" dir="2700000" algn="tl">
                    <a:srgbClr val="FFFFFF"/>
                  </a:outerShdw>
                </a:effectLst>
              </a:rPr>
              <a:t> </a:t>
            </a:r>
            <a:endParaRPr kumimoji="0"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7890"/>
                                        </p:tgtEl>
                                        <p:attrNameLst>
                                          <p:attrName>style.visibility</p:attrName>
                                        </p:attrNameLst>
                                      </p:cBhvr>
                                      <p:to>
                                        <p:strVal val="visible"/>
                                      </p:to>
                                    </p:set>
                                    <p:animEffect transition="in" filter="blinds(horizontal)">
                                      <p:cBhvr>
                                        <p:cTn id="7" dur="500"/>
                                        <p:tgtEl>
                                          <p:spTgt spid="67789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77934"/>
                                        </p:tgtEl>
                                        <p:attrNameLst>
                                          <p:attrName>style.visibility</p:attrName>
                                        </p:attrNameLst>
                                      </p:cBhvr>
                                      <p:to>
                                        <p:strVal val="visible"/>
                                      </p:to>
                                    </p:set>
                                    <p:animEffect transition="in" filter="diamond(in)">
                                      <p:cBhvr>
                                        <p:cTn id="12" dur="2000"/>
                                        <p:tgtEl>
                                          <p:spTgt spid="677934"/>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2000"/>
                                        <p:tgtEl>
                                          <p:spTgt spid="7"/>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0" grpId="0"/>
      <p:bldP spid="677934" grpId="0" animBg="1"/>
      <p:bldP spid="7"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2063750" y="642938"/>
            <a:ext cx="8153400" cy="5481637"/>
          </a:xfrm>
        </p:spPr>
        <p:txBody>
          <a:bodyPr vert="horz" wrap="square" lIns="91440" tIns="45720" rIns="91440" bIns="45720" anchor="t"/>
          <a:lstStyle/>
          <a:p>
            <a:r>
              <a:rPr kumimoji="1" lang="zh-CN" altLang="zh-CN" dirty="0">
                <a:latin typeface="+mn-lt"/>
                <a:ea typeface="+mn-ea"/>
                <a:cs typeface="+mn-cs"/>
              </a:rPr>
              <a:t>说明：</a:t>
            </a:r>
          </a:p>
          <a:p>
            <a:pPr>
              <a:buNone/>
            </a:pPr>
            <a:r>
              <a:rPr kumimoji="1" lang="en-US" altLang="zh-CN" dirty="0">
                <a:latin typeface="+mn-lt"/>
                <a:ea typeface="+mn-ea"/>
                <a:cs typeface="+mn-cs"/>
              </a:rPr>
              <a:t>(1)</a:t>
            </a:r>
            <a:r>
              <a:rPr kumimoji="1" lang="zh-CN" altLang="zh-CN" dirty="0">
                <a:latin typeface="+mn-lt"/>
                <a:ea typeface="+mn-ea"/>
                <a:cs typeface="+mn-cs"/>
              </a:rPr>
              <a:t>定义结构体数组一般形式是</a:t>
            </a:r>
          </a:p>
          <a:p>
            <a:pPr lvl="1">
              <a:buNone/>
            </a:pPr>
            <a:r>
              <a:rPr kumimoji="1" lang="zh-CN" altLang="zh-CN" dirty="0">
                <a:latin typeface="+mn-lt"/>
                <a:ea typeface="+mn-ea"/>
              </a:rPr>
              <a:t>① </a:t>
            </a:r>
            <a:r>
              <a:rPr kumimoji="1" lang="en-US" altLang="zh-CN" dirty="0">
                <a:latin typeface="+mn-lt"/>
                <a:ea typeface="+mn-ea"/>
              </a:rPr>
              <a:t>struct </a:t>
            </a:r>
            <a:r>
              <a:rPr kumimoji="1" lang="zh-CN" altLang="zh-CN" dirty="0">
                <a:latin typeface="+mn-lt"/>
                <a:ea typeface="+mn-ea"/>
              </a:rPr>
              <a:t>结构体名</a:t>
            </a:r>
          </a:p>
          <a:p>
            <a:pPr lvl="1">
              <a:buNone/>
            </a:pPr>
            <a:r>
              <a:rPr kumimoji="1" lang="en-US" altLang="zh-CN" dirty="0">
                <a:latin typeface="+mn-lt"/>
                <a:ea typeface="+mn-ea"/>
              </a:rPr>
              <a:t>    {</a:t>
            </a:r>
            <a:r>
              <a:rPr kumimoji="1" lang="zh-CN" altLang="zh-CN" dirty="0">
                <a:latin typeface="+mn-lt"/>
                <a:ea typeface="+mn-ea"/>
              </a:rPr>
              <a:t>成员表列</a:t>
            </a:r>
            <a:r>
              <a:rPr kumimoji="1" lang="en-US" altLang="zh-CN" dirty="0">
                <a:latin typeface="+mn-lt"/>
                <a:ea typeface="+mn-ea"/>
              </a:rPr>
              <a:t>} </a:t>
            </a:r>
            <a:r>
              <a:rPr kumimoji="1" lang="zh-CN" altLang="zh-CN" dirty="0">
                <a:latin typeface="+mn-lt"/>
                <a:ea typeface="+mn-ea"/>
              </a:rPr>
              <a:t>数组名</a:t>
            </a:r>
            <a:r>
              <a:rPr kumimoji="1" lang="en-US" altLang="zh-CN" dirty="0">
                <a:latin typeface="+mn-lt"/>
                <a:ea typeface="+mn-ea"/>
              </a:rPr>
              <a:t>[</a:t>
            </a:r>
            <a:r>
              <a:rPr kumimoji="1" lang="zh-CN" altLang="zh-CN" dirty="0">
                <a:latin typeface="+mn-lt"/>
                <a:ea typeface="+mn-ea"/>
              </a:rPr>
              <a:t>数组长度</a:t>
            </a:r>
            <a:r>
              <a:rPr kumimoji="1" lang="en-US" altLang="zh-CN" dirty="0">
                <a:latin typeface="+mn-lt"/>
                <a:ea typeface="+mn-ea"/>
              </a:rPr>
              <a:t>];</a:t>
            </a:r>
            <a:endParaRPr kumimoji="1" lang="zh-CN" altLang="zh-CN" dirty="0">
              <a:latin typeface="+mn-lt"/>
              <a:ea typeface="+mn-ea"/>
            </a:endParaRPr>
          </a:p>
          <a:p>
            <a:pPr lvl="1">
              <a:buNone/>
            </a:pPr>
            <a:r>
              <a:rPr kumimoji="1" lang="zh-CN" altLang="zh-CN" dirty="0">
                <a:latin typeface="+mn-lt"/>
                <a:ea typeface="+mn-ea"/>
              </a:rPr>
              <a:t>② 先声明一个结构体类型，然后再用此类型定义结构体数组：</a:t>
            </a:r>
          </a:p>
          <a:p>
            <a:pPr lvl="1">
              <a:buNone/>
            </a:pPr>
            <a:r>
              <a:rPr kumimoji="1" lang="en-US" altLang="zh-CN" dirty="0">
                <a:latin typeface="+mn-lt"/>
                <a:ea typeface="+mn-ea"/>
              </a:rPr>
              <a:t>     </a:t>
            </a:r>
            <a:r>
              <a:rPr kumimoji="1" lang="zh-CN" altLang="zh-CN" dirty="0">
                <a:latin typeface="+mn-lt"/>
                <a:ea typeface="+mn-ea"/>
              </a:rPr>
              <a:t>结构体类型</a:t>
            </a:r>
            <a:r>
              <a:rPr kumimoji="1" lang="en-US" altLang="zh-CN" dirty="0">
                <a:latin typeface="+mn-lt"/>
                <a:ea typeface="+mn-ea"/>
              </a:rPr>
              <a:t>  </a:t>
            </a:r>
            <a:r>
              <a:rPr kumimoji="1" lang="zh-CN" altLang="zh-CN" dirty="0">
                <a:latin typeface="+mn-lt"/>
                <a:ea typeface="+mn-ea"/>
              </a:rPr>
              <a:t>数组名</a:t>
            </a:r>
            <a:r>
              <a:rPr kumimoji="1" lang="en-US" altLang="zh-CN" dirty="0">
                <a:latin typeface="+mn-lt"/>
                <a:ea typeface="+mn-ea"/>
              </a:rPr>
              <a:t>[</a:t>
            </a:r>
            <a:r>
              <a:rPr kumimoji="1" lang="zh-CN" altLang="zh-CN" dirty="0">
                <a:latin typeface="+mn-lt"/>
                <a:ea typeface="+mn-ea"/>
              </a:rPr>
              <a:t>数组长度</a:t>
            </a:r>
            <a:r>
              <a:rPr kumimoji="1" lang="en-US" altLang="zh-CN" dirty="0">
                <a:latin typeface="+mn-lt"/>
                <a:ea typeface="+mn-ea"/>
              </a:rPr>
              <a:t>];</a:t>
            </a:r>
            <a:endParaRPr kumimoji="1" lang="zh-CN" altLang="zh-CN" dirty="0">
              <a:latin typeface="+mn-lt"/>
              <a:ea typeface="+mn-ea"/>
            </a:endParaRPr>
          </a:p>
          <a:p>
            <a:pPr lvl="1">
              <a:buNone/>
            </a:pPr>
            <a:r>
              <a:rPr kumimoji="1" lang="en-US" altLang="zh-CN" dirty="0">
                <a:latin typeface="+mn-lt"/>
                <a:ea typeface="+mn-ea"/>
              </a:rPr>
              <a:t>   </a:t>
            </a:r>
            <a:r>
              <a:rPr kumimoji="1" lang="zh-CN" altLang="zh-CN" dirty="0">
                <a:latin typeface="+mn-lt"/>
                <a:ea typeface="+mn-ea"/>
              </a:rPr>
              <a:t>如：</a:t>
            </a:r>
          </a:p>
          <a:p>
            <a:pPr lvl="1">
              <a:buNone/>
            </a:pPr>
            <a:r>
              <a:rPr kumimoji="1" lang="en-US" altLang="zh-CN" dirty="0">
                <a:latin typeface="+mn-lt"/>
                <a:ea typeface="+mn-ea"/>
              </a:rPr>
              <a:t>     struct Person  leader[3]; </a:t>
            </a:r>
            <a:endParaRPr kumimoji="1" lang="zh-CN" altLang="zh-CN" dirty="0">
              <a:latin typeface="+mn-lt"/>
              <a:ea typeface="+mn-ea"/>
            </a:endParaRPr>
          </a:p>
          <a:p>
            <a:endParaRPr kumimoji="1" lang="zh-CN" altLang="en-US" dirty="0">
              <a:latin typeface="+mn-lt"/>
              <a:ea typeface="+mn-ea"/>
              <a:cs typeface="+mn-cs"/>
            </a:endParaRPr>
          </a:p>
        </p:txBody>
      </p:sp>
      <p:pic>
        <p:nvPicPr>
          <p:cNvPr id="34819"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pRg st="4" end="4"/>
                                            </p:txEl>
                                          </p:spTgt>
                                        </p:tgtEl>
                                        <p:attrNameLst>
                                          <p:attrName>style.visibility</p:attrName>
                                        </p:attrNameLst>
                                      </p:cBhvr>
                                      <p:to>
                                        <p:strVal val="visible"/>
                                      </p:to>
                                    </p:set>
                                    <p:animEffect transition="in" filter="blinds(horizontal)">
                                      <p:cBhvr>
                                        <p:cTn id="7" dur="500"/>
                                        <p:tgtEl>
                                          <p:spTgt spid="34818">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8">
                                            <p:txEl>
                                              <p:pRg st="5" end="5"/>
                                            </p:txEl>
                                          </p:spTgt>
                                        </p:tgtEl>
                                        <p:attrNameLst>
                                          <p:attrName>style.visibility</p:attrName>
                                        </p:attrNameLst>
                                      </p:cBhvr>
                                      <p:to>
                                        <p:strVal val="visible"/>
                                      </p:to>
                                    </p:set>
                                    <p:animEffect transition="in" filter="blinds(horizontal)">
                                      <p:cBhvr>
                                        <p:cTn id="10" dur="500"/>
                                        <p:tgtEl>
                                          <p:spTgt spid="34818">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818">
                                            <p:txEl>
                                              <p:pRg st="6" end="6"/>
                                            </p:txEl>
                                          </p:spTgt>
                                        </p:tgtEl>
                                        <p:attrNameLst>
                                          <p:attrName>style.visibility</p:attrName>
                                        </p:attrNameLst>
                                      </p:cBhvr>
                                      <p:to>
                                        <p:strVal val="visible"/>
                                      </p:to>
                                    </p:set>
                                    <p:animEffect transition="in" filter="blinds(horizontal)">
                                      <p:cBhvr>
                                        <p:cTn id="13" dur="500"/>
                                        <p:tgtEl>
                                          <p:spTgt spid="34818">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818">
                                            <p:txEl>
                                              <p:pRg st="7" end="7"/>
                                            </p:txEl>
                                          </p:spTgt>
                                        </p:tgtEl>
                                        <p:attrNameLst>
                                          <p:attrName>style.visibility</p:attrName>
                                        </p:attrNameLst>
                                      </p:cBhvr>
                                      <p:to>
                                        <p:strVal val="visible"/>
                                      </p:to>
                                    </p:set>
                                    <p:animEffect transition="in" filter="blinds(horizontal)">
                                      <p:cBhvr>
                                        <p:cTn id="16" dur="500"/>
                                        <p:tgtEl>
                                          <p:spTgt spid="3481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2063750" y="642938"/>
            <a:ext cx="8153400" cy="4857750"/>
          </a:xfrm>
        </p:spPr>
        <p:txBody>
          <a:bodyPr vert="horz" wrap="square" lIns="91440" tIns="45720" rIns="91440" bIns="45720" anchor="t"/>
          <a:lstStyle/>
          <a:p>
            <a:r>
              <a:rPr kumimoji="1" lang="zh-CN" altLang="zh-CN" dirty="0">
                <a:latin typeface="+mn-lt"/>
                <a:ea typeface="+mn-ea"/>
                <a:cs typeface="+mn-cs"/>
              </a:rPr>
              <a:t>说明：</a:t>
            </a:r>
          </a:p>
          <a:p>
            <a:pPr>
              <a:buNone/>
            </a:pPr>
            <a:r>
              <a:rPr kumimoji="1" lang="en-US" altLang="zh-CN" dirty="0">
                <a:latin typeface="+mn-lt"/>
                <a:ea typeface="+mn-ea"/>
                <a:cs typeface="+mn-cs"/>
              </a:rPr>
              <a:t>(2)</a:t>
            </a:r>
            <a:r>
              <a:rPr kumimoji="1" lang="zh-CN" altLang="zh-CN" dirty="0">
                <a:latin typeface="+mn-lt"/>
                <a:ea typeface="+mn-ea"/>
                <a:cs typeface="+mn-cs"/>
              </a:rPr>
              <a:t>对结构体数组初始化的形式是在定义数组的后面加上：</a:t>
            </a:r>
          </a:p>
          <a:p>
            <a:pPr lvl="1">
              <a:buNone/>
            </a:pPr>
            <a:r>
              <a:rPr kumimoji="1" lang="zh-CN" altLang="zh-CN" dirty="0">
                <a:latin typeface="+mn-lt"/>
                <a:ea typeface="+mn-ea"/>
              </a:rPr>
              <a:t>＝｛初值表列｝</a:t>
            </a:r>
            <a:r>
              <a:rPr kumimoji="1" lang="en-US" altLang="zh-CN" dirty="0">
                <a:latin typeface="+mn-lt"/>
                <a:ea typeface="+mn-ea"/>
              </a:rPr>
              <a:t>; </a:t>
            </a:r>
            <a:endParaRPr kumimoji="1" lang="zh-CN" altLang="zh-CN" dirty="0">
              <a:latin typeface="+mn-lt"/>
              <a:ea typeface="+mn-ea"/>
            </a:endParaRPr>
          </a:p>
          <a:p>
            <a:pPr>
              <a:buNone/>
            </a:pPr>
            <a:r>
              <a:rPr kumimoji="1" lang="en-US" altLang="zh-CN" dirty="0">
                <a:latin typeface="+mn-lt"/>
                <a:ea typeface="+mn-ea"/>
                <a:cs typeface="+mn-cs"/>
              </a:rPr>
              <a:t> </a:t>
            </a:r>
            <a:r>
              <a:rPr kumimoji="1" lang="zh-CN" altLang="zh-CN" dirty="0">
                <a:latin typeface="+mn-lt"/>
                <a:ea typeface="+mn-ea"/>
                <a:cs typeface="+mn-cs"/>
              </a:rPr>
              <a:t>如：</a:t>
            </a:r>
          </a:p>
          <a:p>
            <a:pPr lvl="1">
              <a:buNone/>
            </a:pPr>
            <a:r>
              <a:rPr kumimoji="1" lang="en-US" altLang="zh-CN" dirty="0">
                <a:latin typeface="+mn-lt"/>
                <a:ea typeface="+mn-ea"/>
              </a:rPr>
              <a:t>struct Person  leader[3]= {"Li",0,"Zhang",0,"Fun",0}; </a:t>
            </a:r>
            <a:endParaRPr kumimoji="1" lang="zh-CN" altLang="zh-CN" dirty="0">
              <a:latin typeface="+mn-lt"/>
              <a:ea typeface="+mn-ea"/>
            </a:endParaRPr>
          </a:p>
          <a:p>
            <a:endParaRPr kumimoji="1" lang="zh-CN" altLang="en-US" dirty="0">
              <a:latin typeface="+mn-lt"/>
              <a:ea typeface="+mn-ea"/>
              <a:cs typeface="+mn-cs"/>
            </a:endParaRPr>
          </a:p>
        </p:txBody>
      </p:sp>
      <p:pic>
        <p:nvPicPr>
          <p:cNvPr id="35843"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11.2.6 </a:t>
            </a:r>
            <a:r>
              <a:rPr kumimoji="1" lang="zh-CN"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结构体数组的应用举例</a:t>
            </a:r>
            <a:endParaRPr kumimoji="1" lang="zh-CN" altLang="en-US"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5123" name="Rectangle 3"/>
          <p:cNvSpPr>
            <a:spLocks noGrp="1"/>
          </p:cNvSpPr>
          <p:nvPr>
            <p:ph idx="1"/>
          </p:nvPr>
        </p:nvSpPr>
        <p:spPr>
          <a:xfrm>
            <a:off x="2452688" y="1571625"/>
            <a:ext cx="7500937" cy="3929063"/>
          </a:xfrm>
        </p:spPr>
        <p:txBody>
          <a:bodyPr vert="horz" wrap="square" lIns="91440" tIns="45720" rIns="91440" bIns="45720" anchor="t"/>
          <a:lstStyle/>
          <a:p>
            <a:pPr>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4 </a:t>
            </a:r>
            <a:r>
              <a:rPr kumimoji="1" lang="zh-CN" altLang="zh-CN" dirty="0">
                <a:latin typeface="+mn-lt"/>
                <a:ea typeface="+mn-ea"/>
                <a:cs typeface="+mn-cs"/>
              </a:rPr>
              <a:t>有</a:t>
            </a:r>
            <a:r>
              <a:rPr kumimoji="1" lang="en-US" altLang="zh-CN" dirty="0">
                <a:latin typeface="+mn-lt"/>
                <a:ea typeface="+mn-ea"/>
                <a:cs typeface="+mn-cs"/>
              </a:rPr>
              <a:t>n</a:t>
            </a:r>
            <a:r>
              <a:rPr kumimoji="1" lang="zh-CN" altLang="zh-CN" dirty="0">
                <a:latin typeface="+mn-lt"/>
                <a:ea typeface="+mn-ea"/>
                <a:cs typeface="+mn-cs"/>
              </a:rPr>
              <a:t>个学生的信息</a:t>
            </a:r>
            <a:r>
              <a:rPr kumimoji="1" lang="en-US" altLang="zh-CN" dirty="0">
                <a:latin typeface="+mn-lt"/>
                <a:ea typeface="+mn-ea"/>
                <a:cs typeface="+mn-cs"/>
              </a:rPr>
              <a:t>(</a:t>
            </a:r>
            <a:r>
              <a:rPr kumimoji="1" lang="zh-CN" altLang="zh-CN" dirty="0">
                <a:latin typeface="+mn-lt"/>
                <a:ea typeface="+mn-ea"/>
                <a:cs typeface="+mn-cs"/>
              </a:rPr>
              <a:t>包括学号、姓名、成绩</a:t>
            </a:r>
            <a:r>
              <a:rPr kumimoji="1" lang="en-US" altLang="zh-CN" dirty="0">
                <a:latin typeface="+mn-lt"/>
                <a:ea typeface="+mn-ea"/>
                <a:cs typeface="+mn-cs"/>
              </a:rPr>
              <a:t>)</a:t>
            </a:r>
            <a:r>
              <a:rPr kumimoji="1" lang="zh-CN" altLang="zh-CN" dirty="0">
                <a:latin typeface="+mn-lt"/>
                <a:ea typeface="+mn-ea"/>
                <a:cs typeface="+mn-cs"/>
              </a:rPr>
              <a:t>，要求按照成绩的高低顺序输出各学生的信息。</a:t>
            </a:r>
          </a:p>
          <a:p>
            <a:r>
              <a:rPr kumimoji="1" lang="zh-CN" altLang="zh-CN" dirty="0">
                <a:latin typeface="+mn-lt"/>
                <a:ea typeface="+mn-ea"/>
                <a:cs typeface="+mn-cs"/>
              </a:rPr>
              <a:t>解题思路：用结构体数组存放</a:t>
            </a:r>
            <a:r>
              <a:rPr kumimoji="1" lang="en-US" altLang="zh-CN" dirty="0">
                <a:latin typeface="+mn-lt"/>
                <a:ea typeface="+mn-ea"/>
                <a:cs typeface="+mn-cs"/>
              </a:rPr>
              <a:t>n</a:t>
            </a:r>
            <a:r>
              <a:rPr kumimoji="1" lang="zh-CN" altLang="zh-CN" dirty="0">
                <a:latin typeface="+mn-lt"/>
                <a:ea typeface="+mn-ea"/>
                <a:cs typeface="+mn-cs"/>
              </a:rPr>
              <a:t>个学生信息，采用选择法对各元素进行排序</a:t>
            </a:r>
            <a:r>
              <a:rPr kumimoji="1" lang="en-US" altLang="zh-CN" dirty="0">
                <a:latin typeface="+mn-lt"/>
                <a:ea typeface="+mn-ea"/>
                <a:cs typeface="+mn-cs"/>
              </a:rPr>
              <a:t>(</a:t>
            </a:r>
            <a:r>
              <a:rPr kumimoji="1" lang="zh-CN" altLang="zh-CN" dirty="0">
                <a:latin typeface="+mn-lt"/>
                <a:ea typeface="+mn-ea"/>
                <a:cs typeface="+mn-cs"/>
              </a:rPr>
              <a:t>进行比较的是各元素中的成绩</a:t>
            </a:r>
            <a:r>
              <a:rPr kumimoji="1" lang="en-US" altLang="zh-CN" dirty="0">
                <a:latin typeface="+mn-lt"/>
                <a:ea typeface="+mn-ea"/>
                <a:cs typeface="+mn-cs"/>
              </a:rPr>
              <a:t>)</a:t>
            </a:r>
            <a:r>
              <a:rPr kumimoji="1" lang="zh-CN" altLang="zh-CN" dirty="0">
                <a:latin typeface="+mn-lt"/>
                <a:ea typeface="+mn-ea"/>
                <a:cs typeface="+mn-cs"/>
              </a:rPr>
              <a:t>。</a:t>
            </a:r>
            <a:endParaRPr kumimoji="1" lang="en-US" altLang="zh-CN" dirty="0">
              <a:latin typeface="+mn-lt"/>
              <a:ea typeface="+mn-ea"/>
              <a:cs typeface="+mn-cs"/>
            </a:endParaRPr>
          </a:p>
        </p:txBody>
      </p:sp>
      <p:pic>
        <p:nvPicPr>
          <p:cNvPr id="36868" name="图片 3"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charRg st="49" end="97"/>
                                            </p:txEl>
                                          </p:spTgt>
                                        </p:tgtEl>
                                        <p:attrNameLst>
                                          <p:attrName>style.visibility</p:attrName>
                                        </p:attrNameLst>
                                      </p:cBhvr>
                                      <p:to>
                                        <p:strVal val="visible"/>
                                      </p:to>
                                    </p:set>
                                    <p:animEffect transition="in" filter="blinds(horizontal)">
                                      <p:cBhvr>
                                        <p:cTn id="7" dur="500"/>
                                        <p:tgtEl>
                                          <p:spTgt spid="5123">
                                            <p:txEl>
                                              <p:charRg st="49"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idx="1"/>
          </p:nvPr>
        </p:nvSpPr>
        <p:spPr>
          <a:xfrm>
            <a:off x="1881188" y="500063"/>
            <a:ext cx="8643937" cy="6143625"/>
          </a:xfrm>
        </p:spPr>
        <p:txBody>
          <a:bodyPr vert="horz" wrap="square" lIns="91440" tIns="45720" rIns="91440" bIns="45720" anchor="t"/>
          <a:lstStyle/>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int num; char name[20]; float score;  };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stu[5]={{10101,"Zhang",78  },</a:t>
            </a:r>
          </a:p>
          <a:p>
            <a:pPr>
              <a:lnSpc>
                <a:spcPct val="100000"/>
              </a:lnSpc>
              <a:buNone/>
            </a:pPr>
            <a:r>
              <a:rPr kumimoji="1" lang="en-US" altLang="zh-CN" sz="2800" dirty="0">
                <a:latin typeface="+mn-lt"/>
                <a:ea typeface="+mn-ea"/>
                <a:cs typeface="+mn-cs"/>
              </a:rPr>
              <a:t>                  {10103,"Wang",98.5},</a:t>
            </a:r>
          </a:p>
          <a:p>
            <a:pPr>
              <a:lnSpc>
                <a:spcPct val="100000"/>
              </a:lnSpc>
              <a:buNone/>
            </a:pPr>
            <a:r>
              <a:rPr kumimoji="1" lang="en-US" altLang="zh-CN" sz="2800" dirty="0">
                <a:latin typeface="+mn-lt"/>
                <a:ea typeface="+mn-ea"/>
                <a:cs typeface="+mn-cs"/>
              </a:rPr>
              <a:t>                  {10106,"Li",      86   },</a:t>
            </a:r>
          </a:p>
          <a:p>
            <a:pPr>
              <a:lnSpc>
                <a:spcPct val="100000"/>
              </a:lnSpc>
              <a:buNone/>
            </a:pPr>
            <a:r>
              <a:rPr kumimoji="1" lang="en-US" altLang="zh-CN" sz="2800" dirty="0">
                <a:latin typeface="+mn-lt"/>
                <a:ea typeface="+mn-ea"/>
                <a:cs typeface="+mn-cs"/>
              </a:rPr>
              <a:t>                  {10108,“Ling”,  73.5},</a:t>
            </a:r>
          </a:p>
          <a:p>
            <a:pPr>
              <a:lnSpc>
                <a:spcPct val="100000"/>
              </a:lnSpc>
              <a:buNone/>
            </a:pPr>
            <a:r>
              <a:rPr kumimoji="1" lang="en-US" altLang="zh-CN" sz="2800" dirty="0">
                <a:latin typeface="+mn-lt"/>
                <a:ea typeface="+mn-ea"/>
                <a:cs typeface="+mn-cs"/>
              </a:rPr>
              <a:t>                  {10110,“Fun”,  100  }  };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temp;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const int n = 5 ;  int i,j,k;</a:t>
            </a:r>
            <a:endParaRPr kumimoji="1" lang="zh-CN" altLang="en-US" sz="2800" dirty="0">
              <a:latin typeface="+mn-lt"/>
              <a:ea typeface="+mn-ea"/>
              <a:cs typeface="+mn-cs"/>
            </a:endParaRPr>
          </a:p>
        </p:txBody>
      </p:sp>
      <p:sp>
        <p:nvSpPr>
          <p:cNvPr id="4" name="圆角矩形标注 3"/>
          <p:cNvSpPr/>
          <p:nvPr/>
        </p:nvSpPr>
        <p:spPr>
          <a:xfrm>
            <a:off x="3524250" y="4786313"/>
            <a:ext cx="1500188" cy="571500"/>
          </a:xfrm>
          <a:prstGeom prst="wedgeRoundRectCallout">
            <a:avLst>
              <a:gd name="adj1" fmla="val -1551"/>
              <a:gd name="adj2" fmla="val 173347"/>
              <a:gd name="adj3" fmla="val 16667"/>
            </a:avLst>
          </a:prstGeom>
          <a:solidFill>
            <a:srgbClr val="FFFFCC"/>
          </a:solidFill>
          <a:ln w="9525" cap="flat" cmpd="sng">
            <a:solidFill>
              <a:schemeClr val="tx1"/>
            </a:solidFill>
            <a:prstDash val="solid"/>
            <a:miter/>
            <a:headEnd type="none" w="med" len="med"/>
            <a:tailEnd type="none" w="med" len="med"/>
          </a:ln>
        </p:spPr>
        <p:txBody>
          <a:bodyPr wrap="none"/>
          <a:lstStyle/>
          <a:p>
            <a:pPr algn="ctr"/>
            <a:r>
              <a:rPr lang="zh-CN" altLang="zh-CN" sz="2800" b="1" dirty="0">
                <a:solidFill>
                  <a:srgbClr val="C00000"/>
                </a:solidFill>
                <a:latin typeface="Arial" panose="020B0604020202020204" pitchFamily="34" charset="0"/>
              </a:rPr>
              <a:t>常变量</a:t>
            </a:r>
            <a:endParaRPr lang="zh-CN" altLang="en-US" sz="2800" b="1" dirty="0">
              <a:solidFill>
                <a:srgbClr val="C00000"/>
              </a:solidFill>
              <a:latin typeface="Arial" panose="020B0604020202020204" pitchFamily="34" charset="0"/>
            </a:endParaRPr>
          </a:p>
        </p:txBody>
      </p:sp>
      <p:sp>
        <p:nvSpPr>
          <p:cNvPr id="5" name="圆角矩形标注 4"/>
          <p:cNvSpPr/>
          <p:nvPr/>
        </p:nvSpPr>
        <p:spPr>
          <a:xfrm>
            <a:off x="5310188" y="4857750"/>
            <a:ext cx="2571750" cy="571500"/>
          </a:xfrm>
          <a:prstGeom prst="wedgeRoundRectCallout">
            <a:avLst>
              <a:gd name="adj1" fmla="val -50602"/>
              <a:gd name="adj2" fmla="val 164579"/>
              <a:gd name="adj3" fmla="val 16667"/>
            </a:avLst>
          </a:prstGeom>
          <a:solidFill>
            <a:srgbClr val="FFFFCC"/>
          </a:solidFill>
          <a:ln w="9525" cap="flat" cmpd="sng">
            <a:solidFill>
              <a:schemeClr val="tx1"/>
            </a:solidFill>
            <a:prstDash val="solid"/>
            <a:miter/>
            <a:headEnd type="none" w="med" len="med"/>
            <a:tailEnd type="none" w="med" len="med"/>
          </a:ln>
        </p:spPr>
        <p:txBody>
          <a:bodyPr wrap="none"/>
          <a:lstStyle/>
          <a:p>
            <a:pPr algn="ctr"/>
            <a:r>
              <a:rPr lang="zh-CN" altLang="en-US" sz="2800" b="1" dirty="0">
                <a:solidFill>
                  <a:srgbClr val="C00000"/>
                </a:solidFill>
                <a:latin typeface="Arial" panose="020B0604020202020204" pitchFamily="34" charset="0"/>
              </a:rPr>
              <a:t>若人数变为</a:t>
            </a:r>
            <a:r>
              <a:rPr lang="en-US" altLang="zh-CN" sz="2800" b="1" dirty="0">
                <a:solidFill>
                  <a:srgbClr val="C00000"/>
                </a:solidFill>
                <a:latin typeface="Arial" panose="020B0604020202020204" pitchFamily="34" charset="0"/>
              </a:rPr>
              <a:t>30</a:t>
            </a:r>
            <a:endParaRPr lang="zh-CN" altLang="en-US" sz="2800" b="1" dirty="0">
              <a:solidFill>
                <a:srgbClr val="C00000"/>
              </a:solidFill>
              <a:latin typeface="Arial" panose="020B0604020202020204" pitchFamily="34" charset="0"/>
            </a:endParaRPr>
          </a:p>
        </p:txBody>
      </p:sp>
      <p:sp>
        <p:nvSpPr>
          <p:cNvPr id="6" name="TextBox 5"/>
          <p:cNvSpPr txBox="1"/>
          <p:nvPr/>
        </p:nvSpPr>
        <p:spPr>
          <a:xfrm>
            <a:off x="4872038" y="6122988"/>
            <a:ext cx="547688" cy="430530"/>
          </a:xfrm>
          <a:prstGeom prst="rect">
            <a:avLst/>
          </a:prstGeom>
          <a:solidFill>
            <a:schemeClr val="accent1"/>
          </a:solidFill>
        </p:spPr>
        <p:txBody>
          <a:bodyPr lIns="0" tIns="0" rIns="0" bIns="0">
            <a:spAutoFit/>
          </a:bodyPr>
          <a:lstStyle/>
          <a:p>
            <a:pPr marR="0" defTabSz="914400">
              <a:buClrTx/>
              <a:buSzTx/>
              <a:buFontTx/>
              <a:defRPr/>
            </a:pPr>
            <a:r>
              <a:rPr kumimoji="1" lang="en-US" altLang="zh-CN" sz="2800" b="1" kern="1200" cap="none" spc="0" normalizeH="0" baseline="0" noProof="0" dirty="0">
                <a:solidFill>
                  <a:srgbClr val="C00000"/>
                </a:solidFill>
                <a:latin typeface="+mn-lt"/>
                <a:ea typeface="+mn-ea"/>
                <a:cs typeface="+mn-cs"/>
              </a:rPr>
              <a:t>30</a:t>
            </a:r>
            <a:endParaRPr kumimoji="1" lang="zh-CN" altLang="en-US" sz="2800" b="1" kern="1200" cap="none" spc="0" normalizeH="0" baseline="0" noProof="0" dirty="0">
              <a:solidFill>
                <a:srgbClr val="C00000"/>
              </a:solidFill>
              <a:latin typeface="+mn-lt"/>
              <a:ea typeface="+mn-ea"/>
              <a:cs typeface="+mn-cs"/>
            </a:endParaRPr>
          </a:p>
        </p:txBody>
      </p:sp>
      <p:pic>
        <p:nvPicPr>
          <p:cNvPr id="37894" name="图片 6"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9" presetClass="entr" presetSubtype="0" decel="10000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 calcmode="lin" valueType="num">
                                      <p:cBhvr>
                                        <p:cTn id="19" dur="500" fill="hold"/>
                                        <p:tgtEl>
                                          <p:spTgt spid="6"/>
                                        </p:tgtEl>
                                        <p:attrNameLst>
                                          <p:attrName>style.rotation</p:attrName>
                                        </p:attrNameLst>
                                      </p:cBhvr>
                                      <p:tavLst>
                                        <p:tav tm="0">
                                          <p:val>
                                            <p:fltVal val="360"/>
                                          </p:val>
                                        </p:tav>
                                        <p:tav tm="100000">
                                          <p:val>
                                            <p:fltVal val="0"/>
                                          </p:val>
                                        </p:tav>
                                      </p:tavLst>
                                    </p:anim>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1881188" y="500063"/>
            <a:ext cx="8643937" cy="6143625"/>
          </a:xfrm>
        </p:spPr>
        <p:txBody>
          <a:bodyPr vert="horz" wrap="square" lIns="91440" tIns="45720" rIns="91440" bIns="45720" anchor="t"/>
          <a:lstStyle/>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int num; char name[20]; float score;  };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stu[5]={{10101,"Zhang",78  },</a:t>
            </a:r>
          </a:p>
          <a:p>
            <a:pPr>
              <a:lnSpc>
                <a:spcPct val="100000"/>
              </a:lnSpc>
              <a:buNone/>
            </a:pPr>
            <a:r>
              <a:rPr kumimoji="1" lang="en-US" altLang="zh-CN" sz="2800" dirty="0">
                <a:latin typeface="+mn-lt"/>
                <a:ea typeface="+mn-ea"/>
                <a:cs typeface="+mn-cs"/>
              </a:rPr>
              <a:t>                  {10103,"Wang",98.5},</a:t>
            </a:r>
          </a:p>
          <a:p>
            <a:pPr>
              <a:lnSpc>
                <a:spcPct val="100000"/>
              </a:lnSpc>
              <a:buNone/>
            </a:pPr>
            <a:r>
              <a:rPr kumimoji="1" lang="en-US" altLang="zh-CN" sz="2800" dirty="0">
                <a:latin typeface="+mn-lt"/>
                <a:ea typeface="+mn-ea"/>
                <a:cs typeface="+mn-cs"/>
              </a:rPr>
              <a:t>                  {10106,"Li",      86   },</a:t>
            </a:r>
          </a:p>
          <a:p>
            <a:pPr>
              <a:lnSpc>
                <a:spcPct val="100000"/>
              </a:lnSpc>
              <a:buNone/>
            </a:pPr>
            <a:r>
              <a:rPr kumimoji="1" lang="en-US" altLang="zh-CN" sz="2800" dirty="0">
                <a:latin typeface="+mn-lt"/>
                <a:ea typeface="+mn-ea"/>
                <a:cs typeface="+mn-cs"/>
              </a:rPr>
              <a:t>                  {10108,“Ling”,  73.5},</a:t>
            </a:r>
          </a:p>
          <a:p>
            <a:pPr>
              <a:lnSpc>
                <a:spcPct val="100000"/>
              </a:lnSpc>
              <a:buNone/>
            </a:pPr>
            <a:r>
              <a:rPr kumimoji="1" lang="en-US" altLang="zh-CN" sz="2800" dirty="0">
                <a:latin typeface="+mn-lt"/>
                <a:ea typeface="+mn-ea"/>
                <a:cs typeface="+mn-cs"/>
              </a:rPr>
              <a:t>                  {10110,“Fun”,  100  }  };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temp;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const int n = 5 ;  int i,j,k;</a:t>
            </a:r>
            <a:endParaRPr kumimoji="1" lang="zh-CN" altLang="en-US" sz="2800" dirty="0">
              <a:latin typeface="+mn-lt"/>
              <a:ea typeface="+mn-ea"/>
              <a:cs typeface="+mn-cs"/>
            </a:endParaRPr>
          </a:p>
        </p:txBody>
      </p:sp>
      <p:sp>
        <p:nvSpPr>
          <p:cNvPr id="5" name="圆角矩形标注 4"/>
          <p:cNvSpPr/>
          <p:nvPr/>
        </p:nvSpPr>
        <p:spPr bwMode="auto">
          <a:xfrm>
            <a:off x="5095875" y="928688"/>
            <a:ext cx="3000375" cy="571500"/>
          </a:xfrm>
          <a:prstGeom prst="wedgeRoundRectCallout">
            <a:avLst>
              <a:gd name="adj1" fmla="val -105014"/>
              <a:gd name="adj2" fmla="val -3268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#define N 5</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cxnSp>
        <p:nvCxnSpPr>
          <p:cNvPr id="8" name="直接连接符 7"/>
          <p:cNvCxnSpPr/>
          <p:nvPr/>
        </p:nvCxnSpPr>
        <p:spPr>
          <a:xfrm>
            <a:off x="2166938" y="6286500"/>
            <a:ext cx="3143250" cy="0"/>
          </a:xfrm>
          <a:prstGeom prst="line">
            <a:avLst/>
          </a:prstGeom>
          <a:ln w="38100" cap="flat" cmpd="sng">
            <a:solidFill>
              <a:srgbClr val="C00000"/>
            </a:solidFill>
            <a:prstDash val="solid"/>
            <a:miter/>
            <a:headEnd type="none" w="med" len="med"/>
            <a:tailEnd type="none" w="med" len="med"/>
          </a:ln>
        </p:spPr>
      </p:cxnSp>
      <p:cxnSp>
        <p:nvCxnSpPr>
          <p:cNvPr id="9" name="直接连接符 8"/>
          <p:cNvCxnSpPr/>
          <p:nvPr/>
        </p:nvCxnSpPr>
        <p:spPr>
          <a:xfrm>
            <a:off x="2166938" y="6357938"/>
            <a:ext cx="3143250" cy="0"/>
          </a:xfrm>
          <a:prstGeom prst="line">
            <a:avLst/>
          </a:prstGeom>
          <a:ln w="38100" cap="flat" cmpd="sng">
            <a:solidFill>
              <a:srgbClr val="C00000"/>
            </a:solidFill>
            <a:prstDash val="solid"/>
            <a:miter/>
            <a:headEnd type="none" w="med" len="med"/>
            <a:tailEnd type="none" w="med" len="med"/>
          </a:ln>
        </p:spPr>
      </p:cxnSp>
      <p:sp>
        <p:nvSpPr>
          <p:cNvPr id="10" name="圆角矩形标注 9"/>
          <p:cNvSpPr/>
          <p:nvPr/>
        </p:nvSpPr>
        <p:spPr bwMode="auto">
          <a:xfrm>
            <a:off x="6953250" y="5000625"/>
            <a:ext cx="3214688" cy="571500"/>
          </a:xfrm>
          <a:prstGeom prst="wedgeRoundRectCallout">
            <a:avLst>
              <a:gd name="adj1" fmla="val -58674"/>
              <a:gd name="adj2" fmla="val 9882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注意</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temp</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的类型</a:t>
            </a:r>
          </a:p>
        </p:txBody>
      </p:sp>
      <p:pic>
        <p:nvPicPr>
          <p:cNvPr id="38919" name="图片 6"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slide(fromLeft)">
                                      <p:cBhvr>
                                        <p:cTn id="11" dur="500"/>
                                        <p:tgtEl>
                                          <p:spTgt spid="9"/>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0"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a:xfrm>
            <a:off x="1881188" y="500063"/>
            <a:ext cx="8643937" cy="6143625"/>
          </a:xfrm>
        </p:spPr>
        <p:txBody>
          <a:bodyPr vert="horz" wrap="square" lIns="91440" tIns="45720" rIns="91440" bIns="45720" anchor="t"/>
          <a:lstStyle/>
          <a:p>
            <a:pPr>
              <a:lnSpc>
                <a:spcPts val="2800"/>
              </a:lnSpc>
              <a:buNone/>
            </a:pPr>
            <a:r>
              <a:rPr kumimoji="1" lang="en-US" altLang="zh-CN" sz="2800" dirty="0">
                <a:latin typeface="+mn-lt"/>
                <a:ea typeface="+mn-ea"/>
                <a:cs typeface="+mn-cs"/>
              </a:rPr>
              <a:t>  printf("The order is:\n");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for(i=0;i&lt;n-1;i++)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 k=i;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for(j=i+1;j&lt;n;j++)</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if(stu[j].score&gt;stu[k].score)  k=j;</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temp=stu[k];</a:t>
            </a:r>
          </a:p>
          <a:p>
            <a:pPr>
              <a:lnSpc>
                <a:spcPts val="2800"/>
              </a:lnSpc>
              <a:buNone/>
            </a:pPr>
            <a:r>
              <a:rPr kumimoji="1" lang="en-US" altLang="zh-CN" sz="2800" dirty="0">
                <a:latin typeface="+mn-lt"/>
                <a:ea typeface="+mn-ea"/>
                <a:cs typeface="+mn-cs"/>
              </a:rPr>
              <a:t>     stu[k]=stu[i];   stu[i]=temp;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printf("%6d %8s %6.2f\n",</a:t>
            </a:r>
          </a:p>
          <a:p>
            <a:pPr>
              <a:lnSpc>
                <a:spcPts val="2800"/>
              </a:lnSpc>
              <a:buNone/>
            </a:pPr>
            <a:r>
              <a:rPr kumimoji="1" lang="en-US" altLang="zh-CN" sz="2800" dirty="0">
                <a:latin typeface="+mn-lt"/>
                <a:ea typeface="+mn-ea"/>
                <a:cs typeface="+mn-cs"/>
              </a:rPr>
              <a:t>        stu[i].num,stu[i].name,stu[i].score);</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ts val="2800"/>
              </a:lnSpc>
              <a:buNone/>
            </a:pPr>
            <a:endParaRPr kumimoji="1" lang="zh-CN" altLang="zh-CN" sz="2800" dirty="0">
              <a:latin typeface="+mn-lt"/>
              <a:ea typeface="+mn-ea"/>
              <a:cs typeface="+mn-cs"/>
            </a:endParaRPr>
          </a:p>
          <a:p>
            <a:pPr>
              <a:lnSpc>
                <a:spcPts val="2800"/>
              </a:lnSpc>
              <a:buNone/>
            </a:pPr>
            <a:endParaRPr kumimoji="1" lang="zh-CN" altLang="en-US" sz="2800" dirty="0">
              <a:latin typeface="+mn-lt"/>
              <a:ea typeface="+mn-ea"/>
              <a:cs typeface="+mn-cs"/>
            </a:endParaRPr>
          </a:p>
        </p:txBody>
      </p:sp>
      <p:sp>
        <p:nvSpPr>
          <p:cNvPr id="4" name="圆角矩形标注 3"/>
          <p:cNvSpPr/>
          <p:nvPr/>
        </p:nvSpPr>
        <p:spPr bwMode="auto">
          <a:xfrm>
            <a:off x="5381625" y="5429250"/>
            <a:ext cx="4357688" cy="642938"/>
          </a:xfrm>
          <a:prstGeom prst="wedgeRoundRectCallout">
            <a:avLst>
              <a:gd name="adj1" fmla="val -22687"/>
              <a:gd name="adj2" fmla="val -25496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写法上与普通变量一致</a:t>
            </a:r>
          </a:p>
        </p:txBody>
      </p:sp>
      <p:sp>
        <p:nvSpPr>
          <p:cNvPr id="5" name="矩形 4"/>
          <p:cNvSpPr/>
          <p:nvPr/>
        </p:nvSpPr>
        <p:spPr>
          <a:xfrm>
            <a:off x="2095500" y="928688"/>
            <a:ext cx="7786688" cy="3143250"/>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pic>
        <p:nvPicPr>
          <p:cNvPr id="39941" name="图片 5"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666875" y="802482"/>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11.2  </a:t>
            </a:r>
            <a:r>
              <a:rPr kumimoji="1" lang="zh-CN"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结构体指针</a:t>
            </a:r>
            <a:endParaRPr kumimoji="1" lang="zh-CN" altLang="en-US"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0963" name="Rectangle 3"/>
          <p:cNvSpPr>
            <a:spLocks noGrp="1"/>
          </p:cNvSpPr>
          <p:nvPr>
            <p:ph idx="1"/>
          </p:nvPr>
        </p:nvSpPr>
        <p:spPr>
          <a:xfrm>
            <a:off x="2524125" y="1857375"/>
            <a:ext cx="7500938" cy="3143250"/>
          </a:xfrm>
        </p:spPr>
        <p:txBody>
          <a:bodyPr vert="horz" wrap="square" lIns="91440" tIns="45720" rIns="91440" bIns="45720" anchor="t"/>
          <a:lstStyle/>
          <a:p>
            <a:pPr>
              <a:buNone/>
            </a:pPr>
            <a:r>
              <a:rPr kumimoji="1" lang="en-US" altLang="zh-CN" dirty="0">
                <a:latin typeface="+mn-lt"/>
                <a:ea typeface="+mn-ea"/>
                <a:cs typeface="+mn-cs"/>
                <a:hlinkClick r:id="rId2" action="ppaction://hlinksldjump"/>
              </a:rPr>
              <a:t>1 </a:t>
            </a:r>
            <a:r>
              <a:rPr kumimoji="1" lang="zh-CN" altLang="zh-CN" dirty="0">
                <a:latin typeface="+mn-lt"/>
                <a:ea typeface="+mn-ea"/>
                <a:cs typeface="+mn-cs"/>
                <a:hlinkClick r:id="rId2" action="ppaction://hlinksldjump"/>
              </a:rPr>
              <a:t>指向结构体变量的指针</a:t>
            </a:r>
            <a:endParaRPr kumimoji="1" lang="en-US" altLang="zh-CN" dirty="0">
              <a:latin typeface="+mn-lt"/>
              <a:ea typeface="+mn-ea"/>
              <a:cs typeface="+mn-cs"/>
            </a:endParaRPr>
          </a:p>
          <a:p>
            <a:pPr>
              <a:buNone/>
            </a:pPr>
            <a:r>
              <a:rPr kumimoji="1" lang="en-US" altLang="zh-CN" dirty="0">
                <a:latin typeface="+mn-lt"/>
                <a:ea typeface="+mn-ea"/>
                <a:cs typeface="+mn-cs"/>
                <a:hlinkClick r:id="rId3" action="ppaction://hlinksldjump"/>
              </a:rPr>
              <a:t>2 </a:t>
            </a:r>
            <a:r>
              <a:rPr kumimoji="1" lang="zh-CN" altLang="zh-CN" dirty="0">
                <a:latin typeface="+mn-lt"/>
                <a:ea typeface="+mn-ea"/>
                <a:cs typeface="+mn-cs"/>
                <a:hlinkClick r:id="rId3" action="ppaction://hlinksldjump"/>
              </a:rPr>
              <a:t>指向结构体数组的指针</a:t>
            </a:r>
            <a:endParaRPr kumimoji="1" lang="en-US" altLang="zh-CN" dirty="0">
              <a:latin typeface="+mn-lt"/>
              <a:ea typeface="+mn-ea"/>
              <a:cs typeface="+mn-cs"/>
            </a:endParaRPr>
          </a:p>
          <a:p>
            <a:pPr>
              <a:buNone/>
            </a:pPr>
            <a:r>
              <a:rPr kumimoji="1" lang="en-US" altLang="zh-CN" dirty="0">
                <a:latin typeface="+mn-lt"/>
                <a:ea typeface="+mn-ea"/>
                <a:cs typeface="+mn-cs"/>
                <a:hlinkClick r:id="rId4" action="ppaction://hlinksldjump"/>
              </a:rPr>
              <a:t>3 </a:t>
            </a:r>
            <a:r>
              <a:rPr kumimoji="1" lang="zh-CN" altLang="zh-CN" dirty="0">
                <a:latin typeface="+mn-lt"/>
                <a:ea typeface="+mn-ea"/>
                <a:cs typeface="+mn-cs"/>
                <a:hlinkClick r:id="rId4" action="ppaction://hlinksldjump"/>
              </a:rPr>
              <a:t>用结构体变量和结构体变量的指针作函数参数</a:t>
            </a:r>
            <a:endParaRPr kumimoji="1" lang="en-US" altLang="zh-CN" dirty="0">
              <a:latin typeface="+mn-lt"/>
              <a:ea typeface="+mn-ea"/>
              <a:cs typeface="+mn-cs"/>
            </a:endParaRPr>
          </a:p>
        </p:txBody>
      </p:sp>
      <p:pic>
        <p:nvPicPr>
          <p:cNvPr id="40964" name="图片 3" descr="Untitled.png">
            <a:hlinkClick r:id="rId5" action="ppaction://hlinksldjump"/>
          </p:cNvPr>
          <p:cNvPicPr>
            <a:picLocks noChangeAspect="1"/>
          </p:cNvPicPr>
          <p:nvPr/>
        </p:nvPicPr>
        <p:blipFill>
          <a:blip r:embed="rId6"/>
          <a:stretch>
            <a:fillRect/>
          </a:stretch>
        </p:blipFill>
        <p:spPr>
          <a:xfrm>
            <a:off x="9740900" y="5937250"/>
            <a:ext cx="927100" cy="920750"/>
          </a:xfrm>
          <a:prstGeom prst="rect">
            <a:avLst/>
          </a:prstGeom>
          <a:noFill/>
          <a:ln w="9525">
            <a:noFill/>
          </a:ln>
        </p:spPr>
      </p:pic>
    </p:spTree>
  </p:cSld>
  <p:clrMapOvr>
    <a:masterClrMapping/>
  </p:clrMapOvr>
  <p:transition spd="med">
    <p:blind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 </a:t>
            </a:r>
            <a:r>
              <a:rPr kumimoji="1" lang="zh-CN"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指向结构体变量的指针</a:t>
            </a:r>
            <a:endParaRPr kumimoji="1" lang="zh-CN" altLang="en-US"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1987" name="Rectangle 3"/>
          <p:cNvSpPr>
            <a:spLocks noGrp="1"/>
          </p:cNvSpPr>
          <p:nvPr>
            <p:ph idx="1"/>
          </p:nvPr>
        </p:nvSpPr>
        <p:spPr>
          <a:xfrm>
            <a:off x="2524125" y="1857375"/>
            <a:ext cx="7500938" cy="3929063"/>
          </a:xfrm>
        </p:spPr>
        <p:txBody>
          <a:bodyPr vert="horz" wrap="square" lIns="91440" tIns="45720" rIns="91440" bIns="45720" anchor="t"/>
          <a:lstStyle/>
          <a:p>
            <a:r>
              <a:rPr kumimoji="1" lang="zh-CN" altLang="zh-CN" dirty="0">
                <a:latin typeface="+mn-lt"/>
                <a:ea typeface="+mn-ea"/>
                <a:cs typeface="+mn-cs"/>
              </a:rPr>
              <a:t>指向结构体对象的指针变量既可以指向结构体变量，也可以用来指向结构体数组中的元素。</a:t>
            </a:r>
          </a:p>
          <a:p>
            <a:r>
              <a:rPr kumimoji="1" lang="zh-CN" altLang="zh-CN" dirty="0">
                <a:latin typeface="+mn-lt"/>
                <a:ea typeface="+mn-ea"/>
                <a:cs typeface="+mn-cs"/>
              </a:rPr>
              <a:t>指针变量的基类型必须与结构体变量的类型相同。例如：</a:t>
            </a:r>
          </a:p>
          <a:p>
            <a:pPr>
              <a:buNone/>
            </a:pPr>
            <a:r>
              <a:rPr kumimoji="1" lang="en-US" altLang="zh-CN" dirty="0">
                <a:latin typeface="+mn-lt"/>
                <a:ea typeface="+mn-ea"/>
                <a:cs typeface="+mn-cs"/>
              </a:rPr>
              <a:t>   struct Student *pt; </a:t>
            </a:r>
          </a:p>
        </p:txBody>
      </p:sp>
      <p:pic>
        <p:nvPicPr>
          <p:cNvPr id="41988" name="图片 3"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7" dur="500"/>
                                        <p:tgtEl>
                                          <p:spTgt spid="419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0" dur="500"/>
                                        <p:tgtEl>
                                          <p:spTgt spid="4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1 </a:t>
            </a:r>
            <a:r>
              <a:rPr kumimoji="1" lang="zh-CN"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指向结构体变量的指针</a:t>
            </a:r>
            <a:endParaRPr kumimoji="1" lang="zh-CN" altLang="en-US"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5123" name="Rectangle 3"/>
          <p:cNvSpPr>
            <a:spLocks noGrp="1"/>
          </p:cNvSpPr>
          <p:nvPr>
            <p:ph idx="1"/>
          </p:nvPr>
        </p:nvSpPr>
        <p:spPr>
          <a:xfrm>
            <a:off x="2524125" y="1571625"/>
            <a:ext cx="7500938" cy="4214813"/>
          </a:xfrm>
        </p:spPr>
        <p:txBody>
          <a:bodyPr vert="horz" wrap="square" lIns="91440" tIns="45720" rIns="91440" bIns="45720" anchor="t"/>
          <a:lstStyle/>
          <a:p>
            <a:pPr>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5  </a:t>
            </a:r>
            <a:r>
              <a:rPr kumimoji="1" lang="zh-CN" altLang="zh-CN" dirty="0">
                <a:latin typeface="+mn-lt"/>
                <a:ea typeface="+mn-ea"/>
                <a:cs typeface="+mn-cs"/>
              </a:rPr>
              <a:t>通过指向结构体变量的指针变量输出结构体变量中成员的信息。</a:t>
            </a:r>
          </a:p>
          <a:p>
            <a:r>
              <a:rPr kumimoji="1" lang="zh-CN" altLang="zh-CN" dirty="0">
                <a:latin typeface="+mn-lt"/>
                <a:ea typeface="+mn-ea"/>
                <a:cs typeface="+mn-cs"/>
              </a:rPr>
              <a:t>解题思路：在已有的基础上，本题要解决两个问题：</a:t>
            </a:r>
          </a:p>
          <a:p>
            <a:pPr lvl="1"/>
            <a:r>
              <a:rPr kumimoji="1" lang="zh-CN" altLang="zh-CN" dirty="0">
                <a:latin typeface="+mn-lt"/>
                <a:ea typeface="+mn-ea"/>
              </a:rPr>
              <a:t>怎样对结构体变量成员赋值；</a:t>
            </a:r>
          </a:p>
          <a:p>
            <a:pPr lvl="1"/>
            <a:r>
              <a:rPr kumimoji="1" lang="zh-CN" altLang="zh-CN" dirty="0">
                <a:latin typeface="+mn-lt"/>
                <a:ea typeface="+mn-ea"/>
              </a:rPr>
              <a:t>怎样通过指向结构体变量的指针访问结构体变量中成员。</a:t>
            </a:r>
            <a:endParaRPr kumimoji="1" lang="en-US" altLang="zh-CN" dirty="0">
              <a:latin typeface="+mn-lt"/>
              <a:ea typeface="+mn-ea"/>
            </a:endParaRPr>
          </a:p>
        </p:txBody>
      </p:sp>
      <p:pic>
        <p:nvPicPr>
          <p:cNvPr id="43012" name="图片 3"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charRg st="37" end="61"/>
                                            </p:txEl>
                                          </p:spTgt>
                                        </p:tgtEl>
                                        <p:attrNameLst>
                                          <p:attrName>style.visibility</p:attrName>
                                        </p:attrNameLst>
                                      </p:cBhvr>
                                      <p:to>
                                        <p:strVal val="visible"/>
                                      </p:to>
                                    </p:set>
                                    <p:animEffect transition="in" filter="blinds(horizontal)">
                                      <p:cBhvr>
                                        <p:cTn id="7" dur="500"/>
                                        <p:tgtEl>
                                          <p:spTgt spid="5123">
                                            <p:txEl>
                                              <p:charRg st="37" end="6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123">
                                            <p:txEl>
                                              <p:charRg st="61" end="75"/>
                                            </p:txEl>
                                          </p:spTgt>
                                        </p:tgtEl>
                                        <p:attrNameLst>
                                          <p:attrName>style.visibility</p:attrName>
                                        </p:attrNameLst>
                                      </p:cBhvr>
                                      <p:to>
                                        <p:strVal val="visible"/>
                                      </p:to>
                                    </p:set>
                                    <p:animEffect transition="in" filter="blinds(horizontal)">
                                      <p:cBhvr>
                                        <p:cTn id="10" dur="500"/>
                                        <p:tgtEl>
                                          <p:spTgt spid="5123">
                                            <p:txEl>
                                              <p:charRg st="61" end="7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123">
                                            <p:txEl>
                                              <p:charRg st="75" end="99"/>
                                            </p:txEl>
                                          </p:spTgt>
                                        </p:tgtEl>
                                        <p:attrNameLst>
                                          <p:attrName>style.visibility</p:attrName>
                                        </p:attrNameLst>
                                      </p:cBhvr>
                                      <p:to>
                                        <p:strVal val="visible"/>
                                      </p:to>
                                    </p:set>
                                    <p:animEffect transition="in" filter="blinds(horizontal)">
                                      <p:cBhvr>
                                        <p:cTn id="13" dur="500"/>
                                        <p:tgtEl>
                                          <p:spTgt spid="5123">
                                            <p:txEl>
                                              <p:charRg st="75" end="9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2063750" y="714375"/>
            <a:ext cx="6889750" cy="5357813"/>
          </a:xfrm>
        </p:spPr>
        <p:txBody>
          <a:bodyPr vert="horz" wrap="square" lIns="91440" tIns="45720" rIns="91440" bIns="45720" anchor="t"/>
          <a:lstStyle/>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#include &lt;string.h&gt;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 long num;</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name[20];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sex;</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float score;</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ct val="100000"/>
              </a:lnSpc>
              <a:buNone/>
            </a:pPr>
            <a:endParaRPr kumimoji="1" lang="zh-CN" altLang="en-US" sz="2800" dirty="0">
              <a:latin typeface="+mn-lt"/>
              <a:ea typeface="+mn-ea"/>
              <a:cs typeface="+mn-cs"/>
            </a:endParaRPr>
          </a:p>
        </p:txBody>
      </p:sp>
      <p:pic>
        <p:nvPicPr>
          <p:cNvPr id="44035"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8466" name="Rectangle 2"/>
          <p:cNvSpPr>
            <a:spLocks noGrp="1" noChangeArrowheads="1"/>
          </p:cNvSpPr>
          <p:nvPr>
            <p:ph type="body" idx="4294967295"/>
          </p:nvPr>
        </p:nvSpPr>
        <p:spPr>
          <a:xfrm>
            <a:off x="499881" y="158750"/>
            <a:ext cx="4922837" cy="647700"/>
          </a:xfrm>
        </p:spPr>
        <p:txBody>
          <a:bodyPr/>
          <a:lstStyle/>
          <a:p>
            <a:pPr algn="just">
              <a:buFontTx/>
              <a:buNone/>
            </a:pPr>
            <a:r>
              <a:rPr lang="en-US" altLang="zh-CN"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11.1  </a:t>
            </a: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结构体</a:t>
            </a:r>
          </a:p>
        </p:txBody>
      </p:sp>
      <p:sp>
        <p:nvSpPr>
          <p:cNvPr id="958523" name="Rectangle 59"/>
          <p:cNvSpPr>
            <a:spLocks noChangeArrowheads="1"/>
          </p:cNvSpPr>
          <p:nvPr/>
        </p:nvSpPr>
        <p:spPr bwMode="auto">
          <a:xfrm>
            <a:off x="839416" y="773113"/>
            <a:ext cx="10897403" cy="1200329"/>
          </a:xfrm>
          <a:prstGeom prst="rect">
            <a:avLst/>
          </a:prstGeom>
          <a:noFill/>
          <a:ln w="9525">
            <a:noFill/>
            <a:miter lim="800000"/>
          </a:ln>
          <a:effectLst/>
        </p:spPr>
        <p:txBody>
          <a:bodyPr wrap="square">
            <a:spAutoFit/>
          </a:bodyPr>
          <a:lstStyle/>
          <a:p>
            <a:pPr>
              <a:buClr>
                <a:srgbClr val="FF0066"/>
              </a:buClr>
              <a:buFont typeface="Wingdings" panose="05000000000000000000" pitchFamily="2" charset="2"/>
              <a:buChar char="Ø"/>
            </a:pP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结构体是</a:t>
            </a:r>
            <a:r>
              <a:rPr lang="zh-CN" altLang="zh-CN" b="1" dirty="0">
                <a:effectLst>
                  <a:outerShdw blurRad="38100" dist="38100" dir="2700000" algn="tl">
                    <a:srgbClr val="FFFFFF"/>
                  </a:outerShdw>
                </a:effectLst>
                <a:latin typeface="+mn-lt"/>
                <a:ea typeface="楷体" panose="02010609060101010101" pitchFamily="49" charset="-122"/>
              </a:rPr>
              <a:t>一种</a:t>
            </a:r>
            <a:r>
              <a:rPr lang="zh-CN" altLang="zh-CN" b="1" dirty="0">
                <a:solidFill>
                  <a:schemeClr val="tx2"/>
                </a:solidFill>
                <a:effectLst>
                  <a:outerShdw blurRad="38100" dist="38100" dir="2700000" algn="tl">
                    <a:srgbClr val="FFFFFF"/>
                  </a:outerShdw>
                </a:effectLst>
                <a:latin typeface="+mn-lt"/>
                <a:ea typeface="楷体" panose="02010609060101010101" pitchFamily="49" charset="-122"/>
              </a:rPr>
              <a:t>构造</a:t>
            </a:r>
            <a:r>
              <a:rPr lang="zh-CN" altLang="zh-CN" b="1" dirty="0">
                <a:effectLst>
                  <a:outerShdw blurRad="38100" dist="38100" dir="2700000" algn="tl">
                    <a:srgbClr val="FFFFFF"/>
                  </a:outerShdw>
                </a:effectLst>
                <a:latin typeface="+mn-lt"/>
                <a:ea typeface="楷体" panose="02010609060101010101" pitchFamily="49" charset="-122"/>
              </a:rPr>
              <a:t>数据类型</a:t>
            </a:r>
          </a:p>
          <a:p>
            <a:pPr>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 </a:t>
            </a:r>
            <a:r>
              <a:rPr lang="zh-CN" altLang="zh-CN" b="1" dirty="0">
                <a:solidFill>
                  <a:srgbClr val="CC0000"/>
                </a:solidFill>
                <a:effectLst>
                  <a:outerShdw blurRad="38100" dist="38100" dir="2700000" algn="tl">
                    <a:srgbClr val="000000"/>
                  </a:outerShdw>
                </a:effectLst>
                <a:latin typeface="+mn-lt"/>
                <a:ea typeface="楷体" panose="02010609060101010101" pitchFamily="49" charset="-122"/>
              </a:rPr>
              <a:t>用途：</a:t>
            </a:r>
            <a:r>
              <a:rPr lang="zh-CN" altLang="zh-CN" b="1" dirty="0">
                <a:effectLst>
                  <a:outerShdw blurRad="38100" dist="38100" dir="2700000" algn="tl">
                    <a:srgbClr val="FFFFFF"/>
                  </a:outerShdw>
                </a:effectLst>
                <a:latin typeface="+mn-lt"/>
                <a:ea typeface="楷体" panose="02010609060101010101" pitchFamily="49" charset="-122"/>
              </a:rPr>
              <a:t>把</a:t>
            </a:r>
            <a:r>
              <a:rPr lang="zh-CN" altLang="zh-CN" b="1" dirty="0">
                <a:solidFill>
                  <a:schemeClr val="tx2"/>
                </a:solidFill>
                <a:effectLst>
                  <a:outerShdw blurRad="38100" dist="38100" dir="2700000" algn="tl">
                    <a:srgbClr val="FFFFFF"/>
                  </a:outerShdw>
                </a:effectLst>
                <a:latin typeface="+mn-lt"/>
                <a:ea typeface="楷体" panose="02010609060101010101" pitchFamily="49" charset="-122"/>
              </a:rPr>
              <a:t>不同类型</a:t>
            </a:r>
            <a:r>
              <a:rPr lang="zh-CN" altLang="zh-CN" b="1" dirty="0">
                <a:effectLst>
                  <a:outerShdw blurRad="38100" dist="38100" dir="2700000" algn="tl">
                    <a:srgbClr val="FFFFFF"/>
                  </a:outerShdw>
                </a:effectLst>
                <a:latin typeface="+mn-lt"/>
                <a:ea typeface="楷体" panose="02010609060101010101" pitchFamily="49" charset="-122"/>
              </a:rPr>
              <a:t>的数据组合成一个整体-------</a:t>
            </a:r>
            <a:r>
              <a:rPr lang="zh-CN" altLang="zh-CN" b="1" dirty="0">
                <a:solidFill>
                  <a:schemeClr val="tx2"/>
                </a:solidFill>
                <a:effectLst>
                  <a:outerShdw blurRad="38100" dist="38100" dir="2700000" algn="tl">
                    <a:srgbClr val="FFFFFF"/>
                  </a:outerShdw>
                </a:effectLst>
                <a:latin typeface="+mn-lt"/>
                <a:ea typeface="楷体" panose="02010609060101010101" pitchFamily="49" charset="-122"/>
              </a:rPr>
              <a:t>自定义</a:t>
            </a:r>
            <a:r>
              <a:rPr lang="zh-CN" altLang="zh-CN" b="1" dirty="0">
                <a:effectLst>
                  <a:outerShdw blurRad="38100" dist="38100" dir="2700000" algn="tl">
                    <a:srgbClr val="FFFFFF"/>
                  </a:outerShdw>
                </a:effectLst>
                <a:latin typeface="+mn-lt"/>
                <a:ea typeface="楷体" panose="02010609060101010101" pitchFamily="49" charset="-122"/>
              </a:rPr>
              <a:t>数据类型</a:t>
            </a:r>
            <a:endParaRPr lang="zh-CN" altLang="en-US" b="1" dirty="0">
              <a:effectLst>
                <a:outerShdw blurRad="38100" dist="38100" dir="2700000" algn="tl">
                  <a:srgbClr val="FFFFFF"/>
                </a:outerShdw>
              </a:effectLst>
              <a:latin typeface="+mn-lt"/>
              <a:ea typeface="楷体" panose="02010609060101010101" pitchFamily="49" charset="-122"/>
            </a:endParaRPr>
          </a:p>
          <a:p>
            <a:pPr>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引入结构体的好处：</a:t>
            </a:r>
            <a:r>
              <a:rPr lang="zh-CN" altLang="en-US" b="1" dirty="0">
                <a:effectLst>
                  <a:outerShdw blurRad="38100" dist="38100" dir="2700000" algn="tl">
                    <a:srgbClr val="FFFFFF"/>
                  </a:outerShdw>
                </a:effectLst>
                <a:latin typeface="+mn-lt"/>
                <a:ea typeface="楷体" panose="02010609060101010101" pitchFamily="49" charset="-122"/>
              </a:rPr>
              <a:t>加强数据项之间的联系</a:t>
            </a:r>
          </a:p>
        </p:txBody>
      </p:sp>
      <p:sp>
        <p:nvSpPr>
          <p:cNvPr id="958524" name="Rectangle 60"/>
          <p:cNvSpPr>
            <a:spLocks noChangeArrowheads="1"/>
          </p:cNvSpPr>
          <p:nvPr/>
        </p:nvSpPr>
        <p:spPr bwMode="auto">
          <a:xfrm>
            <a:off x="551384" y="1916832"/>
            <a:ext cx="11305256" cy="830997"/>
          </a:xfrm>
          <a:prstGeom prst="rect">
            <a:avLst/>
          </a:prstGeom>
          <a:noFill/>
          <a:ln w="9525">
            <a:noFill/>
            <a:miter lim="800000"/>
          </a:ln>
          <a:effectLst/>
        </p:spPr>
        <p:txBody>
          <a:bodyPr wrap="square" anchor="ctr">
            <a:spAutoFit/>
          </a:bodyPr>
          <a:lstStyle/>
          <a:p>
            <a:r>
              <a:rPr lang="en-US" altLang="zh-CN" dirty="0">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如学生的基本信息，包括学号、姓名、性别、年龄、班级、成绩等数据项。这些数据项描述了一个学生的几个不同侧面。 </a:t>
            </a:r>
          </a:p>
        </p:txBody>
      </p:sp>
      <p:graphicFrame>
        <p:nvGraphicFramePr>
          <p:cNvPr id="958695" name="Group 231"/>
          <p:cNvGraphicFramePr>
            <a:graphicFrameLocks noGrp="1"/>
          </p:cNvGraphicFramePr>
          <p:nvPr/>
        </p:nvGraphicFramePr>
        <p:xfrm>
          <a:off x="3575446" y="2924944"/>
          <a:ext cx="5976938" cy="731520"/>
        </p:xfrm>
        <a:graphic>
          <a:graphicData uri="http://schemas.openxmlformats.org/drawingml/2006/table">
            <a:tbl>
              <a:tblPr/>
              <a:tblGrid>
                <a:gridCol w="614363">
                  <a:extLst>
                    <a:ext uri="{9D8B030D-6E8A-4147-A177-3AD203B41FA5}">
                      <a16:colId xmlns:a16="http://schemas.microsoft.com/office/drawing/2014/main" val="20000"/>
                    </a:ext>
                  </a:extLst>
                </a:gridCol>
                <a:gridCol w="322262">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287338">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2159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287337">
                  <a:extLst>
                    <a:ext uri="{9D8B030D-6E8A-4147-A177-3AD203B41FA5}">
                      <a16:colId xmlns:a16="http://schemas.microsoft.com/office/drawing/2014/main" val="20007"/>
                    </a:ext>
                  </a:extLst>
                </a:gridCol>
                <a:gridCol w="936625">
                  <a:extLst>
                    <a:ext uri="{9D8B030D-6E8A-4147-A177-3AD203B41FA5}">
                      <a16:colId xmlns:a16="http://schemas.microsoft.com/office/drawing/2014/main" val="20008"/>
                    </a:ext>
                  </a:extLst>
                </a:gridCol>
                <a:gridCol w="360363">
                  <a:extLst>
                    <a:ext uri="{9D8B030D-6E8A-4147-A177-3AD203B41FA5}">
                      <a16:colId xmlns:a16="http://schemas.microsoft.com/office/drawing/2014/main" val="20009"/>
                    </a:ext>
                  </a:extLst>
                </a:gridCol>
                <a:gridCol w="863600">
                  <a:extLst>
                    <a:ext uri="{9D8B030D-6E8A-4147-A177-3AD203B41FA5}">
                      <a16:colId xmlns:a16="http://schemas.microsoft.com/office/drawing/2014/main" val="20010"/>
                    </a:ext>
                  </a:extLst>
                </a:gridCol>
              </a:tblGrid>
              <a:tr h="3587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no</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name</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sex</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age</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classno</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grade</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extLst>
                  <a:ext uri="{0D108BD9-81ED-4DB2-BD59-A6C34878D82A}">
                    <a16:rowId xmlns:a16="http://schemas.microsoft.com/office/drawing/2014/main" val="10001"/>
                  </a:ext>
                </a:extLst>
              </a:tr>
            </a:tbl>
          </a:graphicData>
        </a:graphic>
      </p:graphicFrame>
      <p:sp>
        <p:nvSpPr>
          <p:cNvPr id="958696" name="Rectangle 232"/>
          <p:cNvSpPr>
            <a:spLocks noChangeArrowheads="1"/>
          </p:cNvSpPr>
          <p:nvPr/>
        </p:nvSpPr>
        <p:spPr bwMode="auto">
          <a:xfrm>
            <a:off x="1414859" y="3166244"/>
            <a:ext cx="2305050" cy="457200"/>
          </a:xfrm>
          <a:prstGeom prst="rect">
            <a:avLst/>
          </a:prstGeom>
          <a:noFill/>
          <a:ln w="9525">
            <a:noFill/>
            <a:miter lim="800000"/>
          </a:ln>
          <a:effectLst/>
        </p:spPr>
        <p:txBody>
          <a:bodyPr wrap="none" anchor="ctr">
            <a:spAutoFit/>
          </a:bodyPr>
          <a:lstStyle/>
          <a:p>
            <a:r>
              <a:rPr lang="zh-CN" altLang="en-US" sz="2000" b="1" dirty="0">
                <a:solidFill>
                  <a:srgbClr val="FF0000"/>
                </a:solidFill>
                <a:effectLst>
                  <a:outerShdw blurRad="38100" dist="38100" dir="2700000" algn="tl">
                    <a:srgbClr val="000000"/>
                  </a:outerShdw>
                </a:effectLst>
                <a:ea typeface="隶书" panose="02010509060101010101" pitchFamily="49" charset="-122"/>
              </a:rPr>
              <a:t>独立的变量表示：</a:t>
            </a:r>
            <a:r>
              <a:rPr lang="zh-CN" altLang="en-US" dirty="0"/>
              <a:t> </a:t>
            </a:r>
          </a:p>
        </p:txBody>
      </p:sp>
      <p:grpSp>
        <p:nvGrpSpPr>
          <p:cNvPr id="958825" name="Group 361"/>
          <p:cNvGrpSpPr/>
          <p:nvPr/>
        </p:nvGrpSpPr>
        <p:grpSpPr bwMode="auto">
          <a:xfrm>
            <a:off x="3613547" y="3669482"/>
            <a:ext cx="5903913" cy="638175"/>
            <a:chOff x="1770" y="2584"/>
            <a:chExt cx="3719" cy="402"/>
          </a:xfrm>
        </p:grpSpPr>
        <p:sp>
          <p:nvSpPr>
            <p:cNvPr id="958699" name="AutoShape 235"/>
            <p:cNvSpPr/>
            <p:nvPr/>
          </p:nvSpPr>
          <p:spPr bwMode="auto">
            <a:xfrm rot="5400000">
              <a:off x="3539" y="815"/>
              <a:ext cx="182" cy="3719"/>
            </a:xfrm>
            <a:prstGeom prst="rightBrace">
              <a:avLst>
                <a:gd name="adj1" fmla="val 170284"/>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958700" name="Text Box 236"/>
            <p:cNvSpPr txBox="1">
              <a:spLocks noChangeArrowheads="1"/>
            </p:cNvSpPr>
            <p:nvPr/>
          </p:nvSpPr>
          <p:spPr bwMode="auto">
            <a:xfrm>
              <a:off x="2933" y="2736"/>
              <a:ext cx="1588" cy="250"/>
            </a:xfrm>
            <a:prstGeom prst="rect">
              <a:avLst/>
            </a:prstGeom>
            <a:noFill/>
            <a:ln w="9525">
              <a:noFill/>
              <a:miter lim="800000"/>
            </a:ln>
            <a:effectLst/>
          </p:spPr>
          <p:txBody>
            <a:bodyPr>
              <a:spAutoFit/>
            </a:bodyPr>
            <a:lstStyle/>
            <a:p>
              <a:pPr>
                <a:spcBef>
                  <a:spcPct val="50000"/>
                </a:spcBef>
              </a:pPr>
              <a:r>
                <a:rPr lang="zh-CN" altLang="en-US" sz="2000" b="1"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数据项之间无关联</a:t>
              </a:r>
            </a:p>
          </p:txBody>
        </p:sp>
      </p:grpSp>
      <p:graphicFrame>
        <p:nvGraphicFramePr>
          <p:cNvPr id="958821" name="Group 357"/>
          <p:cNvGraphicFramePr>
            <a:graphicFrameLocks noGrp="1"/>
          </p:cNvGraphicFramePr>
          <p:nvPr/>
        </p:nvGraphicFramePr>
        <p:xfrm>
          <a:off x="6672187" y="4950419"/>
          <a:ext cx="4824413" cy="731520"/>
        </p:xfrm>
        <a:graphic>
          <a:graphicData uri="http://schemas.openxmlformats.org/drawingml/2006/table">
            <a:tbl>
              <a:tblPr/>
              <a:tblGrid>
                <a:gridCol w="719138">
                  <a:extLst>
                    <a:ext uri="{9D8B030D-6E8A-4147-A177-3AD203B41FA5}">
                      <a16:colId xmlns:a16="http://schemas.microsoft.com/office/drawing/2014/main" val="20000"/>
                    </a:ext>
                  </a:extLst>
                </a:gridCol>
                <a:gridCol w="792162">
                  <a:extLst>
                    <a:ext uri="{9D8B030D-6E8A-4147-A177-3AD203B41FA5}">
                      <a16:colId xmlns:a16="http://schemas.microsoft.com/office/drawing/2014/main" val="20001"/>
                    </a:ext>
                  </a:extLst>
                </a:gridCol>
                <a:gridCol w="720725">
                  <a:extLst>
                    <a:ext uri="{9D8B030D-6E8A-4147-A177-3AD203B41FA5}">
                      <a16:colId xmlns:a16="http://schemas.microsoft.com/office/drawing/2014/main" val="20002"/>
                    </a:ext>
                  </a:extLst>
                </a:gridCol>
                <a:gridCol w="792163">
                  <a:extLst>
                    <a:ext uri="{9D8B030D-6E8A-4147-A177-3AD203B41FA5}">
                      <a16:colId xmlns:a16="http://schemas.microsoft.com/office/drawing/2014/main" val="20003"/>
                    </a:ext>
                  </a:extLst>
                </a:gridCol>
                <a:gridCol w="1008062">
                  <a:extLst>
                    <a:ext uri="{9D8B030D-6E8A-4147-A177-3AD203B41FA5}">
                      <a16:colId xmlns:a16="http://schemas.microsoft.com/office/drawing/2014/main" val="20004"/>
                    </a:ext>
                  </a:extLst>
                </a:gridCol>
                <a:gridCol w="792163">
                  <a:extLst>
                    <a:ext uri="{9D8B030D-6E8A-4147-A177-3AD203B41FA5}">
                      <a16:colId xmlns:a16="http://schemas.microsoft.com/office/drawing/2014/main" val="20005"/>
                    </a:ext>
                  </a:extLst>
                </a:gridCol>
              </a:tblGrid>
              <a:tr h="2873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no</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name</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sex</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age</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classno</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grade</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extLst>
                  <a:ext uri="{0D108BD9-81ED-4DB2-BD59-A6C34878D82A}">
                    <a16:rowId xmlns:a16="http://schemas.microsoft.com/office/drawing/2014/main" val="10001"/>
                  </a:ext>
                </a:extLst>
              </a:tr>
            </a:tbl>
          </a:graphicData>
        </a:graphic>
      </p:graphicFrame>
      <p:sp>
        <p:nvSpPr>
          <p:cNvPr id="958822" name="Rectangle 358"/>
          <p:cNvSpPr>
            <a:spLocks noChangeArrowheads="1"/>
          </p:cNvSpPr>
          <p:nvPr/>
        </p:nvSpPr>
        <p:spPr bwMode="auto">
          <a:xfrm>
            <a:off x="6575349" y="4585294"/>
            <a:ext cx="2305050" cy="457200"/>
          </a:xfrm>
          <a:prstGeom prst="rect">
            <a:avLst/>
          </a:prstGeom>
          <a:noFill/>
          <a:ln w="9525">
            <a:noFill/>
            <a:miter lim="800000"/>
          </a:ln>
          <a:effectLst/>
        </p:spPr>
        <p:txBody>
          <a:bodyPr wrap="none" anchor="ctr">
            <a:spAutoFit/>
          </a:bodyPr>
          <a:lstStyle/>
          <a:p>
            <a:r>
              <a:rPr lang="zh-CN" altLang="en-US" sz="2000" b="1" dirty="0">
                <a:solidFill>
                  <a:srgbClr val="FF0000"/>
                </a:solidFill>
                <a:effectLst>
                  <a:outerShdw blurRad="38100" dist="38100" dir="2700000" algn="tl">
                    <a:srgbClr val="000000"/>
                  </a:outerShdw>
                </a:effectLst>
                <a:ea typeface="隶书" panose="02010509060101010101" pitchFamily="49" charset="-122"/>
              </a:rPr>
              <a:t>结构体变量表示：</a:t>
            </a:r>
            <a:r>
              <a:rPr lang="zh-CN" altLang="en-US" dirty="0"/>
              <a:t> </a:t>
            </a:r>
          </a:p>
        </p:txBody>
      </p:sp>
      <p:grpSp>
        <p:nvGrpSpPr>
          <p:cNvPr id="958826" name="Group 362"/>
          <p:cNvGrpSpPr/>
          <p:nvPr/>
        </p:nvGrpSpPr>
        <p:grpSpPr bwMode="auto">
          <a:xfrm>
            <a:off x="6745212" y="5696545"/>
            <a:ext cx="4621213" cy="612775"/>
            <a:chOff x="2608" y="3724"/>
            <a:chExt cx="2911" cy="386"/>
          </a:xfrm>
        </p:grpSpPr>
        <p:sp>
          <p:nvSpPr>
            <p:cNvPr id="958823" name="AutoShape 359"/>
            <p:cNvSpPr/>
            <p:nvPr/>
          </p:nvSpPr>
          <p:spPr bwMode="auto">
            <a:xfrm rot="5400000">
              <a:off x="3988" y="2344"/>
              <a:ext cx="152" cy="2911"/>
            </a:xfrm>
            <a:prstGeom prst="rightBrace">
              <a:avLst>
                <a:gd name="adj1" fmla="val 159594"/>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958824" name="Text Box 360"/>
            <p:cNvSpPr txBox="1">
              <a:spLocks noChangeArrowheads="1"/>
            </p:cNvSpPr>
            <p:nvPr/>
          </p:nvSpPr>
          <p:spPr bwMode="auto">
            <a:xfrm>
              <a:off x="3379" y="3860"/>
              <a:ext cx="1588" cy="250"/>
            </a:xfrm>
            <a:prstGeom prst="rect">
              <a:avLst/>
            </a:prstGeom>
            <a:noFill/>
            <a:ln w="9525">
              <a:noFill/>
              <a:miter lim="800000"/>
            </a:ln>
            <a:effectLst/>
          </p:spPr>
          <p:txBody>
            <a:bodyPr>
              <a:spAutoFit/>
            </a:bodyPr>
            <a:lstStyle/>
            <a:p>
              <a:pPr>
                <a:spcBef>
                  <a:spcPct val="50000"/>
                </a:spcBef>
              </a:pPr>
              <a:r>
                <a:rPr lang="zh-CN" altLang="en-US" sz="2000"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数据项为一个整体</a:t>
              </a:r>
            </a:p>
          </p:txBody>
        </p:sp>
      </p:grpSp>
      <p:sp>
        <p:nvSpPr>
          <p:cNvPr id="958827" name="Rectangle 363" descr="信纸"/>
          <p:cNvSpPr>
            <a:spLocks noChangeArrowheads="1"/>
          </p:cNvSpPr>
          <p:nvPr/>
        </p:nvSpPr>
        <p:spPr bwMode="auto">
          <a:xfrm>
            <a:off x="1343471" y="4525964"/>
            <a:ext cx="4354783" cy="19589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effectLst>
                  <a:outerShdw blurRad="38100" dist="38100" dir="2700000" algn="tl">
                    <a:srgbClr val="FFFFFF"/>
                  </a:outerShdw>
                </a:effectLst>
                <a:ea typeface="楷体_GB2312" pitchFamily="49" charset="-122"/>
              </a:rPr>
              <a:t>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p>
          <a:p>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p>
          <a:p>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p>
          <a:p>
            <a:r>
              <a:rPr lang="en-US" altLang="zh-CN" sz="2000" b="1" dirty="0">
                <a:effectLst>
                  <a:outerShdw blurRad="38100" dist="38100" dir="2700000" algn="tl">
                    <a:srgbClr val="FFFFFF"/>
                  </a:outerShdw>
                </a:effectLst>
                <a:ea typeface="楷体_GB2312" pitchFamily="49" charset="-122"/>
              </a:rPr>
              <a:t>unsigned int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p>
          <a:p>
            <a:r>
              <a:rPr lang="en-US" altLang="zh-CN" sz="2000" b="1" dirty="0">
                <a:effectLst>
                  <a:outerShdw blurRad="38100" dist="38100" dir="2700000" algn="tl">
                    <a:srgbClr val="FFFFFF"/>
                  </a:outerShdw>
                </a:effectLst>
                <a:ea typeface="楷体_GB2312" pitchFamily="49" charset="-122"/>
              </a:rPr>
              <a:t>unsigned int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p>
          <a:p>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p>
        </p:txBody>
      </p:sp>
      <p:grpSp>
        <p:nvGrpSpPr>
          <p:cNvPr id="958828" name="Group 364"/>
          <p:cNvGrpSpPr/>
          <p:nvPr/>
        </p:nvGrpSpPr>
        <p:grpSpPr bwMode="auto">
          <a:xfrm>
            <a:off x="-12883" y="0"/>
            <a:ext cx="446088" cy="6858000"/>
            <a:chOff x="0" y="0"/>
            <a:chExt cx="281" cy="4320"/>
          </a:xfrm>
        </p:grpSpPr>
        <p:sp>
          <p:nvSpPr>
            <p:cNvPr id="958829" name="Text Box 36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958830" name="Text Box 36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8523">
                                            <p:txEl>
                                              <p:pRg st="0" end="0"/>
                                            </p:txEl>
                                          </p:spTgt>
                                        </p:tgtEl>
                                        <p:attrNameLst>
                                          <p:attrName>style.visibility</p:attrName>
                                        </p:attrNameLst>
                                      </p:cBhvr>
                                      <p:to>
                                        <p:strVal val="visible"/>
                                      </p:to>
                                    </p:set>
                                    <p:anim calcmode="lin" valueType="num">
                                      <p:cBhvr additive="base">
                                        <p:cTn id="7" dur="500" fill="hold"/>
                                        <p:tgtEl>
                                          <p:spTgt spid="9585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85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58523">
                                            <p:txEl>
                                              <p:pRg st="1" end="1"/>
                                            </p:txEl>
                                          </p:spTgt>
                                        </p:tgtEl>
                                        <p:attrNameLst>
                                          <p:attrName>style.visibility</p:attrName>
                                        </p:attrNameLst>
                                      </p:cBhvr>
                                      <p:to>
                                        <p:strVal val="visible"/>
                                      </p:to>
                                    </p:set>
                                    <p:anim calcmode="lin" valueType="num">
                                      <p:cBhvr additive="base">
                                        <p:cTn id="13" dur="500" fill="hold"/>
                                        <p:tgtEl>
                                          <p:spTgt spid="9585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85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58523">
                                            <p:txEl>
                                              <p:pRg st="2" end="2"/>
                                            </p:txEl>
                                          </p:spTgt>
                                        </p:tgtEl>
                                        <p:attrNameLst>
                                          <p:attrName>style.visibility</p:attrName>
                                        </p:attrNameLst>
                                      </p:cBhvr>
                                      <p:to>
                                        <p:strVal val="visible"/>
                                      </p:to>
                                    </p:set>
                                    <p:anim calcmode="lin" valueType="num">
                                      <p:cBhvr additive="base">
                                        <p:cTn id="19" dur="500" fill="hold"/>
                                        <p:tgtEl>
                                          <p:spTgt spid="9585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5852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958524"/>
                                        </p:tgtEl>
                                        <p:attrNameLst>
                                          <p:attrName>style.visibility</p:attrName>
                                        </p:attrNameLst>
                                      </p:cBhvr>
                                      <p:to>
                                        <p:strVal val="visible"/>
                                      </p:to>
                                    </p:set>
                                    <p:animEffect transition="in" filter="box(out)">
                                      <p:cBhvr>
                                        <p:cTn id="25" dur="500"/>
                                        <p:tgtEl>
                                          <p:spTgt spid="958524"/>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958827"/>
                                        </p:tgtEl>
                                        <p:attrNameLst>
                                          <p:attrName>style.visibility</p:attrName>
                                        </p:attrNameLst>
                                      </p:cBhvr>
                                      <p:to>
                                        <p:strVal val="visible"/>
                                      </p:to>
                                    </p:set>
                                    <p:animEffect transition="in" filter="box(out)">
                                      <p:cBhvr>
                                        <p:cTn id="30" dur="500"/>
                                        <p:tgtEl>
                                          <p:spTgt spid="958827"/>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958696"/>
                                        </p:tgtEl>
                                        <p:attrNameLst>
                                          <p:attrName>style.visibility</p:attrName>
                                        </p:attrNameLst>
                                      </p:cBhvr>
                                      <p:to>
                                        <p:strVal val="visible"/>
                                      </p:to>
                                    </p:set>
                                    <p:animEffect transition="in" filter="box(out)">
                                      <p:cBhvr>
                                        <p:cTn id="35" dur="500"/>
                                        <p:tgtEl>
                                          <p:spTgt spid="958696"/>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par>
                          <p:cTn id="36" fill="hold">
                            <p:stCondLst>
                              <p:cond delay="500"/>
                            </p:stCondLst>
                            <p:childTnLst>
                              <p:par>
                                <p:cTn id="37" presetID="18" presetClass="entr" presetSubtype="6" fill="hold" nodeType="afterEffect">
                                  <p:stCondLst>
                                    <p:cond delay="0"/>
                                  </p:stCondLst>
                                  <p:childTnLst>
                                    <p:set>
                                      <p:cBhvr>
                                        <p:cTn id="38" dur="1" fill="hold">
                                          <p:stCondLst>
                                            <p:cond delay="0"/>
                                          </p:stCondLst>
                                        </p:cTn>
                                        <p:tgtEl>
                                          <p:spTgt spid="958695"/>
                                        </p:tgtEl>
                                        <p:attrNameLst>
                                          <p:attrName>style.visibility</p:attrName>
                                        </p:attrNameLst>
                                      </p:cBhvr>
                                      <p:to>
                                        <p:strVal val="visible"/>
                                      </p:to>
                                    </p:set>
                                    <p:animEffect transition="in" filter="strips(downRight)">
                                      <p:cBhvr>
                                        <p:cTn id="39" dur="500"/>
                                        <p:tgtEl>
                                          <p:spTgt spid="958695"/>
                                        </p:tgtEl>
                                      </p:cBhvr>
                                    </p:animEffect>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0" fill="hold">
                            <p:stCondLst>
                              <p:cond delay="1000"/>
                            </p:stCondLst>
                            <p:childTnLst>
                              <p:par>
                                <p:cTn id="41" presetID="18" presetClass="entr" presetSubtype="6" fill="hold" nodeType="afterEffect">
                                  <p:stCondLst>
                                    <p:cond delay="0"/>
                                  </p:stCondLst>
                                  <p:childTnLst>
                                    <p:set>
                                      <p:cBhvr>
                                        <p:cTn id="42" dur="1" fill="hold">
                                          <p:stCondLst>
                                            <p:cond delay="0"/>
                                          </p:stCondLst>
                                        </p:cTn>
                                        <p:tgtEl>
                                          <p:spTgt spid="958825"/>
                                        </p:tgtEl>
                                        <p:attrNameLst>
                                          <p:attrName>style.visibility</p:attrName>
                                        </p:attrNameLst>
                                      </p:cBhvr>
                                      <p:to>
                                        <p:strVal val="visible"/>
                                      </p:to>
                                    </p:set>
                                    <p:animEffect transition="in" filter="strips(downRight)">
                                      <p:cBhvr>
                                        <p:cTn id="43" dur="500"/>
                                        <p:tgtEl>
                                          <p:spTgt spid="958825"/>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58822"/>
                                        </p:tgtEl>
                                        <p:attrNameLst>
                                          <p:attrName>style.visibility</p:attrName>
                                        </p:attrNameLst>
                                      </p:cBhvr>
                                      <p:to>
                                        <p:strVal val="visible"/>
                                      </p:to>
                                    </p:set>
                                    <p:animEffect transition="in" filter="box(out)">
                                      <p:cBhvr>
                                        <p:cTn id="48" dur="500"/>
                                        <p:tgtEl>
                                          <p:spTgt spid="958822"/>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par>
                          <p:cTn id="49" fill="hold">
                            <p:stCondLst>
                              <p:cond delay="500"/>
                            </p:stCondLst>
                            <p:childTnLst>
                              <p:par>
                                <p:cTn id="50" presetID="18" presetClass="entr" presetSubtype="6" fill="hold" nodeType="afterEffect">
                                  <p:stCondLst>
                                    <p:cond delay="0"/>
                                  </p:stCondLst>
                                  <p:childTnLst>
                                    <p:set>
                                      <p:cBhvr>
                                        <p:cTn id="51" dur="1" fill="hold">
                                          <p:stCondLst>
                                            <p:cond delay="0"/>
                                          </p:stCondLst>
                                        </p:cTn>
                                        <p:tgtEl>
                                          <p:spTgt spid="958821"/>
                                        </p:tgtEl>
                                        <p:attrNameLst>
                                          <p:attrName>style.visibility</p:attrName>
                                        </p:attrNameLst>
                                      </p:cBhvr>
                                      <p:to>
                                        <p:strVal val="visible"/>
                                      </p:to>
                                    </p:set>
                                    <p:animEffect transition="in" filter="strips(downRight)">
                                      <p:cBhvr>
                                        <p:cTn id="52" dur="500"/>
                                        <p:tgtEl>
                                          <p:spTgt spid="958821"/>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3" fill="hold">
                            <p:stCondLst>
                              <p:cond delay="1000"/>
                            </p:stCondLst>
                            <p:childTnLst>
                              <p:par>
                                <p:cTn id="54" presetID="18" presetClass="entr" presetSubtype="6" fill="hold" nodeType="afterEffect">
                                  <p:stCondLst>
                                    <p:cond delay="0"/>
                                  </p:stCondLst>
                                  <p:childTnLst>
                                    <p:set>
                                      <p:cBhvr>
                                        <p:cTn id="55" dur="1" fill="hold">
                                          <p:stCondLst>
                                            <p:cond delay="0"/>
                                          </p:stCondLst>
                                        </p:cTn>
                                        <p:tgtEl>
                                          <p:spTgt spid="958826"/>
                                        </p:tgtEl>
                                        <p:attrNameLst>
                                          <p:attrName>style.visibility</p:attrName>
                                        </p:attrNameLst>
                                      </p:cBhvr>
                                      <p:to>
                                        <p:strVal val="visible"/>
                                      </p:to>
                                    </p:set>
                                    <p:animEffect transition="in" filter="strips(downRight)">
                                      <p:cBhvr>
                                        <p:cTn id="56" dur="500"/>
                                        <p:tgtEl>
                                          <p:spTgt spid="958826"/>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524" grpId="0"/>
      <p:bldP spid="958696" grpId="0"/>
      <p:bldP spid="958822" grpId="0"/>
      <p:bldP spid="95882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95438" y="571500"/>
            <a:ext cx="8643937" cy="6143625"/>
          </a:xfrm>
        </p:spPr>
        <p:txBody>
          <a:bodyPr vert="horz" wrap="square" lIns="91440" tIns="45720" rIns="91440" bIns="45720" anchor="t"/>
          <a:lstStyle/>
          <a:p>
            <a:pPr>
              <a:lnSpc>
                <a:spcPct val="100000"/>
              </a:lnSpc>
              <a:buNone/>
            </a:pPr>
            <a:r>
              <a:rPr kumimoji="1" lang="en-US" altLang="zh-CN" sz="2800" dirty="0">
                <a:latin typeface="+mn-lt"/>
                <a:ea typeface="+mn-ea"/>
                <a:cs typeface="+mn-cs"/>
              </a:rPr>
              <a:t>   </a:t>
            </a:r>
            <a:r>
              <a:rPr kumimoji="1" lang="en-US" altLang="zh-CN" sz="2800" dirty="0">
                <a:solidFill>
                  <a:srgbClr val="C00000"/>
                </a:solidFill>
                <a:latin typeface="+mn-lt"/>
                <a:ea typeface="+mn-ea"/>
                <a:cs typeface="+mn-cs"/>
              </a:rPr>
              <a:t>struct Student stu_1;  </a:t>
            </a:r>
            <a:endParaRPr kumimoji="1" lang="zh-CN" altLang="zh-CN" sz="2800" dirty="0">
              <a:solidFill>
                <a:srgbClr val="C00000"/>
              </a:solidFill>
              <a:latin typeface="+mn-lt"/>
              <a:ea typeface="+mn-ea"/>
              <a:cs typeface="+mn-cs"/>
            </a:endParaRPr>
          </a:p>
          <a:p>
            <a:pPr>
              <a:lnSpc>
                <a:spcPct val="100000"/>
              </a:lnSpc>
              <a:buNone/>
            </a:pPr>
            <a:r>
              <a:rPr kumimoji="1" lang="en-US" altLang="zh-CN" sz="2800" dirty="0">
                <a:latin typeface="+mn-lt"/>
                <a:ea typeface="+mn-ea"/>
                <a:cs typeface="+mn-cs"/>
              </a:rPr>
              <a:t>   </a:t>
            </a:r>
            <a:r>
              <a:rPr kumimoji="1" lang="en-US" altLang="zh-CN" sz="2800" dirty="0">
                <a:solidFill>
                  <a:srgbClr val="0000CC"/>
                </a:solidFill>
                <a:latin typeface="+mn-lt"/>
                <a:ea typeface="+mn-ea"/>
                <a:cs typeface="+mn-cs"/>
              </a:rPr>
              <a:t>struct Student * p;    </a:t>
            </a:r>
          </a:p>
          <a:p>
            <a:pPr>
              <a:lnSpc>
                <a:spcPct val="100000"/>
              </a:lnSpc>
              <a:buNone/>
            </a:pPr>
            <a:r>
              <a:rPr kumimoji="1" lang="en-US" altLang="zh-CN" sz="2800" dirty="0">
                <a:latin typeface="+mn-lt"/>
                <a:ea typeface="+mn-ea"/>
                <a:cs typeface="+mn-cs"/>
              </a:rPr>
              <a:t>   </a:t>
            </a:r>
            <a:r>
              <a:rPr kumimoji="1" lang="en-US" altLang="zh-CN" sz="2800" dirty="0">
                <a:solidFill>
                  <a:srgbClr val="9D138D"/>
                </a:solidFill>
                <a:latin typeface="+mn-lt"/>
                <a:ea typeface="+mn-ea"/>
                <a:cs typeface="+mn-cs"/>
              </a:rPr>
              <a:t>p=&amp;stu_1;    </a:t>
            </a:r>
          </a:p>
          <a:p>
            <a:pPr>
              <a:lnSpc>
                <a:spcPct val="100000"/>
              </a:lnSpc>
              <a:buNone/>
            </a:pPr>
            <a:r>
              <a:rPr kumimoji="1" lang="en-US" altLang="zh-CN" sz="2800" dirty="0">
                <a:latin typeface="+mn-lt"/>
                <a:ea typeface="+mn-ea"/>
                <a:cs typeface="+mn-cs"/>
              </a:rPr>
              <a:t>   </a:t>
            </a:r>
            <a:r>
              <a:rPr kumimoji="1" lang="en-US" altLang="zh-CN" sz="2800" dirty="0">
                <a:solidFill>
                  <a:srgbClr val="00B050"/>
                </a:solidFill>
                <a:latin typeface="+mn-lt"/>
                <a:ea typeface="+mn-ea"/>
                <a:cs typeface="+mn-cs"/>
              </a:rPr>
              <a:t>stu_1.num=10101;   </a:t>
            </a:r>
            <a:endParaRPr kumimoji="1" lang="zh-CN" altLang="zh-CN" sz="2800" dirty="0">
              <a:solidFill>
                <a:srgbClr val="00B050"/>
              </a:solidFill>
              <a:latin typeface="+mn-lt"/>
              <a:ea typeface="+mn-ea"/>
              <a:cs typeface="+mn-cs"/>
            </a:endParaRPr>
          </a:p>
          <a:p>
            <a:pPr>
              <a:lnSpc>
                <a:spcPct val="100000"/>
              </a:lnSpc>
              <a:buNone/>
            </a:pPr>
            <a:r>
              <a:rPr kumimoji="1" lang="en-US" altLang="zh-CN" sz="2800" dirty="0">
                <a:solidFill>
                  <a:srgbClr val="00B050"/>
                </a:solidFill>
                <a:latin typeface="+mn-lt"/>
                <a:ea typeface="+mn-ea"/>
                <a:cs typeface="+mn-cs"/>
              </a:rPr>
              <a:t>   strcpy(stu_1.name,“Li Lin”);</a:t>
            </a:r>
            <a:endParaRPr kumimoji="1" lang="zh-CN" altLang="zh-CN" sz="2800" dirty="0">
              <a:solidFill>
                <a:srgbClr val="00B050"/>
              </a:solidFill>
              <a:latin typeface="+mn-lt"/>
              <a:ea typeface="+mn-ea"/>
              <a:cs typeface="+mn-cs"/>
            </a:endParaRPr>
          </a:p>
          <a:p>
            <a:pPr>
              <a:lnSpc>
                <a:spcPct val="100000"/>
              </a:lnSpc>
              <a:buNone/>
            </a:pPr>
            <a:r>
              <a:rPr kumimoji="1" lang="en-US" altLang="zh-CN" sz="2800" dirty="0">
                <a:solidFill>
                  <a:srgbClr val="00B050"/>
                </a:solidFill>
                <a:latin typeface="+mn-lt"/>
                <a:ea typeface="+mn-ea"/>
                <a:cs typeface="+mn-cs"/>
              </a:rPr>
              <a:t>   stu_1.sex='M‘;   stu_1.score=89.5;</a:t>
            </a:r>
            <a:endParaRPr kumimoji="1" lang="zh-CN" altLang="zh-CN" sz="2800" dirty="0">
              <a:solidFill>
                <a:srgbClr val="00B050"/>
              </a:solidFill>
              <a:latin typeface="+mn-lt"/>
              <a:ea typeface="+mn-ea"/>
              <a:cs typeface="+mn-cs"/>
            </a:endParaRPr>
          </a:p>
          <a:p>
            <a:pPr>
              <a:lnSpc>
                <a:spcPct val="100000"/>
              </a:lnSpc>
              <a:buNone/>
            </a:pPr>
            <a:r>
              <a:rPr kumimoji="1" lang="en-US" altLang="zh-CN" sz="2800" dirty="0">
                <a:latin typeface="+mn-lt"/>
                <a:ea typeface="+mn-ea"/>
                <a:cs typeface="+mn-cs"/>
              </a:rPr>
              <a:t>   printf("No.:%ld\n”,stu_1.num);</a:t>
            </a:r>
          </a:p>
          <a:p>
            <a:pPr>
              <a:lnSpc>
                <a:spcPct val="100000"/>
              </a:lnSpc>
              <a:buNone/>
            </a:pPr>
            <a:r>
              <a:rPr kumimoji="1" lang="en-US" altLang="zh-CN" sz="2800" dirty="0">
                <a:latin typeface="+mn-lt"/>
                <a:ea typeface="+mn-ea"/>
                <a:cs typeface="+mn-cs"/>
              </a:rPr>
              <a:t>   printf("name:%s\n",stu_1.name);</a:t>
            </a:r>
          </a:p>
          <a:p>
            <a:pPr>
              <a:lnSpc>
                <a:spcPct val="100000"/>
              </a:lnSpc>
              <a:buNone/>
            </a:pPr>
            <a:r>
              <a:rPr kumimoji="1" lang="en-US" altLang="zh-CN" sz="2800" dirty="0">
                <a:latin typeface="+mn-lt"/>
                <a:ea typeface="+mn-ea"/>
                <a:cs typeface="+mn-cs"/>
              </a:rPr>
              <a:t>   printf("sex:%c\n”,stu_1.sex);</a:t>
            </a:r>
          </a:p>
          <a:p>
            <a:pPr>
              <a:lnSpc>
                <a:spcPct val="100000"/>
              </a:lnSpc>
              <a:buNone/>
            </a:pPr>
            <a:r>
              <a:rPr kumimoji="1" lang="en-US" altLang="zh-CN" sz="2800" dirty="0">
                <a:latin typeface="+mn-lt"/>
                <a:ea typeface="+mn-ea"/>
                <a:cs typeface="+mn-cs"/>
              </a:rPr>
              <a:t>   printf(”score:%5.1f\n”,stu_1.score); </a:t>
            </a: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ts val="2700"/>
              </a:lnSpc>
              <a:buNone/>
            </a:pP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8810625" y="911225"/>
          <a:ext cx="1571625" cy="2089150"/>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160">
                <a:tc>
                  <a:txBody>
                    <a:bodyPr/>
                    <a:lstStyle/>
                    <a:p>
                      <a:pPr algn="ctr"/>
                      <a:endParaRPr lang="zh-CN" altLang="en-US" sz="28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160">
                <a:tc>
                  <a:txBody>
                    <a:bodyPr/>
                    <a:lstStyle/>
                    <a:p>
                      <a:pPr algn="ctr"/>
                      <a:endParaRPr lang="zh-CN" altLang="en-US" sz="2800" b="1" kern="1200" dirty="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4670">
                <a:tc>
                  <a:txBody>
                    <a:bodyPr/>
                    <a:lstStyle/>
                    <a:p>
                      <a:pPr algn="ctr"/>
                      <a:endParaRPr lang="zh-CN" altLang="en-US" sz="2800" b="1" kern="1200" dirty="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160">
                <a:tc>
                  <a:txBody>
                    <a:bodyPr/>
                    <a:lstStyle/>
                    <a:p>
                      <a:pPr algn="ctr"/>
                      <a:endParaRPr lang="zh-CN" altLang="en-US" sz="2800" b="1" kern="1200" dirty="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4"/>
          <p:cNvSpPr txBox="1"/>
          <p:nvPr/>
        </p:nvSpPr>
        <p:spPr>
          <a:xfrm>
            <a:off x="8953500" y="273050"/>
            <a:ext cx="1500188" cy="583565"/>
          </a:xfrm>
          <a:prstGeom prst="rect">
            <a:avLst/>
          </a:prstGeom>
          <a:noFill/>
          <a:ln w="9525">
            <a:noFill/>
          </a:ln>
        </p:spPr>
        <p:txBody>
          <a:bodyPr>
            <a:spAutoFit/>
          </a:bodyPr>
          <a:lstStyle/>
          <a:p>
            <a:pPr algn="ctr"/>
            <a:r>
              <a:rPr lang="en-US" altLang="zh-CN" sz="3200" b="1" dirty="0">
                <a:solidFill>
                  <a:srgbClr val="C00000"/>
                </a:solidFill>
                <a:latin typeface="Arial" panose="020B0604020202020204" pitchFamily="34" charset="0"/>
              </a:rPr>
              <a:t>stu_1</a:t>
            </a:r>
            <a:endParaRPr lang="zh-CN" altLang="en-US" sz="3200" b="1" dirty="0">
              <a:solidFill>
                <a:srgbClr val="C00000"/>
              </a:solidFill>
              <a:latin typeface="Arial" panose="020B0604020202020204" pitchFamily="34" charset="0"/>
            </a:endParaRPr>
          </a:p>
        </p:txBody>
      </p:sp>
      <p:sp>
        <p:nvSpPr>
          <p:cNvPr id="6" name="TextBox 5"/>
          <p:cNvSpPr txBox="1"/>
          <p:nvPr/>
        </p:nvSpPr>
        <p:spPr>
          <a:xfrm>
            <a:off x="8667750" y="928688"/>
            <a:ext cx="1785938" cy="2143125"/>
          </a:xfrm>
          <a:prstGeom prst="rect">
            <a:avLst/>
          </a:prstGeom>
          <a:noFill/>
        </p:spPr>
        <p:txBody>
          <a:bodyPr>
            <a:spAutoFit/>
          </a:bodyPr>
          <a:lstStyle/>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10101</a:t>
            </a: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Li Lin</a:t>
            </a: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M</a:t>
            </a: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89.5</a:t>
            </a:r>
            <a:endParaRPr kumimoji="1" lang="zh-CN" altLang="en-US" sz="3200" b="1" kern="1200" cap="none" spc="0" normalizeH="0" baseline="0" noProof="0" dirty="0">
              <a:solidFill>
                <a:srgbClr val="00B050"/>
              </a:solidFill>
              <a:latin typeface="Arial" panose="020B0604020202020204" pitchFamily="34" charset="0"/>
              <a:ea typeface="宋体" panose="02010600030101010101" pitchFamily="2" charset="-122"/>
              <a:cs typeface="+mn-cs"/>
            </a:endParaRPr>
          </a:p>
        </p:txBody>
      </p:sp>
      <p:sp>
        <p:nvSpPr>
          <p:cNvPr id="7" name="TextBox 6"/>
          <p:cNvSpPr txBox="1"/>
          <p:nvPr/>
        </p:nvSpPr>
        <p:spPr>
          <a:xfrm>
            <a:off x="7167563" y="571500"/>
            <a:ext cx="57150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p</a:t>
            </a:r>
            <a:endParaRPr lang="zh-CN" altLang="en-US" sz="3200" b="1" dirty="0">
              <a:solidFill>
                <a:srgbClr val="0000CC"/>
              </a:solidFill>
              <a:latin typeface="Arial" panose="020B0604020202020204" pitchFamily="34" charset="0"/>
            </a:endParaRPr>
          </a:p>
        </p:txBody>
      </p:sp>
      <p:cxnSp>
        <p:nvCxnSpPr>
          <p:cNvPr id="9" name="直接箭头连接符 8"/>
          <p:cNvCxnSpPr/>
          <p:nvPr/>
        </p:nvCxnSpPr>
        <p:spPr>
          <a:xfrm>
            <a:off x="7667625" y="927100"/>
            <a:ext cx="1143000" cy="1588"/>
          </a:xfrm>
          <a:prstGeom prst="straightConnector1">
            <a:avLst/>
          </a:prstGeom>
          <a:ln w="38100" cap="flat" cmpd="sng">
            <a:solidFill>
              <a:srgbClr val="9D138D"/>
            </a:solidFill>
            <a:prstDash val="solid"/>
            <a:miter/>
            <a:headEnd type="none" w="med" len="med"/>
            <a:tailEnd type="arrow" w="med" len="med"/>
          </a:ln>
        </p:spPr>
      </p:cxnSp>
      <p:pic>
        <p:nvPicPr>
          <p:cNvPr id="238594" name="Picture 2"/>
          <p:cNvPicPr>
            <a:picLocks noChangeAspect="1"/>
          </p:cNvPicPr>
          <p:nvPr/>
        </p:nvPicPr>
        <p:blipFill>
          <a:blip r:embed="rId2"/>
          <a:stretch>
            <a:fillRect/>
          </a:stretch>
        </p:blipFill>
        <p:spPr>
          <a:xfrm>
            <a:off x="9107487" y="3140968"/>
            <a:ext cx="2978150" cy="2071688"/>
          </a:xfrm>
          <a:prstGeom prst="rect">
            <a:avLst/>
          </a:prstGeom>
          <a:noFill/>
          <a:ln w="9525">
            <a:noFill/>
          </a:ln>
        </p:spPr>
      </p:pic>
      <p:pic>
        <p:nvPicPr>
          <p:cNvPr id="45076" name="图片 9" descr="Untitled2.png">
            <a:hlinkClick r:id="rId3" action="ppaction://hlinksldjump"/>
          </p:cNvPr>
          <p:cNvPicPr>
            <a:picLocks noChangeAspect="1"/>
          </p:cNvPicPr>
          <p:nvPr/>
        </p:nvPicPr>
        <p:blipFill>
          <a:blip r:embed="rId4"/>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childTnLst>
                          </p:cTn>
                        </p:par>
                        <p:par>
                          <p:cTn id="40" fill="hold">
                            <p:stCondLst>
                              <p:cond delay="4500"/>
                            </p:stCondLst>
                            <p:childTnLst>
                              <p:par>
                                <p:cTn id="41" presetID="3"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linds(horizontal)">
                                      <p:cBhvr>
                                        <p:cTn id="43" dur="500"/>
                                        <p:tgtEl>
                                          <p:spTgt spid="3">
                                            <p:txEl>
                                              <p:pRg st="9" end="9"/>
                                            </p:txEl>
                                          </p:spTgt>
                                        </p:tgtEl>
                                      </p:cBhvr>
                                    </p:animEffect>
                                  </p:childTnLst>
                                </p:cTn>
                              </p:par>
                            </p:childTnLst>
                          </p:cTn>
                        </p:par>
                        <p:par>
                          <p:cTn id="44" fill="hold">
                            <p:stCondLst>
                              <p:cond delay="5000"/>
                            </p:stCondLst>
                            <p:childTnLst>
                              <p:par>
                                <p:cTn id="45" presetID="3" presetClass="entr" presetSubtype="1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par>
                          <p:cTn id="48" fill="hold">
                            <p:stCondLst>
                              <p:cond delay="5500"/>
                            </p:stCondLst>
                            <p:childTnLst>
                              <p:par>
                                <p:cTn id="49" presetID="3" presetClass="entr" presetSubtype="1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blinds(horizontal)">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9" presetClass="entr" presetSubtype="0" decel="100000" fill="hold" nodeType="click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 calcmode="lin" valueType="num">
                                      <p:cBhvr>
                                        <p:cTn id="5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58"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59" dur="500"/>
                                        <p:tgtEl>
                                          <p:spTgt spid="3">
                                            <p:txEl>
                                              <p:pRg st="0" end="0"/>
                                            </p:txEl>
                                          </p:spTgt>
                                        </p:tgtEl>
                                      </p:cBhvr>
                                    </p:animEffect>
                                  </p:childTnLst>
                                </p:cTn>
                              </p:par>
                            </p:childTnLst>
                          </p:cTn>
                        </p:par>
                        <p:par>
                          <p:cTn id="60" fill="hold">
                            <p:stCondLst>
                              <p:cond delay="500"/>
                            </p:stCondLst>
                            <p:childTnLst>
                              <p:par>
                                <p:cTn id="61" presetID="3" presetClass="entr" presetSubtype="10" fill="hold" grpId="0"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blinds(horizontal)">
                                      <p:cBhvr>
                                        <p:cTn id="63" dur="500"/>
                                        <p:tgtEl>
                                          <p:spTgt spid="5"/>
                                        </p:tgtEl>
                                      </p:cBhvr>
                                    </p:animEffect>
                                  </p:childTnLst>
                                </p:cTn>
                              </p:par>
                            </p:childTnLst>
                          </p:cTn>
                        </p:par>
                        <p:par>
                          <p:cTn id="64" fill="hold">
                            <p:stCondLst>
                              <p:cond delay="1000"/>
                            </p:stCondLst>
                            <p:childTnLst>
                              <p:par>
                                <p:cTn id="65" presetID="3" presetClass="entr" presetSubtype="10" fill="hold"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 calcmode="lin" valueType="num">
                                      <p:cBhvr>
                                        <p:cTn id="7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74"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75" dur="500"/>
                                        <p:tgtEl>
                                          <p:spTgt spid="3">
                                            <p:txEl>
                                              <p:pRg st="1" end="1"/>
                                            </p:txEl>
                                          </p:spTgt>
                                        </p:tgtEl>
                                      </p:cBhvr>
                                    </p:animEffect>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blinds(horizontal)">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49" presetClass="entr" presetSubtype="0" decel="100000" fill="hold" nodeType="click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anim calcmode="lin" valueType="num">
                                      <p:cBhvr>
                                        <p:cTn id="8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5"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86"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87" dur="500"/>
                                        <p:tgtEl>
                                          <p:spTgt spid="3">
                                            <p:txEl>
                                              <p:pRg st="2" end="2"/>
                                            </p:txEl>
                                          </p:spTgt>
                                        </p:tgtEl>
                                      </p:cBhvr>
                                    </p:animEffect>
                                  </p:childTnLst>
                                </p:cTn>
                              </p:par>
                            </p:childTnLst>
                          </p:cTn>
                        </p:par>
                        <p:par>
                          <p:cTn id="88" fill="hold">
                            <p:stCondLst>
                              <p:cond delay="500"/>
                            </p:stCondLst>
                            <p:childTnLst>
                              <p:par>
                                <p:cTn id="89" presetID="12" presetClass="entr" presetSubtype="8" fill="hold" nodeType="after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slide(fromLeft)">
                                      <p:cBhvr>
                                        <p:cTn id="91" dur="500"/>
                                        <p:tgtEl>
                                          <p:spTgt spid="9"/>
                                        </p:tgtEl>
                                      </p:cBhvr>
                                    </p:animEffect>
                                  </p:childTnLst>
                                </p:cTn>
                              </p:par>
                            </p:childTnLst>
                          </p:cTn>
                        </p:par>
                      </p:childTnLst>
                    </p:cTn>
                  </p:par>
                  <p:par>
                    <p:cTn id="92" fill="hold">
                      <p:stCondLst>
                        <p:cond delay="indefinite"/>
                      </p:stCondLst>
                      <p:childTnLst>
                        <p:par>
                          <p:cTn id="93" fill="hold">
                            <p:stCondLst>
                              <p:cond delay="0"/>
                            </p:stCondLst>
                            <p:childTnLst>
                              <p:par>
                                <p:cTn id="94" presetID="49" presetClass="entr" presetSubtype="0" decel="100000" fill="hold" nodeType="clickEffect">
                                  <p:stCondLst>
                                    <p:cond delay="0"/>
                                  </p:stCondLst>
                                  <p:childTnLst>
                                    <p:set>
                                      <p:cBhvr>
                                        <p:cTn id="95" dur="1" fill="hold">
                                          <p:stCondLst>
                                            <p:cond delay="0"/>
                                          </p:stCondLst>
                                        </p:cTn>
                                        <p:tgtEl>
                                          <p:spTgt spid="3">
                                            <p:txEl>
                                              <p:pRg st="3" end="3"/>
                                            </p:txEl>
                                          </p:spTgt>
                                        </p:tgtEl>
                                        <p:attrNameLst>
                                          <p:attrName>style.visibility</p:attrName>
                                        </p:attrNameLst>
                                      </p:cBhvr>
                                      <p:to>
                                        <p:strVal val="visible"/>
                                      </p:to>
                                    </p:set>
                                    <p:anim calcmode="lin" valueType="num">
                                      <p:cBhvr>
                                        <p:cTn id="96"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97"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8"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99" dur="500"/>
                                        <p:tgtEl>
                                          <p:spTgt spid="3">
                                            <p:txEl>
                                              <p:pRg st="3" end="3"/>
                                            </p:txEl>
                                          </p:spTgt>
                                        </p:tgtEl>
                                      </p:cBhvr>
                                    </p:animEffect>
                                  </p:childTnLst>
                                </p:cTn>
                              </p:par>
                              <p:par>
                                <p:cTn id="100" presetID="49" presetClass="entr" presetSubtype="0" decel="100000" fill="hold" nodeType="withEffect">
                                  <p:stCondLst>
                                    <p:cond delay="0"/>
                                  </p:stCondLst>
                                  <p:childTnLst>
                                    <p:set>
                                      <p:cBhvr>
                                        <p:cTn id="101" dur="1" fill="hold">
                                          <p:stCondLst>
                                            <p:cond delay="0"/>
                                          </p:stCondLst>
                                        </p:cTn>
                                        <p:tgtEl>
                                          <p:spTgt spid="3">
                                            <p:txEl>
                                              <p:pRg st="4" end="4"/>
                                            </p:txEl>
                                          </p:spTgt>
                                        </p:tgtEl>
                                        <p:attrNameLst>
                                          <p:attrName>style.visibility</p:attrName>
                                        </p:attrNameLst>
                                      </p:cBhvr>
                                      <p:to>
                                        <p:strVal val="visible"/>
                                      </p:to>
                                    </p:set>
                                    <p:anim calcmode="lin" valueType="num">
                                      <p:cBhvr>
                                        <p:cTn id="10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03"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04"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105" dur="500"/>
                                        <p:tgtEl>
                                          <p:spTgt spid="3">
                                            <p:txEl>
                                              <p:pRg st="4" end="4"/>
                                            </p:txEl>
                                          </p:spTgt>
                                        </p:tgtEl>
                                      </p:cBhvr>
                                    </p:animEffect>
                                  </p:childTnLst>
                                </p:cTn>
                              </p:par>
                              <p:par>
                                <p:cTn id="106" presetID="49" presetClass="entr" presetSubtype="0" decel="100000" fill="hold" nodeType="withEffect">
                                  <p:stCondLst>
                                    <p:cond delay="0"/>
                                  </p:stCondLst>
                                  <p:childTnLst>
                                    <p:set>
                                      <p:cBhvr>
                                        <p:cTn id="107" dur="1" fill="hold">
                                          <p:stCondLst>
                                            <p:cond delay="0"/>
                                          </p:stCondLst>
                                        </p:cTn>
                                        <p:tgtEl>
                                          <p:spTgt spid="3">
                                            <p:txEl>
                                              <p:pRg st="5" end="5"/>
                                            </p:txEl>
                                          </p:spTgt>
                                        </p:tgtEl>
                                        <p:attrNameLst>
                                          <p:attrName>style.visibility</p:attrName>
                                        </p:attrNameLst>
                                      </p:cBhvr>
                                      <p:to>
                                        <p:strVal val="visible"/>
                                      </p:to>
                                    </p:set>
                                    <p:anim calcmode="lin" valueType="num">
                                      <p:cBhvr>
                                        <p:cTn id="108"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09"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110"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111" dur="500"/>
                                        <p:tgtEl>
                                          <p:spTgt spid="3">
                                            <p:txEl>
                                              <p:pRg st="5" end="5"/>
                                            </p:txEl>
                                          </p:spTgt>
                                        </p:tgtEl>
                                      </p:cBhvr>
                                    </p:animEffect>
                                  </p:childTnLst>
                                </p:cTn>
                              </p:par>
                            </p:childTnLst>
                          </p:cTn>
                        </p:par>
                        <p:par>
                          <p:cTn id="112" fill="hold">
                            <p:stCondLst>
                              <p:cond delay="500"/>
                            </p:stCondLst>
                            <p:childTnLst>
                              <p:par>
                                <p:cTn id="113" presetID="3" presetClass="entr" presetSubtype="10" fill="hold" grpId="0" nodeType="afterEffect">
                                  <p:stCondLst>
                                    <p:cond delay="0"/>
                                  </p:stCondLst>
                                  <p:childTnLst>
                                    <p:set>
                                      <p:cBhvr>
                                        <p:cTn id="114" dur="1" fill="hold">
                                          <p:stCondLst>
                                            <p:cond delay="0"/>
                                          </p:stCondLst>
                                        </p:cTn>
                                        <p:tgtEl>
                                          <p:spTgt spid="6"/>
                                        </p:tgtEl>
                                        <p:attrNameLst>
                                          <p:attrName>style.visibility</p:attrName>
                                        </p:attrNameLst>
                                      </p:cBhvr>
                                      <p:to>
                                        <p:strVal val="visible"/>
                                      </p:to>
                                    </p:set>
                                    <p:animEffect transition="in" filter="blinds(horizontal)">
                                      <p:cBhvr>
                                        <p:cTn id="115" dur="500"/>
                                        <p:tgtEl>
                                          <p:spTgt spid="6"/>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238594"/>
                                        </p:tgtEl>
                                        <p:attrNameLst>
                                          <p:attrName>style.visibility</p:attrName>
                                        </p:attrNameLst>
                                      </p:cBhvr>
                                      <p:to>
                                        <p:strVal val="visible"/>
                                      </p:to>
                                    </p:set>
                                    <p:animEffect transition="in" filter="blinds(horizontal)">
                                      <p:cBhvr>
                                        <p:cTn id="120" dur="500"/>
                                        <p:tgtEl>
                                          <p:spTgt spid="238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1595438" y="571500"/>
            <a:ext cx="8643937" cy="6143625"/>
          </a:xfrm>
        </p:spPr>
        <p:txBody>
          <a:bodyPr vert="horz" wrap="square" lIns="91440" tIns="45720" rIns="91440" bIns="45720" anchor="t"/>
          <a:lstStyle/>
          <a:p>
            <a:pPr>
              <a:lnSpc>
                <a:spcPct val="100000"/>
              </a:lnSpc>
              <a:buNone/>
            </a:pPr>
            <a:r>
              <a:rPr kumimoji="1" lang="en-US" altLang="zh-CN" sz="2800" dirty="0">
                <a:latin typeface="+mn-lt"/>
                <a:ea typeface="+mn-ea"/>
                <a:cs typeface="+mn-cs"/>
              </a:rPr>
              <a:t>   struct Student stu_1;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 p;    </a:t>
            </a:r>
          </a:p>
          <a:p>
            <a:pPr>
              <a:lnSpc>
                <a:spcPct val="100000"/>
              </a:lnSpc>
              <a:buNone/>
            </a:pPr>
            <a:r>
              <a:rPr kumimoji="1" lang="en-US" altLang="zh-CN" sz="2800" dirty="0">
                <a:latin typeface="+mn-lt"/>
                <a:ea typeface="+mn-ea"/>
                <a:cs typeface="+mn-cs"/>
              </a:rPr>
              <a:t>   p=&amp;stu_1;    </a:t>
            </a:r>
          </a:p>
          <a:p>
            <a:pPr>
              <a:lnSpc>
                <a:spcPct val="100000"/>
              </a:lnSpc>
              <a:buNone/>
            </a:pPr>
            <a:r>
              <a:rPr kumimoji="1" lang="en-US" altLang="zh-CN" sz="2800" dirty="0">
                <a:latin typeface="+mn-lt"/>
                <a:ea typeface="+mn-ea"/>
                <a:cs typeface="+mn-cs"/>
              </a:rPr>
              <a:t>   stu_1.num=10101;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strcpy(stu_1.name,“Li Lin”);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stu_1.sex='M‘;   stu_1.score=89.5;</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printf("No.:%ld\n”,stu_1.num);</a:t>
            </a:r>
          </a:p>
          <a:p>
            <a:pPr>
              <a:lnSpc>
                <a:spcPct val="100000"/>
              </a:lnSpc>
              <a:buNone/>
            </a:pPr>
            <a:r>
              <a:rPr kumimoji="1" lang="en-US" altLang="zh-CN" sz="2800" dirty="0">
                <a:latin typeface="+mn-lt"/>
                <a:ea typeface="+mn-ea"/>
                <a:cs typeface="+mn-cs"/>
              </a:rPr>
              <a:t>   printf("name:%s\n",stu_1.name);</a:t>
            </a:r>
          </a:p>
          <a:p>
            <a:pPr>
              <a:lnSpc>
                <a:spcPct val="100000"/>
              </a:lnSpc>
              <a:buNone/>
            </a:pPr>
            <a:r>
              <a:rPr kumimoji="1" lang="en-US" altLang="zh-CN" sz="2800" dirty="0">
                <a:latin typeface="+mn-lt"/>
                <a:ea typeface="+mn-ea"/>
                <a:cs typeface="+mn-cs"/>
              </a:rPr>
              <a:t>   printf("sex:%c\n”,stu_1.sex);</a:t>
            </a:r>
          </a:p>
          <a:p>
            <a:pPr>
              <a:lnSpc>
                <a:spcPct val="100000"/>
              </a:lnSpc>
              <a:buNone/>
            </a:pPr>
            <a:r>
              <a:rPr kumimoji="1" lang="en-US" altLang="zh-CN" sz="2800" dirty="0">
                <a:latin typeface="+mn-lt"/>
                <a:ea typeface="+mn-ea"/>
                <a:cs typeface="+mn-cs"/>
              </a:rPr>
              <a:t>   printf(”score:%5.1f\n”,stu_1.score); </a:t>
            </a: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a:p>
            <a:pPr>
              <a:lnSpc>
                <a:spcPts val="2700"/>
              </a:lnSpc>
              <a:buNone/>
            </a:pP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8810625" y="911225"/>
          <a:ext cx="1571625" cy="2089150"/>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tblGrid>
              <a:tr h="518160">
                <a:tc>
                  <a:txBody>
                    <a:bodyPr/>
                    <a:lstStyle/>
                    <a:p>
                      <a:pPr algn="ctr"/>
                      <a:endParaRPr lang="zh-CN" altLang="en-US" sz="2800"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160">
                <a:tc>
                  <a:txBody>
                    <a:bodyPr/>
                    <a:lstStyle/>
                    <a:p>
                      <a:pPr algn="ctr"/>
                      <a:endParaRPr lang="zh-CN" altLang="en-US" sz="2800" b="1" kern="1200" dirty="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4670">
                <a:tc>
                  <a:txBody>
                    <a:bodyPr/>
                    <a:lstStyle/>
                    <a:p>
                      <a:pPr algn="ctr"/>
                      <a:endParaRPr lang="zh-CN" altLang="en-US" sz="2800" b="1" kern="1200" dirty="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160">
                <a:tc>
                  <a:txBody>
                    <a:bodyPr/>
                    <a:lstStyle/>
                    <a:p>
                      <a:pPr algn="ctr"/>
                      <a:endParaRPr lang="zh-CN" altLang="en-US" sz="2800" b="1" kern="1200" dirty="0">
                        <a:solidFill>
                          <a:schemeClr val="tx1"/>
                        </a:solidFill>
                        <a:latin typeface="+mn-lt"/>
                        <a:ea typeface="+mn-ea"/>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6095" name="TextBox 4"/>
          <p:cNvSpPr txBox="1"/>
          <p:nvPr/>
        </p:nvSpPr>
        <p:spPr>
          <a:xfrm>
            <a:off x="8953500" y="273050"/>
            <a:ext cx="1500188" cy="583565"/>
          </a:xfrm>
          <a:prstGeom prst="rect">
            <a:avLst/>
          </a:prstGeom>
          <a:noFill/>
          <a:ln w="9525">
            <a:noFill/>
          </a:ln>
        </p:spPr>
        <p:txBody>
          <a:bodyPr>
            <a:spAutoFit/>
          </a:bodyPr>
          <a:lstStyle/>
          <a:p>
            <a:pPr algn="ctr"/>
            <a:r>
              <a:rPr lang="en-US" altLang="zh-CN" sz="3200" b="1" dirty="0">
                <a:solidFill>
                  <a:srgbClr val="FF0000"/>
                </a:solidFill>
                <a:latin typeface="Arial" panose="020B0604020202020204" pitchFamily="34" charset="0"/>
              </a:rPr>
              <a:t>stu_1</a:t>
            </a:r>
            <a:endParaRPr lang="zh-CN" altLang="en-US" sz="3200" b="1" dirty="0">
              <a:solidFill>
                <a:srgbClr val="FF0000"/>
              </a:solidFill>
              <a:latin typeface="Arial" panose="020B0604020202020204" pitchFamily="34" charset="0"/>
            </a:endParaRPr>
          </a:p>
        </p:txBody>
      </p:sp>
      <p:sp>
        <p:nvSpPr>
          <p:cNvPr id="6" name="TextBox 5"/>
          <p:cNvSpPr txBox="1"/>
          <p:nvPr/>
        </p:nvSpPr>
        <p:spPr>
          <a:xfrm>
            <a:off x="8667750" y="928688"/>
            <a:ext cx="1785938" cy="2143125"/>
          </a:xfrm>
          <a:prstGeom prst="rect">
            <a:avLst/>
          </a:prstGeom>
          <a:noFill/>
        </p:spPr>
        <p:txBody>
          <a:bodyPr>
            <a:spAutoFit/>
          </a:bodyPr>
          <a:lstStyle/>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10101</a:t>
            </a: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Li Lin</a:t>
            </a: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M</a:t>
            </a:r>
          </a:p>
          <a:p>
            <a:pPr marR="0" algn="ctr" defTabSz="914400">
              <a:lnSpc>
                <a:spcPts val="4000"/>
              </a:lnSpc>
              <a:buClrTx/>
              <a:buSzTx/>
              <a:buFontTx/>
              <a:defRPr/>
            </a:pPr>
            <a:r>
              <a:rPr kumimoji="1" lang="en-US" altLang="zh-CN" sz="2800" b="1" kern="1200" cap="none" spc="0" normalizeH="0" baseline="0" noProof="0" dirty="0">
                <a:solidFill>
                  <a:srgbClr val="00B050"/>
                </a:solidFill>
                <a:latin typeface="+mn-lt"/>
                <a:ea typeface="+mn-ea"/>
                <a:cs typeface="+mn-cs"/>
              </a:rPr>
              <a:t>89.5</a:t>
            </a:r>
            <a:endParaRPr kumimoji="1" lang="zh-CN" altLang="en-US" sz="3200" b="1" kern="1200" cap="none" spc="0" normalizeH="0" baseline="0" noProof="0" dirty="0">
              <a:solidFill>
                <a:srgbClr val="00B050"/>
              </a:solidFill>
              <a:latin typeface="Arial" panose="020B0604020202020204" pitchFamily="34" charset="0"/>
              <a:ea typeface="宋体" panose="02010600030101010101" pitchFamily="2" charset="-122"/>
              <a:cs typeface="+mn-cs"/>
            </a:endParaRPr>
          </a:p>
        </p:txBody>
      </p:sp>
      <p:sp>
        <p:nvSpPr>
          <p:cNvPr id="46097" name="TextBox 6"/>
          <p:cNvSpPr txBox="1"/>
          <p:nvPr/>
        </p:nvSpPr>
        <p:spPr>
          <a:xfrm>
            <a:off x="7167563" y="571500"/>
            <a:ext cx="571500" cy="583565"/>
          </a:xfrm>
          <a:prstGeom prst="rect">
            <a:avLst/>
          </a:prstGeom>
          <a:noFill/>
          <a:ln w="9525">
            <a:noFill/>
          </a:ln>
        </p:spPr>
        <p:txBody>
          <a:bodyPr>
            <a:spAutoFit/>
          </a:bodyPr>
          <a:lstStyle/>
          <a:p>
            <a:pPr algn="ctr"/>
            <a:r>
              <a:rPr lang="en-US" altLang="zh-CN" sz="3200" b="1" dirty="0">
                <a:solidFill>
                  <a:srgbClr val="C00000"/>
                </a:solidFill>
                <a:latin typeface="Arial" panose="020B0604020202020204" pitchFamily="34" charset="0"/>
              </a:rPr>
              <a:t>p</a:t>
            </a:r>
            <a:endParaRPr lang="zh-CN" altLang="en-US" sz="3200" b="1" dirty="0">
              <a:solidFill>
                <a:srgbClr val="C00000"/>
              </a:solidFill>
              <a:latin typeface="Arial" panose="020B0604020202020204" pitchFamily="34" charset="0"/>
            </a:endParaRPr>
          </a:p>
        </p:txBody>
      </p:sp>
      <p:cxnSp>
        <p:nvCxnSpPr>
          <p:cNvPr id="46098" name="直接箭头连接符 8"/>
          <p:cNvCxnSpPr/>
          <p:nvPr/>
        </p:nvCxnSpPr>
        <p:spPr>
          <a:xfrm>
            <a:off x="7667625" y="927100"/>
            <a:ext cx="1143000" cy="1588"/>
          </a:xfrm>
          <a:prstGeom prst="straightConnector1">
            <a:avLst/>
          </a:prstGeom>
          <a:ln w="38100" cap="flat" cmpd="sng">
            <a:solidFill>
              <a:srgbClr val="C00000"/>
            </a:solidFill>
            <a:prstDash val="solid"/>
            <a:miter/>
            <a:headEnd type="none" w="med" len="med"/>
            <a:tailEnd type="arrow" w="med" len="med"/>
          </a:ln>
        </p:spPr>
      </p:cxnSp>
      <p:grpSp>
        <p:nvGrpSpPr>
          <p:cNvPr id="2" name="组合 17"/>
          <p:cNvGrpSpPr/>
          <p:nvPr/>
        </p:nvGrpSpPr>
        <p:grpSpPr>
          <a:xfrm>
            <a:off x="4452938" y="3643313"/>
            <a:ext cx="3714750" cy="1571625"/>
            <a:chOff x="2928926" y="3643314"/>
            <a:chExt cx="3714776" cy="1571636"/>
          </a:xfrm>
        </p:grpSpPr>
        <p:sp>
          <p:nvSpPr>
            <p:cNvPr id="10" name="圆角矩形标注 9"/>
            <p:cNvSpPr/>
            <p:nvPr/>
          </p:nvSpPr>
          <p:spPr bwMode="auto">
            <a:xfrm>
              <a:off x="2928926" y="4572007"/>
              <a:ext cx="2286016" cy="642943"/>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(*p).num</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46111" name="矩形 10"/>
            <p:cNvSpPr/>
            <p:nvPr/>
          </p:nvSpPr>
          <p:spPr>
            <a:xfrm>
              <a:off x="4429124" y="3643314"/>
              <a:ext cx="2214578" cy="571504"/>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grpSp>
      <p:grpSp>
        <p:nvGrpSpPr>
          <p:cNvPr id="3" name="组合 18"/>
          <p:cNvGrpSpPr/>
          <p:nvPr/>
        </p:nvGrpSpPr>
        <p:grpSpPr>
          <a:xfrm>
            <a:off x="4667250" y="4143375"/>
            <a:ext cx="4000500" cy="1571625"/>
            <a:chOff x="3143240" y="4143380"/>
            <a:chExt cx="4000528" cy="1571636"/>
          </a:xfrm>
        </p:grpSpPr>
        <p:sp>
          <p:nvSpPr>
            <p:cNvPr id="12" name="圆角矩形标注 11"/>
            <p:cNvSpPr/>
            <p:nvPr/>
          </p:nvSpPr>
          <p:spPr bwMode="auto">
            <a:xfrm>
              <a:off x="3143240" y="5072075"/>
              <a:ext cx="2428892" cy="642941"/>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(*p).name</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46109" name="矩形 12"/>
            <p:cNvSpPr/>
            <p:nvPr/>
          </p:nvSpPr>
          <p:spPr>
            <a:xfrm>
              <a:off x="4714876" y="4143380"/>
              <a:ext cx="2428892" cy="571504"/>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grpSp>
      <p:grpSp>
        <p:nvGrpSpPr>
          <p:cNvPr id="5" name="组合 19"/>
          <p:cNvGrpSpPr/>
          <p:nvPr/>
        </p:nvGrpSpPr>
        <p:grpSpPr>
          <a:xfrm>
            <a:off x="4524375" y="4643438"/>
            <a:ext cx="3357563" cy="1571625"/>
            <a:chOff x="2928926" y="4643446"/>
            <a:chExt cx="3357586" cy="1571636"/>
          </a:xfrm>
        </p:grpSpPr>
        <p:sp>
          <p:nvSpPr>
            <p:cNvPr id="14" name="圆角矩形标注 13"/>
            <p:cNvSpPr/>
            <p:nvPr/>
          </p:nvSpPr>
          <p:spPr bwMode="auto">
            <a:xfrm>
              <a:off x="2928926" y="5572139"/>
              <a:ext cx="2428892" cy="642943"/>
            </a:xfrm>
            <a:prstGeom prst="wedgeRoundRectCallout">
              <a:avLst>
                <a:gd name="adj1" fmla="val 39230"/>
                <a:gd name="adj2" fmla="val -10300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(*p).sex</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46107" name="矩形 14"/>
            <p:cNvSpPr/>
            <p:nvPr/>
          </p:nvSpPr>
          <p:spPr>
            <a:xfrm>
              <a:off x="4286248" y="4643446"/>
              <a:ext cx="2000264" cy="571504"/>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grpSp>
      <p:grpSp>
        <p:nvGrpSpPr>
          <p:cNvPr id="7" name="组合 20"/>
          <p:cNvGrpSpPr/>
          <p:nvPr/>
        </p:nvGrpSpPr>
        <p:grpSpPr>
          <a:xfrm>
            <a:off x="6738938" y="5143500"/>
            <a:ext cx="3786187" cy="1500188"/>
            <a:chOff x="5072066" y="5143512"/>
            <a:chExt cx="3786214" cy="1500198"/>
          </a:xfrm>
        </p:grpSpPr>
        <p:sp>
          <p:nvSpPr>
            <p:cNvPr id="16" name="圆角矩形标注 15"/>
            <p:cNvSpPr/>
            <p:nvPr/>
          </p:nvSpPr>
          <p:spPr bwMode="auto">
            <a:xfrm>
              <a:off x="6286512" y="6000768"/>
              <a:ext cx="2571768" cy="642942"/>
            </a:xfrm>
            <a:prstGeom prst="wedgeRoundRectCallout">
              <a:avLst>
                <a:gd name="adj1" fmla="val -4605"/>
                <a:gd name="adj2" fmla="val -9131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(*p).score</a:t>
              </a:r>
              <a:endParaRPr kumimoji="1" lang="zh-CN" altLang="en-US" sz="2800" b="1" i="0" u="none" strike="noStrike" kern="1200" cap="none" spc="0" normalizeH="0" baseline="0" noProof="0" dirty="0">
                <a:ln>
                  <a:noFill/>
                </a:ln>
                <a:solidFill>
                  <a:srgbClr val="C00000"/>
                </a:solidFill>
                <a:effectLst/>
                <a:uLnTx/>
                <a:uFillTx/>
                <a:latin typeface="+mn-lt"/>
                <a:ea typeface="+mn-ea"/>
                <a:cs typeface="+mn-cs"/>
              </a:endParaRPr>
            </a:p>
          </p:txBody>
        </p:sp>
        <p:sp>
          <p:nvSpPr>
            <p:cNvPr id="46105" name="矩形 16"/>
            <p:cNvSpPr/>
            <p:nvPr/>
          </p:nvSpPr>
          <p:spPr>
            <a:xfrm>
              <a:off x="5072066" y="5143512"/>
              <a:ext cx="2571768" cy="571504"/>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grpSp>
      <p:pic>
        <p:nvPicPr>
          <p:cNvPr id="46103" name="图片 19" descr="Untitled2.png">
            <a:hlinkClick r:id="rId2" action="ppaction://hlinksldjump"/>
          </p:cNvPr>
          <p:cNvPicPr>
            <a:picLocks noChangeAspect="1"/>
          </p:cNvPicPr>
          <p:nvPr/>
        </p:nvPicPr>
        <p:blipFill>
          <a:blip r:embed="rId3"/>
          <a:stretch>
            <a:fillRect/>
          </a:stretch>
        </p:blipFill>
        <p:spPr>
          <a:xfrm>
            <a:off x="7310438" y="6215063"/>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2063750" y="642938"/>
            <a:ext cx="8153400" cy="5929312"/>
          </a:xfrm>
        </p:spPr>
        <p:txBody>
          <a:bodyPr vert="horz" wrap="square" lIns="91440" tIns="45720" rIns="91440" bIns="45720" anchor="t"/>
          <a:lstStyle/>
          <a:p>
            <a:r>
              <a:rPr kumimoji="1" lang="zh-CN" altLang="zh-CN" dirty="0">
                <a:latin typeface="+mn-lt"/>
                <a:ea typeface="+mn-ea"/>
                <a:cs typeface="+mn-cs"/>
              </a:rPr>
              <a:t>说明：</a:t>
            </a:r>
            <a:endParaRPr kumimoji="1" lang="en-US" altLang="zh-CN" dirty="0">
              <a:latin typeface="+mn-lt"/>
              <a:ea typeface="+mn-ea"/>
              <a:cs typeface="+mn-cs"/>
            </a:endParaRPr>
          </a:p>
          <a:p>
            <a:pPr lvl="1"/>
            <a:r>
              <a:rPr kumimoji="1" lang="zh-CN" altLang="zh-CN" dirty="0">
                <a:latin typeface="+mn-lt"/>
                <a:ea typeface="+mn-ea"/>
              </a:rPr>
              <a:t>为了使用方便和直观，</a:t>
            </a:r>
            <a:r>
              <a:rPr kumimoji="1" lang="en-US" altLang="zh-CN" dirty="0">
                <a:latin typeface="+mn-lt"/>
                <a:ea typeface="+mn-ea"/>
              </a:rPr>
              <a:t>C</a:t>
            </a:r>
            <a:r>
              <a:rPr kumimoji="1" lang="zh-CN" altLang="zh-CN" dirty="0">
                <a:latin typeface="+mn-lt"/>
                <a:ea typeface="+mn-ea"/>
              </a:rPr>
              <a:t>语言允许把</a:t>
            </a:r>
            <a:r>
              <a:rPr kumimoji="1" lang="en-US" altLang="zh-CN" dirty="0">
                <a:latin typeface="+mn-lt"/>
                <a:ea typeface="+mn-ea"/>
              </a:rPr>
              <a:t>(*p).num</a:t>
            </a:r>
            <a:r>
              <a:rPr kumimoji="1" lang="zh-CN" altLang="zh-CN" dirty="0">
                <a:latin typeface="+mn-lt"/>
                <a:ea typeface="+mn-ea"/>
              </a:rPr>
              <a:t>用</a:t>
            </a:r>
            <a:r>
              <a:rPr kumimoji="1" lang="en-US" altLang="zh-CN" dirty="0">
                <a:latin typeface="+mn-lt"/>
                <a:ea typeface="+mn-ea"/>
              </a:rPr>
              <a:t>p-&gt;num</a:t>
            </a:r>
            <a:r>
              <a:rPr kumimoji="1" lang="zh-CN" altLang="zh-CN" dirty="0">
                <a:latin typeface="+mn-lt"/>
                <a:ea typeface="+mn-ea"/>
              </a:rPr>
              <a:t>来代替</a:t>
            </a:r>
            <a:endParaRPr kumimoji="1" lang="en-US" altLang="zh-CN" dirty="0">
              <a:latin typeface="+mn-lt"/>
              <a:ea typeface="+mn-ea"/>
            </a:endParaRPr>
          </a:p>
          <a:p>
            <a:pPr lvl="1"/>
            <a:r>
              <a:rPr kumimoji="1" lang="en-US" altLang="zh-CN" dirty="0">
                <a:latin typeface="+mn-lt"/>
                <a:ea typeface="+mn-ea"/>
              </a:rPr>
              <a:t>(*p).name</a:t>
            </a:r>
            <a:r>
              <a:rPr kumimoji="1" lang="zh-CN" altLang="zh-CN" dirty="0">
                <a:latin typeface="+mn-lt"/>
                <a:ea typeface="+mn-ea"/>
              </a:rPr>
              <a:t>等价于</a:t>
            </a:r>
            <a:r>
              <a:rPr kumimoji="1" lang="en-US" altLang="zh-CN" dirty="0">
                <a:latin typeface="+mn-lt"/>
                <a:ea typeface="+mn-ea"/>
              </a:rPr>
              <a:t>p-&gt;name</a:t>
            </a:r>
            <a:endParaRPr kumimoji="1" lang="zh-CN" altLang="zh-CN" dirty="0">
              <a:latin typeface="+mn-lt"/>
              <a:ea typeface="+mn-ea"/>
            </a:endParaRPr>
          </a:p>
          <a:p>
            <a:pPr lvl="1"/>
            <a:r>
              <a:rPr kumimoji="1" lang="zh-CN" altLang="zh-CN" dirty="0">
                <a:latin typeface="+mn-lt"/>
                <a:ea typeface="+mn-ea"/>
              </a:rPr>
              <a:t>如果</a:t>
            </a:r>
            <a:r>
              <a:rPr kumimoji="1" lang="en-US" altLang="zh-CN" dirty="0">
                <a:latin typeface="+mn-lt"/>
                <a:ea typeface="+mn-ea"/>
              </a:rPr>
              <a:t>p</a:t>
            </a:r>
            <a:r>
              <a:rPr kumimoji="1" lang="zh-CN" altLang="zh-CN" dirty="0">
                <a:latin typeface="+mn-lt"/>
                <a:ea typeface="+mn-ea"/>
              </a:rPr>
              <a:t>指向一个结构体变量</a:t>
            </a:r>
            <a:r>
              <a:rPr kumimoji="1" lang="en-US" altLang="zh-CN" dirty="0">
                <a:latin typeface="+mn-lt"/>
                <a:ea typeface="+mn-ea"/>
              </a:rPr>
              <a:t>stu</a:t>
            </a:r>
            <a:r>
              <a:rPr kumimoji="1" lang="zh-CN" altLang="zh-CN" dirty="0">
                <a:latin typeface="+mn-lt"/>
                <a:ea typeface="+mn-ea"/>
              </a:rPr>
              <a:t>，以下等价：</a:t>
            </a:r>
          </a:p>
          <a:p>
            <a:pPr lvl="1">
              <a:buNone/>
            </a:pPr>
            <a:r>
              <a:rPr kumimoji="1" lang="zh-CN" altLang="zh-CN" dirty="0">
                <a:latin typeface="+mn-lt"/>
                <a:ea typeface="+mn-ea"/>
              </a:rPr>
              <a:t>①</a:t>
            </a:r>
            <a:r>
              <a:rPr kumimoji="1" lang="en-US" altLang="zh-CN" dirty="0">
                <a:latin typeface="+mn-lt"/>
                <a:ea typeface="+mn-ea"/>
              </a:rPr>
              <a:t>  stu.</a:t>
            </a:r>
            <a:r>
              <a:rPr kumimoji="1" lang="zh-CN" altLang="zh-CN" dirty="0">
                <a:latin typeface="+mn-lt"/>
                <a:ea typeface="+mn-ea"/>
              </a:rPr>
              <a:t>成员名</a:t>
            </a:r>
            <a:r>
              <a:rPr kumimoji="1" lang="en-US" altLang="zh-CN" dirty="0">
                <a:latin typeface="+mn-lt"/>
                <a:ea typeface="+mn-ea"/>
              </a:rPr>
              <a:t>(</a:t>
            </a:r>
            <a:r>
              <a:rPr kumimoji="1" lang="zh-CN" altLang="zh-CN" dirty="0">
                <a:latin typeface="+mn-lt"/>
                <a:ea typeface="+mn-ea"/>
              </a:rPr>
              <a:t>如</a:t>
            </a:r>
            <a:r>
              <a:rPr kumimoji="1" lang="en-US" altLang="zh-CN" dirty="0">
                <a:latin typeface="+mn-lt"/>
                <a:ea typeface="+mn-ea"/>
              </a:rPr>
              <a:t>stu.num)</a:t>
            </a:r>
            <a:endParaRPr kumimoji="1" lang="zh-CN" altLang="zh-CN" dirty="0">
              <a:latin typeface="+mn-lt"/>
              <a:ea typeface="+mn-ea"/>
            </a:endParaRPr>
          </a:p>
          <a:p>
            <a:pPr lvl="1">
              <a:buNone/>
            </a:pPr>
            <a:r>
              <a:rPr kumimoji="1" lang="zh-CN" altLang="zh-CN" dirty="0">
                <a:latin typeface="+mn-lt"/>
                <a:ea typeface="+mn-ea"/>
              </a:rPr>
              <a:t>②</a:t>
            </a:r>
            <a:r>
              <a:rPr kumimoji="1" lang="en-US" altLang="zh-CN" dirty="0">
                <a:latin typeface="+mn-lt"/>
                <a:ea typeface="+mn-ea"/>
              </a:rPr>
              <a:t>  (*p).</a:t>
            </a:r>
            <a:r>
              <a:rPr kumimoji="1" lang="zh-CN" altLang="zh-CN" dirty="0">
                <a:latin typeface="+mn-lt"/>
                <a:ea typeface="+mn-ea"/>
              </a:rPr>
              <a:t>成员名</a:t>
            </a:r>
            <a:r>
              <a:rPr kumimoji="1" lang="en-US" altLang="zh-CN" dirty="0">
                <a:latin typeface="+mn-lt"/>
                <a:ea typeface="+mn-ea"/>
              </a:rPr>
              <a:t>(</a:t>
            </a:r>
            <a:r>
              <a:rPr kumimoji="1" lang="zh-CN" altLang="zh-CN" dirty="0">
                <a:latin typeface="+mn-lt"/>
                <a:ea typeface="+mn-ea"/>
              </a:rPr>
              <a:t>如</a:t>
            </a:r>
            <a:r>
              <a:rPr kumimoji="1" lang="en-US" altLang="zh-CN" dirty="0">
                <a:latin typeface="+mn-lt"/>
                <a:ea typeface="+mn-ea"/>
              </a:rPr>
              <a:t>(*p).num)</a:t>
            </a:r>
            <a:endParaRPr kumimoji="1" lang="zh-CN" altLang="zh-CN" dirty="0">
              <a:latin typeface="+mn-lt"/>
              <a:ea typeface="+mn-ea"/>
            </a:endParaRPr>
          </a:p>
          <a:p>
            <a:pPr lvl="1">
              <a:buNone/>
            </a:pPr>
            <a:r>
              <a:rPr kumimoji="1" lang="en-US" altLang="zh-CN" dirty="0">
                <a:latin typeface="+mn-lt"/>
                <a:ea typeface="+mn-ea"/>
              </a:rPr>
              <a:t>     p-&gt;</a:t>
            </a:r>
            <a:r>
              <a:rPr kumimoji="1" lang="zh-CN" altLang="zh-CN" dirty="0">
                <a:latin typeface="+mn-lt"/>
                <a:ea typeface="+mn-ea"/>
              </a:rPr>
              <a:t>成员名</a:t>
            </a:r>
            <a:r>
              <a:rPr kumimoji="1" lang="en-US" altLang="zh-CN" dirty="0">
                <a:latin typeface="+mn-lt"/>
                <a:ea typeface="+mn-ea"/>
              </a:rPr>
              <a:t>(</a:t>
            </a:r>
            <a:r>
              <a:rPr kumimoji="1" lang="zh-CN" altLang="zh-CN" dirty="0">
                <a:latin typeface="+mn-lt"/>
                <a:ea typeface="+mn-ea"/>
              </a:rPr>
              <a:t>如</a:t>
            </a:r>
            <a:r>
              <a:rPr kumimoji="1" lang="en-US" altLang="zh-CN" dirty="0">
                <a:latin typeface="+mn-lt"/>
                <a:ea typeface="+mn-ea"/>
              </a:rPr>
              <a:t>p-&gt;num)</a:t>
            </a:r>
            <a:endParaRPr kumimoji="1" lang="zh-CN" altLang="zh-CN" dirty="0">
              <a:latin typeface="+mn-lt"/>
              <a:ea typeface="+mn-ea"/>
            </a:endParaRPr>
          </a:p>
          <a:p>
            <a:endParaRPr kumimoji="1" lang="zh-CN" altLang="en-US" dirty="0">
              <a:latin typeface="+mn-lt"/>
              <a:ea typeface="+mn-ea"/>
              <a:cs typeface="+mn-cs"/>
            </a:endParaRPr>
          </a:p>
        </p:txBody>
      </p:sp>
      <p:pic>
        <p:nvPicPr>
          <p:cNvPr id="47107"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animEffect transition="in" filter="blinds(horizontal)">
                                      <p:cBhvr>
                                        <p:cTn id="7" dur="500"/>
                                        <p:tgtEl>
                                          <p:spTgt spid="4710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6">
                                            <p:txEl>
                                              <p:pRg st="3" end="3"/>
                                            </p:txEl>
                                          </p:spTgt>
                                        </p:tgtEl>
                                        <p:attrNameLst>
                                          <p:attrName>style.visibility</p:attrName>
                                        </p:attrNameLst>
                                      </p:cBhvr>
                                      <p:to>
                                        <p:strVal val="visible"/>
                                      </p:to>
                                    </p:set>
                                    <p:animEffect transition="in" filter="blinds(horizontal)">
                                      <p:cBhvr>
                                        <p:cTn id="12" dur="500"/>
                                        <p:tgtEl>
                                          <p:spTgt spid="4710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106">
                                            <p:txEl>
                                              <p:pRg st="4" end="4"/>
                                            </p:txEl>
                                          </p:spTgt>
                                        </p:tgtEl>
                                        <p:attrNameLst>
                                          <p:attrName>style.visibility</p:attrName>
                                        </p:attrNameLst>
                                      </p:cBhvr>
                                      <p:to>
                                        <p:strVal val="visible"/>
                                      </p:to>
                                    </p:set>
                                    <p:animEffect transition="in" filter="blinds(horizontal)">
                                      <p:cBhvr>
                                        <p:cTn id="17" dur="500"/>
                                        <p:tgtEl>
                                          <p:spTgt spid="47106">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7106">
                                            <p:txEl>
                                              <p:pRg st="5" end="5"/>
                                            </p:txEl>
                                          </p:spTgt>
                                        </p:tgtEl>
                                        <p:attrNameLst>
                                          <p:attrName>style.visibility</p:attrName>
                                        </p:attrNameLst>
                                      </p:cBhvr>
                                      <p:to>
                                        <p:strVal val="visible"/>
                                      </p:to>
                                    </p:set>
                                    <p:animEffect transition="in" filter="blinds(horizontal)">
                                      <p:cBhvr>
                                        <p:cTn id="20" dur="500"/>
                                        <p:tgtEl>
                                          <p:spTgt spid="47106">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7106">
                                            <p:txEl>
                                              <p:pRg st="6" end="6"/>
                                            </p:txEl>
                                          </p:spTgt>
                                        </p:tgtEl>
                                        <p:attrNameLst>
                                          <p:attrName>style.visibility</p:attrName>
                                        </p:attrNameLst>
                                      </p:cBhvr>
                                      <p:to>
                                        <p:strVal val="visible"/>
                                      </p:to>
                                    </p:set>
                                    <p:animEffect transition="in" filter="blinds(horizontal)">
                                      <p:cBhvr>
                                        <p:cTn id="23" dur="500"/>
                                        <p:tgtEl>
                                          <p:spTgt spid="471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666875" y="653257"/>
            <a:ext cx="885825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2 </a:t>
            </a:r>
            <a:r>
              <a:rPr kumimoji="1" lang="zh-CN"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指向结构体数组的指针</a:t>
            </a:r>
            <a:endParaRPr kumimoji="1" lang="zh-CN" altLang="en-US"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8131" name="Rectangle 3"/>
          <p:cNvSpPr>
            <a:spLocks noGrp="1"/>
          </p:cNvSpPr>
          <p:nvPr>
            <p:ph idx="1"/>
          </p:nvPr>
        </p:nvSpPr>
        <p:spPr>
          <a:xfrm>
            <a:off x="2524125" y="2357438"/>
            <a:ext cx="7500938" cy="2000250"/>
          </a:xfrm>
        </p:spPr>
        <p:txBody>
          <a:bodyPr vert="horz" wrap="square" lIns="91440" tIns="45720" rIns="91440" bIns="45720" anchor="t"/>
          <a:lstStyle/>
          <a:p>
            <a:pPr>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6  </a:t>
            </a:r>
            <a:r>
              <a:rPr kumimoji="1" lang="zh-CN" altLang="zh-CN" dirty="0">
                <a:latin typeface="+mn-lt"/>
                <a:ea typeface="+mn-ea"/>
                <a:cs typeface="+mn-cs"/>
              </a:rPr>
              <a:t>有</a:t>
            </a:r>
            <a:r>
              <a:rPr kumimoji="1" lang="en-US" altLang="zh-CN" dirty="0">
                <a:latin typeface="+mn-lt"/>
                <a:ea typeface="+mn-ea"/>
                <a:cs typeface="+mn-cs"/>
              </a:rPr>
              <a:t>3</a:t>
            </a:r>
            <a:r>
              <a:rPr kumimoji="1" lang="zh-CN" altLang="zh-CN" dirty="0">
                <a:latin typeface="+mn-lt"/>
                <a:ea typeface="+mn-ea"/>
                <a:cs typeface="+mn-cs"/>
              </a:rPr>
              <a:t>个学生的信息，放在结构体数组中，要求输出全部学生的信息。</a:t>
            </a:r>
          </a:p>
        </p:txBody>
      </p:sp>
      <p:pic>
        <p:nvPicPr>
          <p:cNvPr id="48132" name="图片 3"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spd="med">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idx="1"/>
          </p:nvPr>
        </p:nvSpPr>
        <p:spPr>
          <a:xfrm>
            <a:off x="2095500" y="857250"/>
            <a:ext cx="7929563" cy="4857750"/>
          </a:xfrm>
        </p:spPr>
        <p:txBody>
          <a:bodyPr vert="horz" wrap="square" lIns="91440" tIns="45720" rIns="91440" bIns="45720" anchor="t"/>
          <a:lstStyle/>
          <a:p>
            <a:r>
              <a:rPr kumimoji="1" lang="zh-CN" altLang="zh-CN" dirty="0">
                <a:latin typeface="+mn-lt"/>
                <a:ea typeface="+mn-ea"/>
                <a:cs typeface="+mn-cs"/>
              </a:rPr>
              <a:t>解题思路：用指向结构体变量的指针处理</a:t>
            </a:r>
          </a:p>
          <a:p>
            <a:pPr lvl="1">
              <a:buNone/>
            </a:pPr>
            <a:r>
              <a:rPr kumimoji="1" lang="en-US" altLang="zh-CN" dirty="0">
                <a:latin typeface="+mn-lt"/>
                <a:ea typeface="+mn-ea"/>
              </a:rPr>
              <a:t>(1)</a:t>
            </a:r>
            <a:r>
              <a:rPr kumimoji="1" lang="zh-CN" altLang="zh-CN" dirty="0">
                <a:latin typeface="+mn-lt"/>
                <a:ea typeface="+mn-ea"/>
              </a:rPr>
              <a:t>声明</a:t>
            </a:r>
            <a:r>
              <a:rPr kumimoji="1" lang="en-US" altLang="zh-CN" dirty="0">
                <a:latin typeface="+mn-lt"/>
                <a:ea typeface="+mn-ea"/>
              </a:rPr>
              <a:t>struct Student</a:t>
            </a:r>
            <a:r>
              <a:rPr kumimoji="1" lang="zh-CN" altLang="zh-CN" dirty="0">
                <a:latin typeface="+mn-lt"/>
                <a:ea typeface="+mn-ea"/>
              </a:rPr>
              <a:t>，并定义结构体数组</a:t>
            </a:r>
            <a:r>
              <a:rPr kumimoji="1" lang="zh-CN" altLang="en-US" dirty="0">
                <a:latin typeface="+mn-lt"/>
                <a:ea typeface="+mn-ea"/>
              </a:rPr>
              <a:t>、</a:t>
            </a:r>
            <a:r>
              <a:rPr kumimoji="1" lang="zh-CN" altLang="zh-CN" dirty="0">
                <a:latin typeface="+mn-lt"/>
                <a:ea typeface="+mn-ea"/>
              </a:rPr>
              <a:t>初始化</a:t>
            </a:r>
          </a:p>
          <a:p>
            <a:pPr lvl="1">
              <a:buNone/>
            </a:pPr>
            <a:r>
              <a:rPr kumimoji="1" lang="en-US" altLang="zh-CN" dirty="0">
                <a:latin typeface="+mn-lt"/>
                <a:ea typeface="+mn-ea"/>
              </a:rPr>
              <a:t>(2)</a:t>
            </a:r>
            <a:r>
              <a:rPr kumimoji="1" lang="zh-CN" altLang="zh-CN" dirty="0">
                <a:latin typeface="+mn-lt"/>
                <a:ea typeface="+mn-ea"/>
              </a:rPr>
              <a:t>定义指向</a:t>
            </a:r>
            <a:r>
              <a:rPr kumimoji="1" lang="en-US" altLang="zh-CN" dirty="0">
                <a:latin typeface="+mn-lt"/>
                <a:ea typeface="+mn-ea"/>
              </a:rPr>
              <a:t>struct Student</a:t>
            </a:r>
            <a:r>
              <a:rPr kumimoji="1" lang="zh-CN" altLang="zh-CN" dirty="0">
                <a:latin typeface="+mn-lt"/>
                <a:ea typeface="+mn-ea"/>
              </a:rPr>
              <a:t>类型指针</a:t>
            </a:r>
            <a:r>
              <a:rPr kumimoji="1" lang="en-US" altLang="zh-CN" dirty="0">
                <a:latin typeface="+mn-lt"/>
                <a:ea typeface="+mn-ea"/>
              </a:rPr>
              <a:t>p</a:t>
            </a:r>
            <a:endParaRPr kumimoji="1" lang="zh-CN" altLang="zh-CN" dirty="0">
              <a:latin typeface="+mn-lt"/>
              <a:ea typeface="+mn-ea"/>
            </a:endParaRPr>
          </a:p>
          <a:p>
            <a:pPr lvl="1">
              <a:buNone/>
            </a:pPr>
            <a:r>
              <a:rPr kumimoji="1" lang="en-US" altLang="zh-CN" dirty="0">
                <a:latin typeface="+mn-lt"/>
                <a:ea typeface="+mn-ea"/>
              </a:rPr>
              <a:t>(3)</a:t>
            </a:r>
            <a:r>
              <a:rPr kumimoji="1" lang="zh-CN" altLang="zh-CN" dirty="0">
                <a:latin typeface="+mn-lt"/>
                <a:ea typeface="+mn-ea"/>
              </a:rPr>
              <a:t>使</a:t>
            </a:r>
            <a:r>
              <a:rPr kumimoji="1" lang="en-US" altLang="zh-CN" dirty="0">
                <a:latin typeface="+mn-lt"/>
                <a:ea typeface="+mn-ea"/>
              </a:rPr>
              <a:t>p</a:t>
            </a:r>
            <a:r>
              <a:rPr kumimoji="1" lang="zh-CN" altLang="zh-CN" dirty="0">
                <a:latin typeface="+mn-lt"/>
                <a:ea typeface="+mn-ea"/>
              </a:rPr>
              <a:t>指向数组首元素，输出元素中</a:t>
            </a:r>
            <a:r>
              <a:rPr kumimoji="1" lang="zh-CN" altLang="en-US" dirty="0">
                <a:latin typeface="+mn-lt"/>
                <a:ea typeface="+mn-ea"/>
              </a:rPr>
              <a:t>各</a:t>
            </a:r>
            <a:r>
              <a:rPr kumimoji="1" lang="zh-CN" altLang="zh-CN" dirty="0">
                <a:latin typeface="+mn-lt"/>
                <a:ea typeface="+mn-ea"/>
              </a:rPr>
              <a:t>信息</a:t>
            </a:r>
          </a:p>
          <a:p>
            <a:pPr lvl="1">
              <a:buNone/>
            </a:pPr>
            <a:r>
              <a:rPr kumimoji="1" lang="en-US" altLang="zh-CN" dirty="0">
                <a:latin typeface="+mn-lt"/>
                <a:ea typeface="+mn-ea"/>
              </a:rPr>
              <a:t>(4)</a:t>
            </a:r>
            <a:r>
              <a:rPr kumimoji="1" lang="zh-CN" altLang="zh-CN" dirty="0">
                <a:latin typeface="+mn-lt"/>
                <a:ea typeface="+mn-ea"/>
              </a:rPr>
              <a:t>使</a:t>
            </a:r>
            <a:r>
              <a:rPr kumimoji="1" lang="en-US" altLang="zh-CN" dirty="0">
                <a:latin typeface="+mn-lt"/>
                <a:ea typeface="+mn-ea"/>
              </a:rPr>
              <a:t>p</a:t>
            </a:r>
            <a:r>
              <a:rPr kumimoji="1" lang="zh-CN" altLang="zh-CN" dirty="0">
                <a:latin typeface="+mn-lt"/>
                <a:ea typeface="+mn-ea"/>
              </a:rPr>
              <a:t>指向下一个元素，输出元素中</a:t>
            </a:r>
            <a:r>
              <a:rPr kumimoji="1" lang="zh-CN" altLang="en-US" dirty="0">
                <a:latin typeface="+mn-lt"/>
                <a:ea typeface="+mn-ea"/>
              </a:rPr>
              <a:t>各</a:t>
            </a:r>
            <a:r>
              <a:rPr kumimoji="1" lang="zh-CN" altLang="zh-CN" dirty="0">
                <a:latin typeface="+mn-lt"/>
                <a:ea typeface="+mn-ea"/>
              </a:rPr>
              <a:t>信息</a:t>
            </a:r>
          </a:p>
          <a:p>
            <a:pPr lvl="1">
              <a:buNone/>
            </a:pPr>
            <a:r>
              <a:rPr kumimoji="1" lang="en-US" altLang="zh-CN" dirty="0">
                <a:latin typeface="+mn-lt"/>
                <a:ea typeface="+mn-ea"/>
              </a:rPr>
              <a:t>(5)</a:t>
            </a:r>
            <a:r>
              <a:rPr kumimoji="1" lang="zh-CN" altLang="zh-CN" dirty="0">
                <a:latin typeface="+mn-lt"/>
                <a:ea typeface="+mn-ea"/>
              </a:rPr>
              <a:t>再使</a:t>
            </a:r>
            <a:r>
              <a:rPr kumimoji="1" lang="en-US" altLang="zh-CN" dirty="0">
                <a:latin typeface="+mn-lt"/>
                <a:ea typeface="+mn-ea"/>
              </a:rPr>
              <a:t>p</a:t>
            </a:r>
            <a:r>
              <a:rPr kumimoji="1" lang="zh-CN" altLang="zh-CN" dirty="0">
                <a:latin typeface="+mn-lt"/>
                <a:ea typeface="+mn-ea"/>
              </a:rPr>
              <a:t>指向结构体数组的下一个元素，输出它指向的元素中的有关信息</a:t>
            </a:r>
          </a:p>
        </p:txBody>
      </p:sp>
      <p:pic>
        <p:nvPicPr>
          <p:cNvPr id="49155"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154">
                                            <p:txEl>
                                              <p:pRg st="1" end="1"/>
                                            </p:txEl>
                                          </p:spTgt>
                                        </p:tgtEl>
                                        <p:attrNameLst>
                                          <p:attrName>style.visibility</p:attrName>
                                        </p:attrNameLst>
                                      </p:cBhvr>
                                      <p:to>
                                        <p:strVal val="visible"/>
                                      </p:to>
                                    </p:set>
                                    <p:animEffect transition="in" filter="blinds(horizontal)">
                                      <p:cBhvr>
                                        <p:cTn id="7" dur="500"/>
                                        <p:tgtEl>
                                          <p:spTgt spid="491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12" dur="500"/>
                                        <p:tgtEl>
                                          <p:spTgt spid="491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4">
                                            <p:txEl>
                                              <p:pRg st="3" end="3"/>
                                            </p:txEl>
                                          </p:spTgt>
                                        </p:tgtEl>
                                        <p:attrNameLst>
                                          <p:attrName>style.visibility</p:attrName>
                                        </p:attrNameLst>
                                      </p:cBhvr>
                                      <p:to>
                                        <p:strVal val="visible"/>
                                      </p:to>
                                    </p:set>
                                    <p:animEffect transition="in" filter="blinds(horizontal)">
                                      <p:cBhvr>
                                        <p:cTn id="17" dur="500"/>
                                        <p:tgtEl>
                                          <p:spTgt spid="491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9154">
                                            <p:txEl>
                                              <p:pRg st="4" end="4"/>
                                            </p:txEl>
                                          </p:spTgt>
                                        </p:tgtEl>
                                        <p:attrNameLst>
                                          <p:attrName>style.visibility</p:attrName>
                                        </p:attrNameLst>
                                      </p:cBhvr>
                                      <p:to>
                                        <p:strVal val="visible"/>
                                      </p:to>
                                    </p:set>
                                    <p:animEffect transition="in" filter="blinds(horizontal)">
                                      <p:cBhvr>
                                        <p:cTn id="22" dur="500"/>
                                        <p:tgtEl>
                                          <p:spTgt spid="491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9154">
                                            <p:txEl>
                                              <p:pRg st="5" end="5"/>
                                            </p:txEl>
                                          </p:spTgt>
                                        </p:tgtEl>
                                        <p:attrNameLst>
                                          <p:attrName>style.visibility</p:attrName>
                                        </p:attrNameLst>
                                      </p:cBhvr>
                                      <p:to>
                                        <p:strVal val="visible"/>
                                      </p:to>
                                    </p:set>
                                    <p:animEffect transition="in" filter="blinds(horizontal)">
                                      <p:cBhvr>
                                        <p:cTn id="27" dur="500"/>
                                        <p:tgtEl>
                                          <p:spTgt spid="4915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2063750" y="785813"/>
            <a:ext cx="8153400" cy="5643562"/>
          </a:xfrm>
        </p:spPr>
        <p:txBody>
          <a:bodyPr vert="horz" wrap="square" lIns="91440" tIns="45720" rIns="91440" bIns="45720" anchor="t"/>
          <a:lstStyle/>
          <a:p>
            <a:pPr>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buNone/>
            </a:pPr>
            <a:r>
              <a:rPr kumimoji="1" lang="en-US" altLang="zh-CN" sz="2800" dirty="0">
                <a:latin typeface="+mn-lt"/>
                <a:ea typeface="+mn-ea"/>
                <a:cs typeface="+mn-cs"/>
              </a:rPr>
              <a:t>struct Student                  </a:t>
            </a:r>
            <a:endParaRPr kumimoji="1" lang="zh-CN" altLang="zh-CN" sz="2800" dirty="0">
              <a:latin typeface="+mn-lt"/>
              <a:ea typeface="+mn-ea"/>
              <a:cs typeface="+mn-cs"/>
            </a:endParaRPr>
          </a:p>
          <a:p>
            <a:pPr>
              <a:buNone/>
            </a:pPr>
            <a:r>
              <a:rPr kumimoji="1" lang="en-US" altLang="zh-CN" sz="2800" dirty="0">
                <a:latin typeface="+mn-lt"/>
                <a:ea typeface="+mn-ea"/>
                <a:cs typeface="+mn-cs"/>
              </a:rPr>
              <a:t>{ int num;    char name[20];</a:t>
            </a:r>
            <a:endParaRPr kumimoji="1" lang="zh-CN" altLang="zh-CN" sz="2800" dirty="0">
              <a:latin typeface="+mn-lt"/>
              <a:ea typeface="+mn-ea"/>
              <a:cs typeface="+mn-cs"/>
            </a:endParaRPr>
          </a:p>
          <a:p>
            <a:pPr>
              <a:buNone/>
            </a:pPr>
            <a:r>
              <a:rPr kumimoji="1" lang="en-US" altLang="zh-CN" sz="2800" dirty="0">
                <a:latin typeface="+mn-lt"/>
                <a:ea typeface="+mn-ea"/>
                <a:cs typeface="+mn-cs"/>
              </a:rPr>
              <a:t>   char sex;   int age;</a:t>
            </a:r>
            <a:endParaRPr kumimoji="1" lang="zh-CN" altLang="zh-CN" sz="2800" dirty="0">
              <a:latin typeface="+mn-lt"/>
              <a:ea typeface="+mn-ea"/>
              <a:cs typeface="+mn-cs"/>
            </a:endParaRPr>
          </a:p>
          <a:p>
            <a:pPr>
              <a:buNone/>
            </a:pPr>
            <a:r>
              <a:rPr kumimoji="1" lang="en-US" altLang="zh-CN" sz="2800" dirty="0">
                <a:latin typeface="+mn-lt"/>
                <a:ea typeface="+mn-ea"/>
                <a:cs typeface="+mn-cs"/>
              </a:rPr>
              <a:t>};</a:t>
            </a:r>
            <a:endParaRPr kumimoji="1" lang="zh-CN" altLang="zh-CN" sz="2800" dirty="0">
              <a:latin typeface="+mn-lt"/>
              <a:ea typeface="+mn-ea"/>
              <a:cs typeface="+mn-cs"/>
            </a:endParaRPr>
          </a:p>
          <a:p>
            <a:pPr>
              <a:buNone/>
            </a:pPr>
            <a:r>
              <a:rPr kumimoji="1" lang="en-US" altLang="zh-CN" sz="2800" dirty="0">
                <a:latin typeface="+mn-lt"/>
                <a:ea typeface="+mn-ea"/>
                <a:cs typeface="+mn-cs"/>
              </a:rPr>
              <a:t>struct Student stu[3]={</a:t>
            </a:r>
          </a:p>
          <a:p>
            <a:pPr>
              <a:buNone/>
            </a:pPr>
            <a:r>
              <a:rPr kumimoji="1" lang="en-US" altLang="zh-CN" sz="2800" dirty="0">
                <a:latin typeface="+mn-lt"/>
                <a:ea typeface="+mn-ea"/>
                <a:cs typeface="+mn-cs"/>
              </a:rPr>
              <a:t>              {10101,"Li Lin",'M',18},</a:t>
            </a:r>
          </a:p>
          <a:p>
            <a:pPr>
              <a:buNone/>
            </a:pPr>
            <a:r>
              <a:rPr kumimoji="1" lang="en-US" altLang="zh-CN" sz="2800" dirty="0">
                <a:latin typeface="+mn-lt"/>
                <a:ea typeface="+mn-ea"/>
                <a:cs typeface="+mn-cs"/>
              </a:rPr>
              <a:t>              {10102,"Zhang Fun",'M',19},</a:t>
            </a:r>
            <a:endParaRPr kumimoji="1" lang="zh-CN" altLang="zh-CN" sz="2800" dirty="0">
              <a:latin typeface="+mn-lt"/>
              <a:ea typeface="+mn-ea"/>
              <a:cs typeface="+mn-cs"/>
            </a:endParaRPr>
          </a:p>
          <a:p>
            <a:pPr>
              <a:buNone/>
            </a:pPr>
            <a:r>
              <a:rPr kumimoji="1" lang="en-US" altLang="zh-CN" sz="2800" dirty="0">
                <a:latin typeface="+mn-lt"/>
                <a:ea typeface="+mn-ea"/>
                <a:cs typeface="+mn-cs"/>
              </a:rPr>
              <a:t>              {10104,"Wang Min",'F',20} };</a:t>
            </a:r>
            <a:endParaRPr kumimoji="1" lang="zh-CN" altLang="en-US" sz="2800" dirty="0">
              <a:latin typeface="+mn-lt"/>
              <a:ea typeface="+mn-ea"/>
              <a:cs typeface="+mn-cs"/>
            </a:endParaRPr>
          </a:p>
        </p:txBody>
      </p:sp>
      <p:pic>
        <p:nvPicPr>
          <p:cNvPr id="50179"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1952625" y="571500"/>
            <a:ext cx="8153400" cy="4643438"/>
          </a:xfrm>
        </p:spPr>
        <p:txBody>
          <a:bodyPr vert="horz" wrap="square" lIns="91440" tIns="45720" rIns="91440" bIns="45720" anchor="t"/>
          <a:lstStyle/>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 No.  Name         sex  age\n");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for(p=stu;p&lt;stu+3;p++)</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printf(“%5d %-20s %2c %4d\n”,</a:t>
            </a:r>
          </a:p>
          <a:p>
            <a:pPr>
              <a:lnSpc>
                <a:spcPct val="100000"/>
              </a:lnSpc>
              <a:buNone/>
            </a:pPr>
            <a:r>
              <a:rPr kumimoji="1" lang="en-US" altLang="zh-CN" sz="2800" dirty="0">
                <a:latin typeface="+mn-lt"/>
                <a:ea typeface="+mn-ea"/>
                <a:cs typeface="+mn-cs"/>
              </a:rPr>
              <a:t>                           p-&gt;num, p-&gt;name, </a:t>
            </a:r>
          </a:p>
          <a:p>
            <a:pPr>
              <a:lnSpc>
                <a:spcPct val="100000"/>
              </a:lnSpc>
              <a:buNone/>
            </a:pPr>
            <a:r>
              <a:rPr kumimoji="1" lang="en-US" altLang="zh-CN" sz="2800" dirty="0">
                <a:latin typeface="+mn-lt"/>
                <a:ea typeface="+mn-ea"/>
                <a:cs typeface="+mn-cs"/>
              </a:rPr>
              <a:t>                                p-&gt;sex, p-&gt;age);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en-US" sz="2800" dirty="0">
              <a:latin typeface="+mn-lt"/>
              <a:ea typeface="+mn-ea"/>
              <a:cs typeface="+mn-cs"/>
            </a:endParaRPr>
          </a:p>
        </p:txBody>
      </p:sp>
      <p:sp>
        <p:nvSpPr>
          <p:cNvPr id="7" name="矩形 6"/>
          <p:cNvSpPr/>
          <p:nvPr/>
        </p:nvSpPr>
        <p:spPr>
          <a:xfrm>
            <a:off x="2309813" y="1643063"/>
            <a:ext cx="7572375" cy="571500"/>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graphicFrame>
        <p:nvGraphicFramePr>
          <p:cNvPr id="9" name="表格 8"/>
          <p:cNvGraphicFramePr>
            <a:graphicFrameLocks noGrp="1"/>
          </p:cNvGraphicFramePr>
          <p:nvPr/>
        </p:nvGraphicFramePr>
        <p:xfrm>
          <a:off x="3452813" y="4929188"/>
          <a:ext cx="5715000" cy="1554480"/>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643255">
                  <a:extLst>
                    <a:ext uri="{9D8B030D-6E8A-4147-A177-3AD203B41FA5}">
                      <a16:colId xmlns:a16="http://schemas.microsoft.com/office/drawing/2014/main" val="20002"/>
                    </a:ext>
                  </a:extLst>
                </a:gridCol>
                <a:gridCol w="928370">
                  <a:extLst>
                    <a:ext uri="{9D8B030D-6E8A-4147-A177-3AD203B41FA5}">
                      <a16:colId xmlns:a16="http://schemas.microsoft.com/office/drawing/2014/main" val="20003"/>
                    </a:ext>
                  </a:extLst>
                </a:gridCol>
              </a:tblGrid>
              <a:tr h="518160">
                <a:tc>
                  <a:txBody>
                    <a:bodyPr/>
                    <a:lstStyle/>
                    <a:p>
                      <a:pPr algn="ctr"/>
                      <a:r>
                        <a:rPr lang="en-US" altLang="zh-CN" sz="2800" b="1" dirty="0">
                          <a:solidFill>
                            <a:srgbClr val="00B050"/>
                          </a:solidFill>
                        </a:rPr>
                        <a:t>10101</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160">
                <a:tc>
                  <a:txBody>
                    <a:bodyPr/>
                    <a:lstStyle/>
                    <a:p>
                      <a:pPr algn="ctr"/>
                      <a:r>
                        <a:rPr lang="en-US" altLang="zh-CN" sz="2800" b="1" dirty="0">
                          <a:solidFill>
                            <a:srgbClr val="00B050"/>
                          </a:solidFill>
                        </a:rPr>
                        <a:t>10102</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Fang</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algn="ctr"/>
                      <a:r>
                        <a:rPr lang="en-US" altLang="zh-CN" sz="2800" b="1" dirty="0">
                          <a:solidFill>
                            <a:srgbClr val="00B050"/>
                          </a:solidFill>
                        </a:rPr>
                        <a:t>10104</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10" name="Picture 3"/>
          <p:cNvPicPr>
            <a:picLocks noChangeAspect="1"/>
          </p:cNvPicPr>
          <p:nvPr/>
        </p:nvPicPr>
        <p:blipFill>
          <a:blip r:embed="rId2"/>
          <a:stretch>
            <a:fillRect/>
          </a:stretch>
        </p:blipFill>
        <p:spPr>
          <a:xfrm>
            <a:off x="4881563" y="0"/>
            <a:ext cx="5068887" cy="487363"/>
          </a:xfrm>
          <a:prstGeom prst="rect">
            <a:avLst/>
          </a:prstGeom>
          <a:noFill/>
          <a:ln w="9525">
            <a:noFill/>
          </a:ln>
        </p:spPr>
      </p:pic>
      <p:sp>
        <p:nvSpPr>
          <p:cNvPr id="51227" name="TextBox 11"/>
          <p:cNvSpPr txBox="1"/>
          <p:nvPr/>
        </p:nvSpPr>
        <p:spPr>
          <a:xfrm>
            <a:off x="9167813" y="4845050"/>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stu[0]</a:t>
            </a:r>
            <a:endParaRPr lang="zh-CN" altLang="en-US" sz="3200" b="1" dirty="0">
              <a:solidFill>
                <a:srgbClr val="0000CC"/>
              </a:solidFill>
              <a:latin typeface="Arial" panose="020B0604020202020204" pitchFamily="34" charset="0"/>
            </a:endParaRPr>
          </a:p>
        </p:txBody>
      </p:sp>
      <p:sp>
        <p:nvSpPr>
          <p:cNvPr id="51228" name="TextBox 12"/>
          <p:cNvSpPr txBox="1"/>
          <p:nvPr/>
        </p:nvSpPr>
        <p:spPr>
          <a:xfrm>
            <a:off x="9167813" y="5357813"/>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stu[1]</a:t>
            </a:r>
            <a:endParaRPr lang="zh-CN" altLang="en-US" sz="3200" b="1" dirty="0">
              <a:solidFill>
                <a:srgbClr val="0000CC"/>
              </a:solidFill>
              <a:latin typeface="Arial" panose="020B0604020202020204" pitchFamily="34" charset="0"/>
            </a:endParaRPr>
          </a:p>
        </p:txBody>
      </p:sp>
      <p:sp>
        <p:nvSpPr>
          <p:cNvPr id="51229" name="TextBox 13"/>
          <p:cNvSpPr txBox="1"/>
          <p:nvPr/>
        </p:nvSpPr>
        <p:spPr>
          <a:xfrm>
            <a:off x="9167813" y="5857875"/>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stu[2]</a:t>
            </a:r>
            <a:endParaRPr lang="zh-CN" altLang="en-US" sz="3200" b="1" dirty="0">
              <a:solidFill>
                <a:srgbClr val="0000CC"/>
              </a:solidFill>
              <a:latin typeface="Arial" panose="020B0604020202020204" pitchFamily="34" charset="0"/>
            </a:endParaRPr>
          </a:p>
        </p:txBody>
      </p:sp>
      <p:pic>
        <p:nvPicPr>
          <p:cNvPr id="51230" name="图片 11" descr="Untitled2.png">
            <a:hlinkClick r:id="rId3" action="ppaction://hlinksldjump"/>
          </p:cNvPr>
          <p:cNvPicPr>
            <a:picLocks noChangeAspect="1"/>
          </p:cNvPicPr>
          <p:nvPr/>
        </p:nvPicPr>
        <p:blipFill>
          <a:blip r:embed="rId4"/>
          <a:stretch>
            <a:fillRect/>
          </a:stretch>
        </p:blipFill>
        <p:spPr>
          <a:xfrm>
            <a:off x="1738313" y="6000750"/>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1952625" y="571500"/>
            <a:ext cx="8153400" cy="4643438"/>
          </a:xfrm>
        </p:spPr>
        <p:txBody>
          <a:bodyPr vert="horz" wrap="square" lIns="91440" tIns="45720" rIns="91440" bIns="45720" anchor="t"/>
          <a:lstStyle/>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 No.  Name         sex  age\n");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for(p=stu;p&lt;stu+3;p++)</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printf(“%5d %-20s %2c %4d\n”,</a:t>
            </a:r>
          </a:p>
          <a:p>
            <a:pPr>
              <a:lnSpc>
                <a:spcPct val="100000"/>
              </a:lnSpc>
              <a:buNone/>
            </a:pPr>
            <a:r>
              <a:rPr kumimoji="1" lang="en-US" altLang="zh-CN" sz="2800" dirty="0">
                <a:latin typeface="+mn-lt"/>
                <a:ea typeface="+mn-ea"/>
                <a:cs typeface="+mn-cs"/>
              </a:rPr>
              <a:t>                           p-&gt;num, p-&gt;name, </a:t>
            </a:r>
          </a:p>
          <a:p>
            <a:pPr>
              <a:lnSpc>
                <a:spcPct val="100000"/>
              </a:lnSpc>
              <a:buNone/>
            </a:pPr>
            <a:r>
              <a:rPr kumimoji="1" lang="en-US" altLang="zh-CN" sz="2800" dirty="0">
                <a:latin typeface="+mn-lt"/>
                <a:ea typeface="+mn-ea"/>
                <a:cs typeface="+mn-cs"/>
              </a:rPr>
              <a:t>                                p-&gt;sex, p-&gt;age);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3452813" y="4929188"/>
          <a:ext cx="5715000" cy="1554480"/>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643255">
                  <a:extLst>
                    <a:ext uri="{9D8B030D-6E8A-4147-A177-3AD203B41FA5}">
                      <a16:colId xmlns:a16="http://schemas.microsoft.com/office/drawing/2014/main" val="20002"/>
                    </a:ext>
                  </a:extLst>
                </a:gridCol>
                <a:gridCol w="928370">
                  <a:extLst>
                    <a:ext uri="{9D8B030D-6E8A-4147-A177-3AD203B41FA5}">
                      <a16:colId xmlns:a16="http://schemas.microsoft.com/office/drawing/2014/main" val="20003"/>
                    </a:ext>
                  </a:extLst>
                </a:gridCol>
              </a:tblGrid>
              <a:tr h="518160">
                <a:tc>
                  <a:txBody>
                    <a:bodyPr/>
                    <a:lstStyle/>
                    <a:p>
                      <a:pPr algn="ctr"/>
                      <a:r>
                        <a:rPr lang="en-US" altLang="zh-CN" sz="2800" b="1" dirty="0">
                          <a:solidFill>
                            <a:srgbClr val="00B050"/>
                          </a:solidFill>
                        </a:rPr>
                        <a:t>10101</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160">
                <a:tc>
                  <a:txBody>
                    <a:bodyPr/>
                    <a:lstStyle/>
                    <a:p>
                      <a:pPr algn="ctr"/>
                      <a:r>
                        <a:rPr lang="en-US" altLang="zh-CN" sz="2800" b="1" dirty="0">
                          <a:solidFill>
                            <a:srgbClr val="00B050"/>
                          </a:solidFill>
                        </a:rPr>
                        <a:t>10102</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Fang</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algn="ctr"/>
                      <a:r>
                        <a:rPr lang="en-US" altLang="zh-CN" sz="2800" b="1" dirty="0">
                          <a:solidFill>
                            <a:srgbClr val="00B050"/>
                          </a:solidFill>
                        </a:rPr>
                        <a:t>10104</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2381250" y="4500563"/>
            <a:ext cx="571500" cy="583565"/>
          </a:xfrm>
          <a:prstGeom prst="rect">
            <a:avLst/>
          </a:prstGeom>
          <a:noFill/>
          <a:ln w="9525">
            <a:noFill/>
          </a:ln>
        </p:spPr>
        <p:txBody>
          <a:bodyPr>
            <a:spAutoFit/>
          </a:bodyPr>
          <a:lstStyle/>
          <a:p>
            <a:pPr algn="ctr"/>
            <a:r>
              <a:rPr lang="en-US" altLang="zh-CN" sz="3200" b="1" dirty="0">
                <a:solidFill>
                  <a:srgbClr val="C00000"/>
                </a:solidFill>
                <a:latin typeface="Arial" panose="020B0604020202020204" pitchFamily="34" charset="0"/>
              </a:rPr>
              <a:t>p</a:t>
            </a:r>
            <a:endParaRPr lang="zh-CN" altLang="en-US" sz="3200" b="1" dirty="0">
              <a:solidFill>
                <a:srgbClr val="C00000"/>
              </a:solidFill>
              <a:latin typeface="Arial" panose="020B0604020202020204" pitchFamily="34" charset="0"/>
            </a:endParaRPr>
          </a:p>
        </p:txBody>
      </p:sp>
      <p:cxnSp>
        <p:nvCxnSpPr>
          <p:cNvPr id="6" name="直接箭头连接符 5"/>
          <p:cNvCxnSpPr/>
          <p:nvPr/>
        </p:nvCxnSpPr>
        <p:spPr>
          <a:xfrm>
            <a:off x="2809875" y="4929188"/>
            <a:ext cx="642938" cy="1587"/>
          </a:xfrm>
          <a:prstGeom prst="straightConnector1">
            <a:avLst/>
          </a:prstGeom>
          <a:ln w="38100" cap="flat" cmpd="sng">
            <a:solidFill>
              <a:srgbClr val="C00000"/>
            </a:solidFill>
            <a:prstDash val="solid"/>
            <a:miter/>
            <a:headEnd type="none" w="med" len="med"/>
            <a:tailEnd type="arrow" w="med" len="med"/>
          </a:ln>
        </p:spPr>
      </p:cxnSp>
      <p:sp>
        <p:nvSpPr>
          <p:cNvPr id="7" name="矩形 6"/>
          <p:cNvSpPr/>
          <p:nvPr/>
        </p:nvSpPr>
        <p:spPr>
          <a:xfrm>
            <a:off x="2238375" y="2143125"/>
            <a:ext cx="7572375" cy="2143125"/>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pic>
        <p:nvPicPr>
          <p:cNvPr id="52252" name="Picture 3"/>
          <p:cNvPicPr>
            <a:picLocks noChangeAspect="1"/>
          </p:cNvPicPr>
          <p:nvPr/>
        </p:nvPicPr>
        <p:blipFill>
          <a:blip r:embed="rId2"/>
          <a:stretch>
            <a:fillRect/>
          </a:stretch>
        </p:blipFill>
        <p:spPr>
          <a:xfrm>
            <a:off x="4881563" y="0"/>
            <a:ext cx="5068887" cy="487363"/>
          </a:xfrm>
          <a:prstGeom prst="rect">
            <a:avLst/>
          </a:prstGeom>
          <a:noFill/>
          <a:ln w="9525">
            <a:noFill/>
          </a:ln>
        </p:spPr>
      </p:pic>
      <p:pic>
        <p:nvPicPr>
          <p:cNvPr id="10" name="Picture 2"/>
          <p:cNvPicPr>
            <a:picLocks noChangeAspect="1"/>
          </p:cNvPicPr>
          <p:nvPr/>
        </p:nvPicPr>
        <p:blipFill>
          <a:blip r:embed="rId3"/>
          <a:stretch>
            <a:fillRect/>
          </a:stretch>
        </p:blipFill>
        <p:spPr>
          <a:xfrm>
            <a:off x="4897438" y="484188"/>
            <a:ext cx="5056187" cy="452437"/>
          </a:xfrm>
          <a:prstGeom prst="rect">
            <a:avLst/>
          </a:prstGeom>
          <a:noFill/>
          <a:ln w="9525">
            <a:noFill/>
          </a:ln>
        </p:spPr>
      </p:pic>
      <p:sp>
        <p:nvSpPr>
          <p:cNvPr id="52254" name="TextBox 12"/>
          <p:cNvSpPr txBox="1"/>
          <p:nvPr/>
        </p:nvSpPr>
        <p:spPr>
          <a:xfrm>
            <a:off x="9167813" y="4845050"/>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stu[0]</a:t>
            </a:r>
            <a:endParaRPr lang="zh-CN" altLang="en-US" sz="3200" b="1" dirty="0">
              <a:solidFill>
                <a:srgbClr val="0000CC"/>
              </a:solidFill>
              <a:latin typeface="Arial" panose="020B0604020202020204" pitchFamily="34" charset="0"/>
            </a:endParaRPr>
          </a:p>
        </p:txBody>
      </p:sp>
      <p:sp>
        <p:nvSpPr>
          <p:cNvPr id="52255" name="TextBox 13"/>
          <p:cNvSpPr txBox="1"/>
          <p:nvPr/>
        </p:nvSpPr>
        <p:spPr>
          <a:xfrm>
            <a:off x="9167813" y="5357813"/>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stu[1]</a:t>
            </a:r>
            <a:endParaRPr lang="zh-CN" altLang="en-US" sz="3200" b="1" dirty="0">
              <a:solidFill>
                <a:srgbClr val="0000CC"/>
              </a:solidFill>
              <a:latin typeface="Arial" panose="020B0604020202020204" pitchFamily="34" charset="0"/>
            </a:endParaRPr>
          </a:p>
        </p:txBody>
      </p:sp>
      <p:sp>
        <p:nvSpPr>
          <p:cNvPr id="52256" name="TextBox 14"/>
          <p:cNvSpPr txBox="1"/>
          <p:nvPr/>
        </p:nvSpPr>
        <p:spPr>
          <a:xfrm>
            <a:off x="9167813" y="5857875"/>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stu[2]</a:t>
            </a:r>
            <a:endParaRPr lang="zh-CN" altLang="en-US" sz="3200" b="1" dirty="0">
              <a:solidFill>
                <a:srgbClr val="0000CC"/>
              </a:solidFill>
              <a:latin typeface="Arial" panose="020B0604020202020204" pitchFamily="34" charset="0"/>
            </a:endParaRPr>
          </a:p>
        </p:txBody>
      </p:sp>
      <p:pic>
        <p:nvPicPr>
          <p:cNvPr id="52257" name="图片 12" descr="Untitled2.png">
            <a:hlinkClick r:id="rId4" action="ppaction://hlinksldjump"/>
          </p:cNvPr>
          <p:cNvPicPr>
            <a:picLocks noChangeAspect="1"/>
          </p:cNvPicPr>
          <p:nvPr/>
        </p:nvPicPr>
        <p:blipFill>
          <a:blip r:embed="rId5"/>
          <a:stretch>
            <a:fillRect/>
          </a:stretch>
        </p:blipFill>
        <p:spPr>
          <a:xfrm>
            <a:off x="1738313" y="6000750"/>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par>
                          <p:cTn id="13" fill="hold">
                            <p:stCondLst>
                              <p:cond delay="500"/>
                            </p:stCondLst>
                            <p:childTnLst>
                              <p:par>
                                <p:cTn id="14" presetID="12" presetClass="entr" presetSubtype="8"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内容占位符 2"/>
          <p:cNvSpPr>
            <a:spLocks noGrp="1"/>
          </p:cNvSpPr>
          <p:nvPr>
            <p:ph idx="1"/>
          </p:nvPr>
        </p:nvSpPr>
        <p:spPr>
          <a:xfrm>
            <a:off x="1952625" y="571500"/>
            <a:ext cx="8153400" cy="4643438"/>
          </a:xfrm>
        </p:spPr>
        <p:txBody>
          <a:bodyPr vert="horz" wrap="square" lIns="91440" tIns="45720" rIns="91440" bIns="45720" anchor="t"/>
          <a:lstStyle/>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 No.  Name         sex  age\n");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for(p=stu;p&lt;stu+3;p++)</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printf(“%5d %-20s %2c %4d\n”,</a:t>
            </a:r>
          </a:p>
          <a:p>
            <a:pPr>
              <a:lnSpc>
                <a:spcPct val="100000"/>
              </a:lnSpc>
              <a:buNone/>
            </a:pPr>
            <a:r>
              <a:rPr kumimoji="1" lang="en-US" altLang="zh-CN" sz="2800" dirty="0">
                <a:latin typeface="+mn-lt"/>
                <a:ea typeface="+mn-ea"/>
                <a:cs typeface="+mn-cs"/>
              </a:rPr>
              <a:t>                           p-&gt;num, p-&gt;name, </a:t>
            </a:r>
          </a:p>
          <a:p>
            <a:pPr>
              <a:lnSpc>
                <a:spcPct val="100000"/>
              </a:lnSpc>
              <a:buNone/>
            </a:pPr>
            <a:r>
              <a:rPr kumimoji="1" lang="en-US" altLang="zh-CN" sz="2800" dirty="0">
                <a:latin typeface="+mn-lt"/>
                <a:ea typeface="+mn-ea"/>
                <a:cs typeface="+mn-cs"/>
              </a:rPr>
              <a:t>                                p-&gt;sex, p-&gt;age);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3452813" y="4929188"/>
          <a:ext cx="5715000" cy="1554480"/>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643255">
                  <a:extLst>
                    <a:ext uri="{9D8B030D-6E8A-4147-A177-3AD203B41FA5}">
                      <a16:colId xmlns:a16="http://schemas.microsoft.com/office/drawing/2014/main" val="20002"/>
                    </a:ext>
                  </a:extLst>
                </a:gridCol>
                <a:gridCol w="928370">
                  <a:extLst>
                    <a:ext uri="{9D8B030D-6E8A-4147-A177-3AD203B41FA5}">
                      <a16:colId xmlns:a16="http://schemas.microsoft.com/office/drawing/2014/main" val="20003"/>
                    </a:ext>
                  </a:extLst>
                </a:gridCol>
              </a:tblGrid>
              <a:tr h="518160">
                <a:tc>
                  <a:txBody>
                    <a:bodyPr/>
                    <a:lstStyle/>
                    <a:p>
                      <a:pPr algn="ctr"/>
                      <a:r>
                        <a:rPr lang="en-US" altLang="zh-CN" sz="2800" b="1" dirty="0">
                          <a:solidFill>
                            <a:srgbClr val="00B050"/>
                          </a:solidFill>
                        </a:rPr>
                        <a:t>10101</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160">
                <a:tc>
                  <a:txBody>
                    <a:bodyPr/>
                    <a:lstStyle/>
                    <a:p>
                      <a:pPr algn="ctr"/>
                      <a:r>
                        <a:rPr lang="en-US" altLang="zh-CN" sz="2800" b="1" dirty="0">
                          <a:solidFill>
                            <a:srgbClr val="00B050"/>
                          </a:solidFill>
                        </a:rPr>
                        <a:t>10102</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Fang</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algn="ctr"/>
                      <a:r>
                        <a:rPr lang="en-US" altLang="zh-CN" sz="2800" b="1" dirty="0">
                          <a:solidFill>
                            <a:srgbClr val="00B050"/>
                          </a:solidFill>
                        </a:rPr>
                        <a:t>10104</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2524125" y="4929188"/>
            <a:ext cx="571500" cy="583565"/>
          </a:xfrm>
          <a:prstGeom prst="rect">
            <a:avLst/>
          </a:prstGeom>
          <a:noFill/>
          <a:ln w="9525">
            <a:noFill/>
          </a:ln>
        </p:spPr>
        <p:txBody>
          <a:bodyPr>
            <a:spAutoFit/>
          </a:bodyPr>
          <a:lstStyle/>
          <a:p>
            <a:pPr algn="ctr"/>
            <a:r>
              <a:rPr lang="en-US" altLang="zh-CN" sz="3200" b="1" dirty="0">
                <a:solidFill>
                  <a:srgbClr val="C00000"/>
                </a:solidFill>
                <a:latin typeface="Arial" panose="020B0604020202020204" pitchFamily="34" charset="0"/>
              </a:rPr>
              <a:t>p</a:t>
            </a:r>
            <a:endParaRPr lang="zh-CN" altLang="en-US" sz="3200" b="1" dirty="0">
              <a:solidFill>
                <a:srgbClr val="C00000"/>
              </a:solidFill>
              <a:latin typeface="Arial" panose="020B0604020202020204" pitchFamily="34" charset="0"/>
            </a:endParaRPr>
          </a:p>
        </p:txBody>
      </p:sp>
      <p:cxnSp>
        <p:nvCxnSpPr>
          <p:cNvPr id="6" name="直接箭头连接符 5"/>
          <p:cNvCxnSpPr/>
          <p:nvPr/>
        </p:nvCxnSpPr>
        <p:spPr>
          <a:xfrm flipV="1">
            <a:off x="2809875" y="5416550"/>
            <a:ext cx="642938" cy="12700"/>
          </a:xfrm>
          <a:prstGeom prst="straightConnector1">
            <a:avLst/>
          </a:prstGeom>
          <a:ln w="38100" cap="flat" cmpd="sng">
            <a:solidFill>
              <a:srgbClr val="C00000"/>
            </a:solidFill>
            <a:prstDash val="solid"/>
            <a:miter/>
            <a:headEnd type="none" w="med" len="med"/>
            <a:tailEnd type="arrow" w="med" len="med"/>
          </a:ln>
        </p:spPr>
      </p:cxnSp>
      <p:sp>
        <p:nvSpPr>
          <p:cNvPr id="53275" name="矩形 6"/>
          <p:cNvSpPr/>
          <p:nvPr/>
        </p:nvSpPr>
        <p:spPr>
          <a:xfrm>
            <a:off x="2238375" y="2143125"/>
            <a:ext cx="7572375" cy="2143125"/>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pic>
        <p:nvPicPr>
          <p:cNvPr id="53276" name="Picture 3"/>
          <p:cNvPicPr>
            <a:picLocks noChangeAspect="1"/>
          </p:cNvPicPr>
          <p:nvPr/>
        </p:nvPicPr>
        <p:blipFill>
          <a:blip r:embed="rId2"/>
          <a:stretch>
            <a:fillRect/>
          </a:stretch>
        </p:blipFill>
        <p:spPr>
          <a:xfrm>
            <a:off x="4881563" y="0"/>
            <a:ext cx="5068887" cy="487363"/>
          </a:xfrm>
          <a:prstGeom prst="rect">
            <a:avLst/>
          </a:prstGeom>
          <a:noFill/>
          <a:ln w="9525">
            <a:noFill/>
          </a:ln>
        </p:spPr>
      </p:pic>
      <p:pic>
        <p:nvPicPr>
          <p:cNvPr id="53277" name="Picture 2"/>
          <p:cNvPicPr>
            <a:picLocks noChangeAspect="1"/>
          </p:cNvPicPr>
          <p:nvPr/>
        </p:nvPicPr>
        <p:blipFill>
          <a:blip r:embed="rId3"/>
          <a:stretch>
            <a:fillRect/>
          </a:stretch>
        </p:blipFill>
        <p:spPr>
          <a:xfrm>
            <a:off x="4897438" y="484188"/>
            <a:ext cx="5056187" cy="452437"/>
          </a:xfrm>
          <a:prstGeom prst="rect">
            <a:avLst/>
          </a:prstGeom>
          <a:noFill/>
          <a:ln w="9525">
            <a:noFill/>
          </a:ln>
        </p:spPr>
      </p:pic>
      <p:pic>
        <p:nvPicPr>
          <p:cNvPr id="13" name="Picture 2"/>
          <p:cNvPicPr>
            <a:picLocks noChangeAspect="1"/>
          </p:cNvPicPr>
          <p:nvPr/>
        </p:nvPicPr>
        <p:blipFill>
          <a:blip r:embed="rId4"/>
          <a:stretch>
            <a:fillRect/>
          </a:stretch>
        </p:blipFill>
        <p:spPr>
          <a:xfrm>
            <a:off x="4881563" y="914400"/>
            <a:ext cx="5064125" cy="419100"/>
          </a:xfrm>
          <a:prstGeom prst="rect">
            <a:avLst/>
          </a:prstGeom>
          <a:noFill/>
          <a:ln w="9525">
            <a:noFill/>
          </a:ln>
        </p:spPr>
      </p:pic>
      <p:sp>
        <p:nvSpPr>
          <p:cNvPr id="53279" name="TextBox 14"/>
          <p:cNvSpPr txBox="1"/>
          <p:nvPr/>
        </p:nvSpPr>
        <p:spPr>
          <a:xfrm>
            <a:off x="9167813" y="4845050"/>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stu[0]</a:t>
            </a:r>
            <a:endParaRPr lang="zh-CN" altLang="en-US" sz="3200" b="1" dirty="0">
              <a:solidFill>
                <a:srgbClr val="0000CC"/>
              </a:solidFill>
              <a:latin typeface="Arial" panose="020B0604020202020204" pitchFamily="34" charset="0"/>
            </a:endParaRPr>
          </a:p>
        </p:txBody>
      </p:sp>
      <p:sp>
        <p:nvSpPr>
          <p:cNvPr id="53280" name="TextBox 15"/>
          <p:cNvSpPr txBox="1"/>
          <p:nvPr/>
        </p:nvSpPr>
        <p:spPr>
          <a:xfrm>
            <a:off x="9167813" y="5357813"/>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stu[1]</a:t>
            </a:r>
            <a:endParaRPr lang="zh-CN" altLang="en-US" sz="3200" b="1" dirty="0">
              <a:solidFill>
                <a:srgbClr val="0000CC"/>
              </a:solidFill>
              <a:latin typeface="Arial" panose="020B0604020202020204" pitchFamily="34" charset="0"/>
            </a:endParaRPr>
          </a:p>
        </p:txBody>
      </p:sp>
      <p:sp>
        <p:nvSpPr>
          <p:cNvPr id="53281" name="TextBox 16"/>
          <p:cNvSpPr txBox="1"/>
          <p:nvPr/>
        </p:nvSpPr>
        <p:spPr>
          <a:xfrm>
            <a:off x="9167813" y="5857875"/>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stu[2]</a:t>
            </a:r>
            <a:endParaRPr lang="zh-CN" altLang="en-US" sz="3200" b="1" dirty="0">
              <a:solidFill>
                <a:srgbClr val="0000CC"/>
              </a:solidFill>
              <a:latin typeface="Arial" panose="020B0604020202020204" pitchFamily="34" charset="0"/>
            </a:endParaRPr>
          </a:p>
        </p:txBody>
      </p:sp>
      <p:pic>
        <p:nvPicPr>
          <p:cNvPr id="53282" name="图片 14" descr="Untitled2.png">
            <a:hlinkClick r:id="rId5" action="ppaction://hlinksldjump"/>
          </p:cNvPr>
          <p:cNvPicPr>
            <a:picLocks noChangeAspect="1"/>
          </p:cNvPicPr>
          <p:nvPr/>
        </p:nvPicPr>
        <p:blipFill>
          <a:blip r:embed="rId6"/>
          <a:stretch>
            <a:fillRect/>
          </a:stretch>
        </p:blipFill>
        <p:spPr>
          <a:xfrm>
            <a:off x="1738313" y="6000750"/>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1952625" y="571500"/>
            <a:ext cx="8153400" cy="4643438"/>
          </a:xfrm>
        </p:spPr>
        <p:txBody>
          <a:bodyPr vert="horz" wrap="square" lIns="91440" tIns="45720" rIns="91440" bIns="45720" anchor="t"/>
          <a:lstStyle/>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*p;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 No.  Name         sex  age\n");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for(p=stu;p&lt;stu+3;p++)</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printf(“%5d %-20s %2c %4d\n”,</a:t>
            </a:r>
          </a:p>
          <a:p>
            <a:pPr>
              <a:lnSpc>
                <a:spcPct val="100000"/>
              </a:lnSpc>
              <a:buNone/>
            </a:pPr>
            <a:r>
              <a:rPr kumimoji="1" lang="en-US" altLang="zh-CN" sz="2800" dirty="0">
                <a:latin typeface="+mn-lt"/>
                <a:ea typeface="+mn-ea"/>
                <a:cs typeface="+mn-cs"/>
              </a:rPr>
              <a:t>                           p-&gt;num, p-&gt;name, </a:t>
            </a:r>
          </a:p>
          <a:p>
            <a:pPr>
              <a:lnSpc>
                <a:spcPct val="100000"/>
              </a:lnSpc>
              <a:buNone/>
            </a:pPr>
            <a:r>
              <a:rPr kumimoji="1" lang="en-US" altLang="zh-CN" sz="2800" dirty="0">
                <a:latin typeface="+mn-lt"/>
                <a:ea typeface="+mn-ea"/>
                <a:cs typeface="+mn-cs"/>
              </a:rPr>
              <a:t>                                p-&gt;sex, p-&gt;age);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en-US" sz="2800" dirty="0">
              <a:latin typeface="+mn-lt"/>
              <a:ea typeface="+mn-ea"/>
              <a:cs typeface="+mn-cs"/>
            </a:endParaRPr>
          </a:p>
        </p:txBody>
      </p:sp>
      <p:graphicFrame>
        <p:nvGraphicFramePr>
          <p:cNvPr id="4" name="表格 3"/>
          <p:cNvGraphicFramePr>
            <a:graphicFrameLocks noGrp="1"/>
          </p:cNvGraphicFramePr>
          <p:nvPr/>
        </p:nvGraphicFramePr>
        <p:xfrm>
          <a:off x="3452813" y="4929188"/>
          <a:ext cx="5715000" cy="1554480"/>
        </p:xfrm>
        <a:graphic>
          <a:graphicData uri="http://schemas.openxmlformats.org/drawingml/2006/table">
            <a:tbl>
              <a:tblPr firstRow="1" bandRow="1">
                <a:tableStyleId>{5C22544A-7EE6-4342-B048-85BDC9FD1C3A}</a:tableStyleId>
              </a:tblPr>
              <a:tblGrid>
                <a:gridCol w="1571625">
                  <a:extLst>
                    <a:ext uri="{9D8B030D-6E8A-4147-A177-3AD203B41FA5}">
                      <a16:colId xmlns:a16="http://schemas.microsoft.com/office/drawing/2014/main" val="20000"/>
                    </a:ext>
                  </a:extLst>
                </a:gridCol>
                <a:gridCol w="2571750">
                  <a:extLst>
                    <a:ext uri="{9D8B030D-6E8A-4147-A177-3AD203B41FA5}">
                      <a16:colId xmlns:a16="http://schemas.microsoft.com/office/drawing/2014/main" val="20001"/>
                    </a:ext>
                  </a:extLst>
                </a:gridCol>
                <a:gridCol w="643255">
                  <a:extLst>
                    <a:ext uri="{9D8B030D-6E8A-4147-A177-3AD203B41FA5}">
                      <a16:colId xmlns:a16="http://schemas.microsoft.com/office/drawing/2014/main" val="20002"/>
                    </a:ext>
                  </a:extLst>
                </a:gridCol>
                <a:gridCol w="928370">
                  <a:extLst>
                    <a:ext uri="{9D8B030D-6E8A-4147-A177-3AD203B41FA5}">
                      <a16:colId xmlns:a16="http://schemas.microsoft.com/office/drawing/2014/main" val="20003"/>
                    </a:ext>
                  </a:extLst>
                </a:gridCol>
              </a:tblGrid>
              <a:tr h="518160">
                <a:tc>
                  <a:txBody>
                    <a:bodyPr/>
                    <a:lstStyle/>
                    <a:p>
                      <a:pPr algn="ctr"/>
                      <a:r>
                        <a:rPr lang="en-US" altLang="zh-CN" sz="2800" b="1" dirty="0">
                          <a:solidFill>
                            <a:srgbClr val="00B050"/>
                          </a:solidFill>
                        </a:rPr>
                        <a:t>10101</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Li Lin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18</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160">
                <a:tc>
                  <a:txBody>
                    <a:bodyPr/>
                    <a:lstStyle/>
                    <a:p>
                      <a:pPr algn="ctr"/>
                      <a:r>
                        <a:rPr lang="en-US" altLang="zh-CN" sz="2800" b="1" dirty="0">
                          <a:solidFill>
                            <a:srgbClr val="00B050"/>
                          </a:solidFill>
                        </a:rPr>
                        <a:t>10102</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Zhang</a:t>
                      </a:r>
                      <a:r>
                        <a:rPr lang="en-US" altLang="zh-CN" sz="2800" b="1" baseline="0" dirty="0">
                          <a:solidFill>
                            <a:srgbClr val="00B050"/>
                          </a:solidFill>
                        </a:rPr>
                        <a:t> Fang</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M</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19</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160">
                <a:tc>
                  <a:txBody>
                    <a:bodyPr/>
                    <a:lstStyle/>
                    <a:p>
                      <a:pPr algn="ctr"/>
                      <a:r>
                        <a:rPr lang="en-US" altLang="zh-CN" sz="2800" b="1" dirty="0">
                          <a:solidFill>
                            <a:srgbClr val="00B050"/>
                          </a:solidFill>
                        </a:rPr>
                        <a:t>10104</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Wang Min</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F</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20</a:t>
                      </a:r>
                      <a:endParaRPr lang="zh-CN" altLang="en-US" sz="28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2452688" y="5500688"/>
            <a:ext cx="571500" cy="583565"/>
          </a:xfrm>
          <a:prstGeom prst="rect">
            <a:avLst/>
          </a:prstGeom>
          <a:noFill/>
          <a:ln w="9525">
            <a:noFill/>
          </a:ln>
        </p:spPr>
        <p:txBody>
          <a:bodyPr>
            <a:spAutoFit/>
          </a:bodyPr>
          <a:lstStyle/>
          <a:p>
            <a:pPr algn="ctr"/>
            <a:r>
              <a:rPr lang="en-US" altLang="zh-CN" sz="3200" b="1" dirty="0">
                <a:solidFill>
                  <a:srgbClr val="C00000"/>
                </a:solidFill>
                <a:latin typeface="Arial" panose="020B0604020202020204" pitchFamily="34" charset="0"/>
              </a:rPr>
              <a:t>p</a:t>
            </a:r>
            <a:endParaRPr lang="zh-CN" altLang="en-US" sz="3200" b="1" dirty="0">
              <a:solidFill>
                <a:srgbClr val="C00000"/>
              </a:solidFill>
              <a:latin typeface="Arial" panose="020B0604020202020204" pitchFamily="34" charset="0"/>
            </a:endParaRPr>
          </a:p>
        </p:txBody>
      </p:sp>
      <p:cxnSp>
        <p:nvCxnSpPr>
          <p:cNvPr id="6" name="直接箭头连接符 5"/>
          <p:cNvCxnSpPr/>
          <p:nvPr/>
        </p:nvCxnSpPr>
        <p:spPr>
          <a:xfrm flipV="1">
            <a:off x="2738438" y="5988050"/>
            <a:ext cx="714375" cy="12700"/>
          </a:xfrm>
          <a:prstGeom prst="straightConnector1">
            <a:avLst/>
          </a:prstGeom>
          <a:ln w="38100" cap="flat" cmpd="sng">
            <a:solidFill>
              <a:srgbClr val="C00000"/>
            </a:solidFill>
            <a:prstDash val="solid"/>
            <a:miter/>
            <a:headEnd type="none" w="med" len="med"/>
            <a:tailEnd type="arrow" w="med" len="med"/>
          </a:ln>
        </p:spPr>
      </p:cxnSp>
      <p:sp>
        <p:nvSpPr>
          <p:cNvPr id="54299" name="矩形 6"/>
          <p:cNvSpPr/>
          <p:nvPr/>
        </p:nvSpPr>
        <p:spPr>
          <a:xfrm>
            <a:off x="2238375" y="2143125"/>
            <a:ext cx="7572375" cy="2143125"/>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pic>
        <p:nvPicPr>
          <p:cNvPr id="54300" name="Picture 3"/>
          <p:cNvPicPr>
            <a:picLocks noChangeAspect="1"/>
          </p:cNvPicPr>
          <p:nvPr/>
        </p:nvPicPr>
        <p:blipFill>
          <a:blip r:embed="rId2"/>
          <a:stretch>
            <a:fillRect/>
          </a:stretch>
        </p:blipFill>
        <p:spPr>
          <a:xfrm>
            <a:off x="4881563" y="0"/>
            <a:ext cx="5068887" cy="487363"/>
          </a:xfrm>
          <a:prstGeom prst="rect">
            <a:avLst/>
          </a:prstGeom>
          <a:noFill/>
          <a:ln w="9525">
            <a:noFill/>
          </a:ln>
        </p:spPr>
      </p:pic>
      <p:pic>
        <p:nvPicPr>
          <p:cNvPr id="54301" name="Picture 2"/>
          <p:cNvPicPr>
            <a:picLocks noChangeAspect="1"/>
          </p:cNvPicPr>
          <p:nvPr/>
        </p:nvPicPr>
        <p:blipFill>
          <a:blip r:embed="rId3"/>
          <a:stretch>
            <a:fillRect/>
          </a:stretch>
        </p:blipFill>
        <p:spPr>
          <a:xfrm>
            <a:off x="4897438" y="484188"/>
            <a:ext cx="5056187" cy="452437"/>
          </a:xfrm>
          <a:prstGeom prst="rect">
            <a:avLst/>
          </a:prstGeom>
          <a:noFill/>
          <a:ln w="9525">
            <a:noFill/>
          </a:ln>
        </p:spPr>
      </p:pic>
      <p:pic>
        <p:nvPicPr>
          <p:cNvPr id="54302" name="Picture 2"/>
          <p:cNvPicPr>
            <a:picLocks noChangeAspect="1"/>
          </p:cNvPicPr>
          <p:nvPr/>
        </p:nvPicPr>
        <p:blipFill>
          <a:blip r:embed="rId4"/>
          <a:stretch>
            <a:fillRect/>
          </a:stretch>
        </p:blipFill>
        <p:spPr>
          <a:xfrm>
            <a:off x="4881563" y="914400"/>
            <a:ext cx="5064125" cy="419100"/>
          </a:xfrm>
          <a:prstGeom prst="rect">
            <a:avLst/>
          </a:prstGeom>
          <a:noFill/>
          <a:ln w="9525">
            <a:noFill/>
          </a:ln>
        </p:spPr>
      </p:pic>
      <p:pic>
        <p:nvPicPr>
          <p:cNvPr id="54303" name="Picture 2"/>
          <p:cNvPicPr>
            <a:picLocks noChangeAspect="1"/>
          </p:cNvPicPr>
          <p:nvPr/>
        </p:nvPicPr>
        <p:blipFill>
          <a:blip r:embed="rId5"/>
          <a:stretch>
            <a:fillRect/>
          </a:stretch>
        </p:blipFill>
        <p:spPr>
          <a:xfrm>
            <a:off x="4881563" y="1333500"/>
            <a:ext cx="5056187" cy="452438"/>
          </a:xfrm>
          <a:prstGeom prst="rect">
            <a:avLst/>
          </a:prstGeom>
          <a:noFill/>
          <a:ln w="9525">
            <a:noFill/>
          </a:ln>
        </p:spPr>
      </p:pic>
      <p:sp>
        <p:nvSpPr>
          <p:cNvPr id="54304" name="TextBox 11"/>
          <p:cNvSpPr txBox="1"/>
          <p:nvPr/>
        </p:nvSpPr>
        <p:spPr>
          <a:xfrm>
            <a:off x="9167813" y="4845050"/>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stu[0]</a:t>
            </a:r>
            <a:endParaRPr lang="zh-CN" altLang="en-US" sz="3200" b="1" dirty="0">
              <a:solidFill>
                <a:srgbClr val="0000CC"/>
              </a:solidFill>
              <a:latin typeface="Arial" panose="020B0604020202020204" pitchFamily="34" charset="0"/>
            </a:endParaRPr>
          </a:p>
        </p:txBody>
      </p:sp>
      <p:sp>
        <p:nvSpPr>
          <p:cNvPr id="54305" name="TextBox 12"/>
          <p:cNvSpPr txBox="1"/>
          <p:nvPr/>
        </p:nvSpPr>
        <p:spPr>
          <a:xfrm>
            <a:off x="9167813" y="5357813"/>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stu[1]</a:t>
            </a:r>
            <a:endParaRPr lang="zh-CN" altLang="en-US" sz="3200" b="1" dirty="0">
              <a:solidFill>
                <a:srgbClr val="0000CC"/>
              </a:solidFill>
              <a:latin typeface="Arial" panose="020B0604020202020204" pitchFamily="34" charset="0"/>
            </a:endParaRPr>
          </a:p>
        </p:txBody>
      </p:sp>
      <p:sp>
        <p:nvSpPr>
          <p:cNvPr id="54306" name="TextBox 13"/>
          <p:cNvSpPr txBox="1"/>
          <p:nvPr/>
        </p:nvSpPr>
        <p:spPr>
          <a:xfrm>
            <a:off x="9167813" y="5857875"/>
            <a:ext cx="1428750" cy="583565"/>
          </a:xfrm>
          <a:prstGeom prst="rect">
            <a:avLst/>
          </a:prstGeom>
          <a:noFill/>
          <a:ln w="9525">
            <a:noFill/>
          </a:ln>
        </p:spPr>
        <p:txBody>
          <a:bodyPr>
            <a:spAutoFit/>
          </a:bodyPr>
          <a:lstStyle/>
          <a:p>
            <a:pPr algn="ctr"/>
            <a:r>
              <a:rPr lang="en-US" altLang="zh-CN" sz="3200" b="1" dirty="0">
                <a:solidFill>
                  <a:srgbClr val="0000CC"/>
                </a:solidFill>
                <a:latin typeface="Arial" panose="020B0604020202020204" pitchFamily="34" charset="0"/>
              </a:rPr>
              <a:t>stu[2]</a:t>
            </a:r>
            <a:endParaRPr lang="zh-CN" altLang="en-US" sz="3200" b="1" dirty="0">
              <a:solidFill>
                <a:srgbClr val="0000CC"/>
              </a:solidFill>
              <a:latin typeface="Arial" panose="020B0604020202020204" pitchFamily="34" charset="0"/>
            </a:endParaRPr>
          </a:p>
        </p:txBody>
      </p:sp>
      <p:pic>
        <p:nvPicPr>
          <p:cNvPr id="54307" name="图片 13" descr="Untitled2.png">
            <a:hlinkClick r:id="rId6" action="ppaction://hlinksldjump"/>
          </p:cNvPr>
          <p:cNvPicPr>
            <a:picLocks noChangeAspect="1"/>
          </p:cNvPicPr>
          <p:nvPr/>
        </p:nvPicPr>
        <p:blipFill>
          <a:blip r:embed="rId7"/>
          <a:stretch>
            <a:fillRect/>
          </a:stretch>
        </p:blipFill>
        <p:spPr>
          <a:xfrm>
            <a:off x="1738313" y="6000750"/>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54303"/>
                                        </p:tgtEl>
                                        <p:attrNameLst>
                                          <p:attrName>style.visibility</p:attrName>
                                        </p:attrNameLst>
                                      </p:cBhvr>
                                      <p:to>
                                        <p:strVal val="visible"/>
                                      </p:to>
                                    </p:set>
                                    <p:animEffect transition="in" filter="blinds(horizontal)">
                                      <p:cBhvr>
                                        <p:cTn id="16" dur="500"/>
                                        <p:tgtEl>
                                          <p:spTgt spid="54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0737" name="Rectangle 113"/>
          <p:cNvSpPr>
            <a:spLocks noChangeArrowheads="1"/>
          </p:cNvSpPr>
          <p:nvPr/>
        </p:nvSpPr>
        <p:spPr bwMode="auto">
          <a:xfrm>
            <a:off x="601367" y="188913"/>
            <a:ext cx="309562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1</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、结构体类型的定义</a:t>
            </a:r>
          </a:p>
        </p:txBody>
      </p:sp>
      <p:sp>
        <p:nvSpPr>
          <p:cNvPr id="1050738" name="Text Box 114"/>
          <p:cNvSpPr txBox="1">
            <a:spLocks noChangeArrowheads="1"/>
          </p:cNvSpPr>
          <p:nvPr/>
        </p:nvSpPr>
        <p:spPr bwMode="auto">
          <a:xfrm>
            <a:off x="4367535" y="836613"/>
            <a:ext cx="3311525" cy="230346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just"/>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结构体类型名</a:t>
            </a:r>
            <a:r>
              <a:rPr lang="en-US" altLang="zh-CN" sz="2000" b="1">
                <a:effectLst>
                  <a:outerShdw blurRad="38100" dist="38100" dir="2700000" algn="tl">
                    <a:srgbClr val="FFFFFF"/>
                  </a:outerShdw>
                </a:effectLst>
                <a:latin typeface="+mn-lt"/>
                <a:ea typeface="楷体" panose="02010609060101010101" pitchFamily="49" charset="-122"/>
              </a:rPr>
              <a:t>]</a:t>
            </a:r>
          </a:p>
          <a:p>
            <a:pPr algn="just"/>
            <a:r>
              <a:rPr lang="en-US" altLang="zh-CN" sz="2000" b="1">
                <a:effectLst>
                  <a:outerShdw blurRad="38100" dist="38100" dir="2700000" algn="tl">
                    <a:srgbClr val="FFFFFF"/>
                  </a:outerShdw>
                </a:effectLst>
                <a:latin typeface="+mn-lt"/>
                <a:ea typeface="楷体" panose="02010609060101010101" pitchFamily="49" charset="-122"/>
              </a:rPr>
              <a:t>{</a:t>
            </a:r>
          </a:p>
          <a:p>
            <a:pPr algn="just"/>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1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1</a:t>
            </a:r>
            <a:r>
              <a:rPr lang="zh-CN" altLang="en-US" sz="2000" b="1">
                <a:effectLst>
                  <a:outerShdw blurRad="38100" dist="38100" dir="2700000" algn="tl">
                    <a:srgbClr val="FFFFFF"/>
                  </a:outerShdw>
                </a:effectLst>
                <a:latin typeface="+mn-lt"/>
                <a:ea typeface="楷体" panose="02010609060101010101" pitchFamily="49" charset="-122"/>
              </a:rPr>
              <a:t>；</a:t>
            </a:r>
          </a:p>
          <a:p>
            <a:pPr algn="just"/>
            <a:r>
              <a:rPr lang="zh-CN" altLang="en-US" sz="2000" b="1">
                <a:effectLst>
                  <a:outerShdw blurRad="38100" dist="38100" dir="2700000" algn="tl">
                    <a:srgbClr val="FFFFFF"/>
                  </a:outerShdw>
                </a:effectLst>
                <a:latin typeface="+mn-lt"/>
                <a:ea typeface="楷体" panose="02010609060101010101" pitchFamily="49" charset="-122"/>
              </a:rPr>
              <a:t>   数据类型名</a:t>
            </a:r>
            <a:r>
              <a:rPr lang="en-US" altLang="zh-CN" sz="2000" b="1">
                <a:effectLst>
                  <a:outerShdw blurRad="38100" dist="38100" dir="2700000" algn="tl">
                    <a:srgbClr val="FFFFFF"/>
                  </a:outerShdw>
                </a:effectLst>
                <a:latin typeface="+mn-lt"/>
                <a:ea typeface="楷体" panose="02010609060101010101" pitchFamily="49" charset="-122"/>
              </a:rPr>
              <a:t>2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2</a:t>
            </a:r>
            <a:r>
              <a:rPr lang="zh-CN" altLang="en-US" sz="2000" b="1">
                <a:effectLst>
                  <a:outerShdw blurRad="38100" dist="38100" dir="2700000" algn="tl">
                    <a:srgbClr val="FFFFFF"/>
                  </a:outerShdw>
                </a:effectLst>
                <a:latin typeface="+mn-lt"/>
                <a:ea typeface="楷体" panose="02010609060101010101" pitchFamily="49" charset="-122"/>
              </a:rPr>
              <a:t>；</a:t>
            </a:r>
          </a:p>
          <a:p>
            <a:pPr algn="just"/>
            <a:r>
              <a:rPr lang="zh-CN" altLang="en-US" sz="2000" b="1">
                <a:effectLst>
                  <a:outerShdw blurRad="38100" dist="38100" dir="2700000" algn="tl">
                    <a:srgbClr val="FFFFFF"/>
                  </a:outerShdw>
                </a:effectLst>
                <a:latin typeface="+mn-lt"/>
                <a:ea typeface="楷体" panose="02010609060101010101" pitchFamily="49" charset="-122"/>
              </a:rPr>
              <a:t>   </a:t>
            </a:r>
            <a:r>
              <a:rPr lang="en-US" altLang="zh-CN" sz="2000" b="1">
                <a:effectLst>
                  <a:outerShdw blurRad="38100" dist="38100" dir="2700000" algn="tl">
                    <a:srgbClr val="FFFFFF"/>
                  </a:outerShdw>
                </a:effectLst>
                <a:latin typeface="+mn-lt"/>
                <a:ea typeface="楷体" panose="02010609060101010101" pitchFamily="49" charset="-122"/>
              </a:rPr>
              <a:t>… …</a:t>
            </a:r>
          </a:p>
          <a:p>
            <a:pPr algn="just"/>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n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n</a:t>
            </a:r>
            <a:r>
              <a:rPr lang="zh-CN" altLang="en-US" sz="2000" b="1">
                <a:effectLst>
                  <a:outerShdw blurRad="38100" dist="38100" dir="2700000" algn="tl">
                    <a:srgbClr val="FFFFFF"/>
                  </a:outerShdw>
                </a:effectLst>
                <a:latin typeface="+mn-lt"/>
                <a:ea typeface="楷体" panose="02010609060101010101" pitchFamily="49" charset="-122"/>
              </a:rPr>
              <a:t>；</a:t>
            </a:r>
          </a:p>
          <a:p>
            <a:pPr algn="just"/>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a:t>
            </a:r>
          </a:p>
        </p:txBody>
      </p:sp>
      <p:sp>
        <p:nvSpPr>
          <p:cNvPr id="1050739" name="AutoShape 115"/>
          <p:cNvSpPr>
            <a:spLocks noChangeArrowheads="1"/>
          </p:cNvSpPr>
          <p:nvPr/>
        </p:nvSpPr>
        <p:spPr bwMode="auto">
          <a:xfrm>
            <a:off x="1559496" y="1196752"/>
            <a:ext cx="2016125" cy="792163"/>
          </a:xfrm>
          <a:prstGeom prst="wedgeRoundRectCallout">
            <a:avLst>
              <a:gd name="adj1" fmla="val 90631"/>
              <a:gd name="adj2" fmla="val -59459"/>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a:t>
            </a:r>
            <a:r>
              <a:rPr lang="zh-CN" altLang="zh-CN" sz="2000" b="1">
                <a:effectLst>
                  <a:outerShdw blurRad="38100" dist="38100" dir="2700000" algn="tl">
                    <a:srgbClr val="FFFFFF"/>
                  </a:outerShdw>
                </a:effectLst>
                <a:latin typeface="+mn-lt"/>
                <a:ea typeface="楷体" panose="02010609060101010101" pitchFamily="49" charset="-122"/>
              </a:rPr>
              <a:t>是</a:t>
            </a:r>
            <a:r>
              <a:rPr lang="zh-CN" altLang="zh-CN" sz="2000" b="1">
                <a:solidFill>
                  <a:schemeClr val="tx2"/>
                </a:solidFill>
                <a:effectLst>
                  <a:outerShdw blurRad="38100" dist="38100" dir="2700000" algn="tl">
                    <a:srgbClr val="FFFFFF"/>
                  </a:outerShdw>
                </a:effectLst>
                <a:latin typeface="+mn-lt"/>
                <a:ea typeface="楷体" panose="02010609060101010101" pitchFamily="49" charset="-122"/>
              </a:rPr>
              <a:t>关键字</a:t>
            </a:r>
            <a:r>
              <a:rPr lang="zh-CN" altLang="zh-CN" sz="2000" b="1">
                <a:effectLst>
                  <a:outerShdw blurRad="38100" dist="38100" dir="2700000" algn="tl">
                    <a:srgbClr val="FFFFFF"/>
                  </a:outerShdw>
                </a:effectLst>
                <a:latin typeface="+mn-lt"/>
                <a:ea typeface="楷体" panose="02010609060101010101" pitchFamily="49" charset="-122"/>
              </a:rPr>
              <a:t>,</a:t>
            </a:r>
          </a:p>
          <a:p>
            <a:r>
              <a:rPr lang="zh-CN" altLang="zh-CN" sz="2000" b="1">
                <a:effectLst>
                  <a:outerShdw blurRad="38100" dist="38100" dir="2700000" algn="tl">
                    <a:srgbClr val="FFFFFF"/>
                  </a:outerShdw>
                </a:effectLst>
                <a:latin typeface="+mn-lt"/>
                <a:ea typeface="楷体" panose="02010609060101010101" pitchFamily="49" charset="-122"/>
              </a:rPr>
              <a:t>不能省略</a:t>
            </a:r>
            <a:endParaRPr lang="zh-CN" altLang="en-US" sz="2000" b="1">
              <a:effectLst>
                <a:outerShdw blurRad="38100" dist="38100" dir="2700000" algn="tl">
                  <a:srgbClr val="FFFFFF"/>
                </a:outerShdw>
              </a:effectLst>
              <a:latin typeface="+mn-lt"/>
              <a:ea typeface="楷体" panose="02010609060101010101" pitchFamily="49" charset="-122"/>
            </a:endParaRPr>
          </a:p>
          <a:p>
            <a:pPr algn="ctr"/>
            <a:endParaRPr lang="en-US" altLang="zh-CN" sz="2000" b="1">
              <a:effectLst>
                <a:outerShdw blurRad="38100" dist="38100" dir="2700000" algn="tl">
                  <a:srgbClr val="FFFFFF"/>
                </a:outerShdw>
              </a:effectLst>
              <a:latin typeface="+mn-lt"/>
              <a:ea typeface="楷体" panose="02010609060101010101" pitchFamily="49" charset="-122"/>
            </a:endParaRPr>
          </a:p>
        </p:txBody>
      </p:sp>
      <p:sp>
        <p:nvSpPr>
          <p:cNvPr id="1050740" name="AutoShape 116"/>
          <p:cNvSpPr>
            <a:spLocks noChangeArrowheads="1"/>
          </p:cNvSpPr>
          <p:nvPr/>
        </p:nvSpPr>
        <p:spPr bwMode="auto">
          <a:xfrm>
            <a:off x="8328025" y="1340768"/>
            <a:ext cx="2376487" cy="792162"/>
          </a:xfrm>
          <a:prstGeom prst="wedgeRoundRectCallout">
            <a:avLst>
              <a:gd name="adj1" fmla="val -129759"/>
              <a:gd name="adj2" fmla="val -7485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合法标识符</a:t>
            </a:r>
          </a:p>
          <a:p>
            <a:r>
              <a:rPr lang="zh-CN" altLang="en-US" sz="2000" b="1">
                <a:effectLst>
                  <a:outerShdw blurRad="38100" dist="38100" dir="2700000" algn="tl">
                    <a:srgbClr val="FFFFFF"/>
                  </a:outerShdw>
                </a:effectLst>
                <a:latin typeface="+mn-lt"/>
                <a:ea typeface="楷体" panose="02010609060101010101" pitchFamily="49" charset="-122"/>
              </a:rPr>
              <a:t>可省</a:t>
            </a:r>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solidFill>
                  <a:srgbClr val="009900"/>
                </a:solidFill>
                <a:effectLst>
                  <a:outerShdw blurRad="38100" dist="38100" dir="2700000" algn="tl">
                    <a:srgbClr val="000000"/>
                  </a:outerShdw>
                </a:effectLst>
                <a:latin typeface="+mn-lt"/>
                <a:ea typeface="楷体" panose="02010609060101010101" pitchFamily="49" charset="-122"/>
              </a:rPr>
              <a:t>无名结构体</a:t>
            </a:r>
          </a:p>
        </p:txBody>
      </p:sp>
      <p:sp>
        <p:nvSpPr>
          <p:cNvPr id="1050741" name="AutoShape 117"/>
          <p:cNvSpPr>
            <a:spLocks noChangeArrowheads="1"/>
          </p:cNvSpPr>
          <p:nvPr/>
        </p:nvSpPr>
        <p:spPr bwMode="auto">
          <a:xfrm>
            <a:off x="1510348" y="2348880"/>
            <a:ext cx="2232025" cy="792162"/>
          </a:xfrm>
          <a:prstGeom prst="wedgeRoundRectCallout">
            <a:avLst>
              <a:gd name="adj1" fmla="val 85634"/>
              <a:gd name="adj2" fmla="val -91685"/>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成员类型可以是</a:t>
            </a:r>
          </a:p>
          <a:p>
            <a:r>
              <a:rPr lang="zh-CN" altLang="en-US" sz="2000" b="1">
                <a:effectLst>
                  <a:outerShdw blurRad="38100" dist="38100" dir="2700000" algn="tl">
                    <a:srgbClr val="FFFFFF"/>
                  </a:outerShdw>
                </a:effectLst>
                <a:latin typeface="+mn-lt"/>
                <a:ea typeface="楷体" panose="02010609060101010101" pitchFamily="49" charset="-122"/>
              </a:rPr>
              <a:t>基本型或构造型</a:t>
            </a:r>
          </a:p>
          <a:p>
            <a:pPr algn="ctr"/>
            <a:endParaRPr lang="en-US" altLang="zh-CN" sz="2000" b="1">
              <a:effectLst>
                <a:outerShdw blurRad="38100" dist="38100" dir="2700000" algn="tl">
                  <a:srgbClr val="FFFFFF"/>
                </a:outerShdw>
              </a:effectLst>
              <a:latin typeface="+mn-lt"/>
              <a:ea typeface="楷体" panose="02010609060101010101" pitchFamily="49" charset="-122"/>
            </a:endParaRPr>
          </a:p>
        </p:txBody>
      </p:sp>
      <p:sp>
        <p:nvSpPr>
          <p:cNvPr id="1050742" name="AutoShape 118"/>
          <p:cNvSpPr>
            <a:spLocks noChangeArrowheads="1"/>
          </p:cNvSpPr>
          <p:nvPr/>
        </p:nvSpPr>
        <p:spPr bwMode="auto">
          <a:xfrm>
            <a:off x="6745064" y="3304535"/>
            <a:ext cx="1727200" cy="473075"/>
          </a:xfrm>
          <a:prstGeom prst="wedgeRoundRectCallout">
            <a:avLst>
              <a:gd name="adj1" fmla="val -162042"/>
              <a:gd name="adj2" fmla="val -119463"/>
              <a:gd name="adj3" fmla="val 16667"/>
            </a:avLst>
          </a:prstGeom>
          <a:gradFill flip="none" rotWithShape="1">
            <a:gsLst>
              <a:gs pos="0">
                <a:srgbClr val="00FFFF"/>
              </a:gs>
              <a:gs pos="100000">
                <a:schemeClr val="bg1"/>
              </a:gs>
            </a:gsLst>
            <a:lin ang="0" scaled="1"/>
            <a:tileRect/>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以分号</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结尾</a:t>
            </a:r>
            <a:r>
              <a:rPr lang="zh-CN" altLang="en-US">
                <a:latin typeface="+mn-lt"/>
                <a:ea typeface="楷体" panose="02010609060101010101" pitchFamily="49" charset="-122"/>
              </a:rPr>
              <a:t> </a:t>
            </a:r>
          </a:p>
        </p:txBody>
      </p:sp>
      <p:sp>
        <p:nvSpPr>
          <p:cNvPr id="1050745" name="Rectangle 121" descr="信纸"/>
          <p:cNvSpPr>
            <a:spLocks noChangeArrowheads="1"/>
          </p:cNvSpPr>
          <p:nvPr/>
        </p:nvSpPr>
        <p:spPr bwMode="auto">
          <a:xfrm>
            <a:off x="1498918" y="3491186"/>
            <a:ext cx="4597082" cy="3178175"/>
          </a:xfrm>
          <a:prstGeom prst="rect">
            <a:avLst/>
          </a:prstGeom>
          <a:blipFill>
            <a:blip r:embed="rId5" cstate="prin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a:t>
            </a:r>
          </a:p>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a:t>
            </a:r>
            <a:r>
              <a:rPr lang="en-US" altLang="zh-CN" sz="2000" b="1" dirty="0" err="1">
                <a:solidFill>
                  <a:srgbClr val="FF3300"/>
                </a:solidFill>
                <a:effectLst>
                  <a:outerShdw blurRad="38100" dist="38100" dir="2700000" algn="tl">
                    <a:srgbClr val="000000"/>
                  </a:outerShdw>
                </a:effectLst>
                <a:ea typeface="楷体_GB2312" pitchFamily="49" charset="-122"/>
              </a:rPr>
              <a:t>Student_Info</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int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int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p>
          <a:p>
            <a:r>
              <a:rPr lang="en-US" altLang="zh-CN" sz="2000" b="1" dirty="0">
                <a:effectLst>
                  <a:outerShdw blurRad="38100" dist="38100" dir="2700000" algn="tl">
                    <a:srgbClr val="FFFFFF"/>
                  </a:outerShdw>
                </a:effectLst>
                <a:ea typeface="楷体_GB2312" pitchFamily="49" charset="-122"/>
              </a:rPr>
              <a:t>};</a:t>
            </a:r>
          </a:p>
        </p:txBody>
      </p:sp>
      <p:sp>
        <p:nvSpPr>
          <p:cNvPr id="1050746" name="Rectangle 122" descr="信纸"/>
          <p:cNvSpPr>
            <a:spLocks noChangeArrowheads="1"/>
          </p:cNvSpPr>
          <p:nvPr/>
        </p:nvSpPr>
        <p:spPr bwMode="auto">
          <a:xfrm>
            <a:off x="6977781" y="4354786"/>
            <a:ext cx="3150667" cy="2263775"/>
          </a:xfrm>
          <a:prstGeom prst="rect">
            <a:avLst/>
          </a:prstGeom>
          <a:blipFill>
            <a:blip r:embed="rId5" cstate="prin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sz="2000" b="1"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a:t>
            </a:r>
          </a:p>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Date</a:t>
            </a: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year;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a:t>
            </a: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month;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月</a:t>
            </a: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day;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日</a:t>
            </a:r>
          </a:p>
          <a:p>
            <a:r>
              <a:rPr lang="en-US" altLang="zh-CN" sz="2000" b="1" dirty="0">
                <a:effectLst>
                  <a:outerShdw blurRad="38100" dist="38100" dir="2700000" algn="tl">
                    <a:srgbClr val="FFFFFF"/>
                  </a:outerShdw>
                </a:effectLst>
                <a:ea typeface="楷体_GB2312" pitchFamily="49" charset="-122"/>
              </a:rPr>
              <a:t>};</a:t>
            </a:r>
          </a:p>
        </p:txBody>
      </p:sp>
      <p:grpSp>
        <p:nvGrpSpPr>
          <p:cNvPr id="1050747" name="Group 123"/>
          <p:cNvGrpSpPr/>
          <p:nvPr/>
        </p:nvGrpSpPr>
        <p:grpSpPr bwMode="auto">
          <a:xfrm>
            <a:off x="-9822" y="0"/>
            <a:ext cx="446088" cy="6858000"/>
            <a:chOff x="0" y="0"/>
            <a:chExt cx="281" cy="4320"/>
          </a:xfrm>
        </p:grpSpPr>
        <p:sp>
          <p:nvSpPr>
            <p:cNvPr id="1050748" name="Text Box 12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50749" name="Text Box 12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0738"/>
                                        </p:tgtEl>
                                        <p:attrNameLst>
                                          <p:attrName>style.visibility</p:attrName>
                                        </p:attrNameLst>
                                      </p:cBhvr>
                                      <p:to>
                                        <p:strVal val="visible"/>
                                      </p:to>
                                    </p:set>
                                    <p:animEffect transition="in" filter="box(out)">
                                      <p:cBhvr>
                                        <p:cTn id="7" dur="500"/>
                                        <p:tgtEl>
                                          <p:spTgt spid="105073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50739"/>
                                        </p:tgtEl>
                                        <p:attrNameLst>
                                          <p:attrName>style.visibility</p:attrName>
                                        </p:attrNameLst>
                                      </p:cBhvr>
                                      <p:to>
                                        <p:strVal val="visible"/>
                                      </p:to>
                                    </p:set>
                                    <p:animEffect transition="in" filter="strips(downLeft)">
                                      <p:cBhvr>
                                        <p:cTn id="12" dur="500"/>
                                        <p:tgtEl>
                                          <p:spTgt spid="1050739"/>
                                        </p:tgtEl>
                                      </p:cBhvr>
                                    </p:animEffect>
                                  </p:childTnLst>
                                  <p:subTnLst>
                                    <p:audio>
                                      <p:cMediaNode>
                                        <p:cTn display="0" masterRel="sameClick">
                                          <p:stCondLst>
                                            <p:cond evt="begin" delay="0">
                                              <p:tn val="10"/>
                                            </p:cond>
                                          </p:stCondLst>
                                          <p:endCondLst>
                                            <p:cond evt="onStopAudio" delay="0">
                                              <p:tgtEl>
                                                <p:sldTgt/>
                                              </p:tgtEl>
                                            </p:cond>
                                          </p:endCondLst>
                                        </p:cTn>
                                        <p:tgtEl>
                                          <p:sndTgt r:embed="rId4" name="laser.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50740"/>
                                        </p:tgtEl>
                                        <p:attrNameLst>
                                          <p:attrName>style.visibility</p:attrName>
                                        </p:attrNameLst>
                                      </p:cBhvr>
                                      <p:to>
                                        <p:strVal val="visible"/>
                                      </p:to>
                                    </p:set>
                                    <p:animEffect transition="in" filter="strips(downRight)">
                                      <p:cBhvr>
                                        <p:cTn id="17" dur="500"/>
                                        <p:tgtEl>
                                          <p:spTgt spid="1050740"/>
                                        </p:tgtEl>
                                      </p:cBhvr>
                                    </p:animEffect>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050741"/>
                                        </p:tgtEl>
                                        <p:attrNameLst>
                                          <p:attrName>style.visibility</p:attrName>
                                        </p:attrNameLst>
                                      </p:cBhvr>
                                      <p:to>
                                        <p:strVal val="visible"/>
                                      </p:to>
                                    </p:set>
                                    <p:animEffect transition="in" filter="strips(downLeft)">
                                      <p:cBhvr>
                                        <p:cTn id="22" dur="500"/>
                                        <p:tgtEl>
                                          <p:spTgt spid="1050741"/>
                                        </p:tgtEl>
                                      </p:cBhvr>
                                    </p:animEffect>
                                  </p:childTnLst>
                                  <p:subTnLst>
                                    <p:audio>
                                      <p:cMediaNode>
                                        <p:cTn display="0" masterRel="sameClick">
                                          <p:stCondLst>
                                            <p:cond evt="begin" delay="0">
                                              <p:tn val="20"/>
                                            </p:cond>
                                          </p:stCondLst>
                                          <p:endCondLst>
                                            <p:cond evt="onStopAudio" delay="0">
                                              <p:tgtEl>
                                                <p:sldTgt/>
                                              </p:tgtEl>
                                            </p:cond>
                                          </p:endCondLst>
                                        </p:cTn>
                                        <p:tgtEl>
                                          <p:sndTgt r:embed="rId4" name="lase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50742"/>
                                        </p:tgtEl>
                                        <p:attrNameLst>
                                          <p:attrName>style.visibility</p:attrName>
                                        </p:attrNameLst>
                                      </p:cBhvr>
                                      <p:to>
                                        <p:strVal val="visible"/>
                                      </p:to>
                                    </p:set>
                                    <p:animEffect transition="in" filter="strips(downRight)">
                                      <p:cBhvr>
                                        <p:cTn id="27" dur="500"/>
                                        <p:tgtEl>
                                          <p:spTgt spid="1050742"/>
                                        </p:tgtEl>
                                      </p:cBhvr>
                                    </p:animEffect>
                                  </p:childTnLst>
                                  <p:subTnLst>
                                    <p:audio>
                                      <p:cMediaNode>
                                        <p:cTn display="0" masterRel="sameClick">
                                          <p:stCondLst>
                                            <p:cond evt="begin" delay="0">
                                              <p:tn val="25"/>
                                            </p:cond>
                                          </p:stCondLst>
                                          <p:endCondLst>
                                            <p:cond evt="onStopAudio" delay="0">
                                              <p:tgtEl>
                                                <p:sldTgt/>
                                              </p:tgtEl>
                                            </p:cond>
                                          </p:endCondLst>
                                        </p:cTn>
                                        <p:tgtEl>
                                          <p:sndTgt r:embed="rId4" name="laser.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50745"/>
                                        </p:tgtEl>
                                        <p:attrNameLst>
                                          <p:attrName>style.visibility</p:attrName>
                                        </p:attrNameLst>
                                      </p:cBhvr>
                                      <p:to>
                                        <p:strVal val="visible"/>
                                      </p:to>
                                    </p:set>
                                    <p:animEffect transition="in" filter="box(out)">
                                      <p:cBhvr>
                                        <p:cTn id="32" dur="500"/>
                                        <p:tgtEl>
                                          <p:spTgt spid="1050745"/>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50746"/>
                                        </p:tgtEl>
                                        <p:attrNameLst>
                                          <p:attrName>style.visibility</p:attrName>
                                        </p:attrNameLst>
                                      </p:cBhvr>
                                      <p:to>
                                        <p:strVal val="visible"/>
                                      </p:to>
                                    </p:set>
                                    <p:animEffect transition="in" filter="box(out)">
                                      <p:cBhvr>
                                        <p:cTn id="37" dur="500"/>
                                        <p:tgtEl>
                                          <p:spTgt spid="1050746"/>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738" grpId="0" animBg="1"/>
      <p:bldP spid="1050739" grpId="0" animBg="1"/>
      <p:bldP spid="1050740" grpId="0" animBg="1"/>
      <p:bldP spid="1050741" grpId="0" animBg="1"/>
      <p:bldP spid="1050742" grpId="0" animBg="1"/>
      <p:bldP spid="1050745" grpId="0" animBg="1"/>
      <p:bldP spid="105074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809750" y="571976"/>
            <a:ext cx="8358188" cy="14452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3  </a:t>
            </a:r>
            <a:r>
              <a:rPr kumimoji="1" lang="zh-CN" altLang="zh-CN"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用结构体变量和结构体变量的指针作函数参数</a:t>
            </a:r>
            <a:endParaRPr kumimoji="1" lang="zh-CN" altLang="en-US" sz="4400" b="1" i="0" u="none" strike="noStrike" kern="0" cap="none" spc="0" normalizeH="0" baseline="0" noProof="0" dirty="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55299" name="Rectangle 3"/>
          <p:cNvSpPr>
            <a:spLocks noGrp="1"/>
          </p:cNvSpPr>
          <p:nvPr>
            <p:ph idx="1"/>
          </p:nvPr>
        </p:nvSpPr>
        <p:spPr>
          <a:xfrm>
            <a:off x="2309813" y="2214563"/>
            <a:ext cx="7715250" cy="4000500"/>
          </a:xfrm>
        </p:spPr>
        <p:txBody>
          <a:bodyPr vert="horz" wrap="square" lIns="91440" tIns="45720" rIns="91440" bIns="45720" anchor="t"/>
          <a:lstStyle/>
          <a:p>
            <a:r>
              <a:rPr kumimoji="1" lang="zh-CN" altLang="zh-CN" dirty="0">
                <a:latin typeface="+mn-lt"/>
                <a:ea typeface="+mn-ea"/>
                <a:cs typeface="+mn-cs"/>
              </a:rPr>
              <a:t>将一个结构体变量的值传递给另一个函数，有</a:t>
            </a:r>
            <a:r>
              <a:rPr kumimoji="1" lang="en-US" altLang="zh-CN" dirty="0">
                <a:latin typeface="+mn-lt"/>
                <a:ea typeface="+mn-ea"/>
                <a:cs typeface="+mn-cs"/>
              </a:rPr>
              <a:t>3</a:t>
            </a:r>
            <a:r>
              <a:rPr kumimoji="1" lang="zh-CN" altLang="zh-CN" dirty="0">
                <a:latin typeface="+mn-lt"/>
                <a:ea typeface="+mn-ea"/>
                <a:cs typeface="+mn-cs"/>
              </a:rPr>
              <a:t>个方法</a:t>
            </a:r>
            <a:r>
              <a:rPr kumimoji="1" lang="zh-CN" altLang="en-US" dirty="0">
                <a:latin typeface="+mn-lt"/>
                <a:ea typeface="+mn-ea"/>
                <a:cs typeface="+mn-cs"/>
              </a:rPr>
              <a:t>。</a:t>
            </a:r>
            <a:endParaRPr kumimoji="1" lang="zh-CN" altLang="zh-CN" dirty="0">
              <a:latin typeface="+mn-lt"/>
              <a:ea typeface="+mn-ea"/>
              <a:cs typeface="+mn-cs"/>
            </a:endParaRPr>
          </a:p>
        </p:txBody>
      </p:sp>
      <p:pic>
        <p:nvPicPr>
          <p:cNvPr id="55300" name="图片 3"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spd="med">
    <p:blind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p:txBody>
          <a:bodyPr vert="horz" wrap="square" lIns="91440" tIns="45720" rIns="91440" bIns="45720" anchor="t"/>
          <a:lstStyle/>
          <a:p>
            <a:pPr>
              <a:buNone/>
            </a:pPr>
            <a:r>
              <a:rPr kumimoji="1" lang="en-US" altLang="zh-CN" dirty="0">
                <a:latin typeface="+mn-lt"/>
                <a:ea typeface="+mn-ea"/>
                <a:cs typeface="+mn-cs"/>
              </a:rPr>
              <a:t>(1) </a:t>
            </a:r>
            <a:r>
              <a:rPr kumimoji="1" lang="zh-CN" altLang="zh-CN" dirty="0">
                <a:latin typeface="+mn-lt"/>
                <a:ea typeface="+mn-ea"/>
                <a:cs typeface="+mn-cs"/>
              </a:rPr>
              <a:t>用结构体变量的成员作参数。</a:t>
            </a:r>
            <a:endParaRPr kumimoji="1" lang="en-US" altLang="zh-CN" dirty="0">
              <a:latin typeface="+mn-lt"/>
              <a:ea typeface="+mn-ea"/>
              <a:cs typeface="+mn-cs"/>
            </a:endParaRPr>
          </a:p>
          <a:p>
            <a:pPr lvl="1">
              <a:buNone/>
            </a:pPr>
            <a:r>
              <a:rPr kumimoji="1" lang="en-US" altLang="zh-CN" dirty="0">
                <a:latin typeface="+mn-lt"/>
                <a:ea typeface="+mn-ea"/>
              </a:rPr>
              <a:t>  </a:t>
            </a:r>
            <a:r>
              <a:rPr kumimoji="1" lang="zh-CN" altLang="zh-CN" dirty="0">
                <a:latin typeface="+mn-lt"/>
                <a:ea typeface="+mn-ea"/>
              </a:rPr>
              <a:t>例如，用</a:t>
            </a:r>
            <a:r>
              <a:rPr kumimoji="1" lang="en-US" altLang="zh-CN" dirty="0">
                <a:latin typeface="+mn-lt"/>
                <a:ea typeface="+mn-ea"/>
              </a:rPr>
              <a:t>stu[1].num</a:t>
            </a:r>
            <a:r>
              <a:rPr kumimoji="1" lang="zh-CN" altLang="zh-CN" dirty="0">
                <a:latin typeface="+mn-lt"/>
                <a:ea typeface="+mn-ea"/>
              </a:rPr>
              <a:t>或</a:t>
            </a:r>
            <a:r>
              <a:rPr kumimoji="1" lang="en-US" altLang="zh-CN" dirty="0">
                <a:latin typeface="+mn-lt"/>
                <a:ea typeface="+mn-ea"/>
              </a:rPr>
              <a:t>stu[2].name</a:t>
            </a:r>
            <a:r>
              <a:rPr kumimoji="1" lang="zh-CN" altLang="zh-CN" dirty="0">
                <a:latin typeface="+mn-lt"/>
                <a:ea typeface="+mn-ea"/>
              </a:rPr>
              <a:t>作函数实参，将实参值传给形参。</a:t>
            </a:r>
            <a:endParaRPr kumimoji="1" lang="en-US" altLang="zh-CN" dirty="0">
              <a:latin typeface="+mn-lt"/>
              <a:ea typeface="+mn-ea"/>
            </a:endParaRPr>
          </a:p>
          <a:p>
            <a:pPr lvl="1"/>
            <a:r>
              <a:rPr kumimoji="1" lang="zh-CN" altLang="zh-CN" dirty="0">
                <a:latin typeface="+mn-lt"/>
                <a:ea typeface="+mn-ea"/>
              </a:rPr>
              <a:t>用法和用普通变量作实参是一样的，属于“值传递”方式。</a:t>
            </a:r>
            <a:endParaRPr kumimoji="1" lang="en-US" altLang="zh-CN" dirty="0">
              <a:latin typeface="+mn-lt"/>
              <a:ea typeface="+mn-ea"/>
            </a:endParaRPr>
          </a:p>
          <a:p>
            <a:pPr lvl="1"/>
            <a:r>
              <a:rPr kumimoji="1" lang="zh-CN" altLang="zh-CN" dirty="0">
                <a:latin typeface="+mn-lt"/>
                <a:ea typeface="+mn-ea"/>
              </a:rPr>
              <a:t>应当注意实参与形参的类型保持一致。</a:t>
            </a:r>
            <a:endParaRPr kumimoji="1" lang="zh-CN" altLang="en-US" dirty="0">
              <a:latin typeface="+mn-lt"/>
              <a:ea typeface="+mn-ea"/>
            </a:endParaRPr>
          </a:p>
        </p:txBody>
      </p:sp>
      <p:pic>
        <p:nvPicPr>
          <p:cNvPr id="56323"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animEffect transition="in" filter="blinds(horizontal)">
                                      <p:cBhvr>
                                        <p:cTn id="7" dur="500"/>
                                        <p:tgtEl>
                                          <p:spTgt spid="5632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12" dur="500"/>
                                        <p:tgtEl>
                                          <p:spTgt spid="563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2063750" y="642938"/>
            <a:ext cx="8280400" cy="5481637"/>
          </a:xfrm>
        </p:spPr>
        <p:txBody>
          <a:bodyPr vert="horz" wrap="square" lIns="91440" tIns="45720" rIns="91440" bIns="45720" anchor="t"/>
          <a:lstStyle/>
          <a:p>
            <a:pPr>
              <a:buNone/>
            </a:pPr>
            <a:r>
              <a:rPr kumimoji="1" lang="en-US" altLang="zh-CN" dirty="0">
                <a:latin typeface="+mn-lt"/>
                <a:ea typeface="+mn-ea"/>
                <a:cs typeface="+mn-cs"/>
              </a:rPr>
              <a:t>(2) </a:t>
            </a:r>
            <a:r>
              <a:rPr kumimoji="1" lang="zh-CN" altLang="zh-CN" dirty="0">
                <a:latin typeface="+mn-lt"/>
                <a:ea typeface="+mn-ea"/>
                <a:cs typeface="+mn-cs"/>
              </a:rPr>
              <a:t>用结构体变量作实参。</a:t>
            </a:r>
            <a:endParaRPr kumimoji="1" lang="en-US" altLang="zh-CN" dirty="0">
              <a:latin typeface="+mn-lt"/>
              <a:ea typeface="+mn-ea"/>
              <a:cs typeface="+mn-cs"/>
            </a:endParaRPr>
          </a:p>
          <a:p>
            <a:pPr lvl="1"/>
            <a:r>
              <a:rPr kumimoji="1" lang="zh-CN" altLang="zh-CN" dirty="0">
                <a:latin typeface="+mn-lt"/>
                <a:ea typeface="+mn-ea"/>
              </a:rPr>
              <a:t>用结构体变量作实参时，将结构体变量所占的内存单元的内容全部按顺序传递给形参，形参也必须是同类型的结构体变量</a:t>
            </a:r>
            <a:endParaRPr kumimoji="1" lang="en-US" altLang="zh-CN" dirty="0">
              <a:latin typeface="+mn-lt"/>
              <a:ea typeface="+mn-ea"/>
            </a:endParaRPr>
          </a:p>
          <a:p>
            <a:pPr lvl="1"/>
            <a:r>
              <a:rPr kumimoji="1" lang="zh-CN" altLang="zh-CN" dirty="0">
                <a:latin typeface="+mn-lt"/>
                <a:ea typeface="+mn-ea"/>
              </a:rPr>
              <a:t>在函数调用期间形参也要占用内存单元。这种传递方式在空间和时间上开销较大</a:t>
            </a:r>
            <a:endParaRPr kumimoji="1" lang="en-US" altLang="zh-CN" dirty="0">
              <a:latin typeface="+mn-lt"/>
              <a:ea typeface="+mn-ea"/>
            </a:endParaRPr>
          </a:p>
          <a:p>
            <a:pPr lvl="1"/>
            <a:r>
              <a:rPr kumimoji="1" lang="zh-CN" altLang="zh-CN" dirty="0">
                <a:latin typeface="+mn-lt"/>
                <a:ea typeface="+mn-ea"/>
              </a:rPr>
              <a:t>在被调用函数期间改变形参（也是结构体变量）的值，不能返回主调函数</a:t>
            </a:r>
            <a:endParaRPr kumimoji="1" lang="en-US" altLang="zh-CN" dirty="0">
              <a:latin typeface="+mn-lt"/>
              <a:ea typeface="+mn-ea"/>
            </a:endParaRPr>
          </a:p>
          <a:p>
            <a:pPr lvl="1"/>
            <a:r>
              <a:rPr kumimoji="1" lang="zh-CN" altLang="zh-CN" dirty="0">
                <a:latin typeface="+mn-lt"/>
                <a:ea typeface="+mn-ea"/>
              </a:rPr>
              <a:t>一般较少用这种方法</a:t>
            </a:r>
            <a:endParaRPr kumimoji="1" lang="zh-CN" altLang="en-US" dirty="0">
              <a:latin typeface="+mn-lt"/>
              <a:ea typeface="+mn-ea"/>
            </a:endParaRPr>
          </a:p>
        </p:txBody>
      </p:sp>
      <p:pic>
        <p:nvPicPr>
          <p:cNvPr id="57347"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animEffect transition="in" filter="blinds(horizontal)">
                                      <p:cBhvr>
                                        <p:cTn id="7" dur="500"/>
                                        <p:tgtEl>
                                          <p:spTgt spid="5734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46">
                                            <p:txEl>
                                              <p:pRg st="3" end="3"/>
                                            </p:txEl>
                                          </p:spTgt>
                                        </p:tgtEl>
                                        <p:attrNameLst>
                                          <p:attrName>style.visibility</p:attrName>
                                        </p:attrNameLst>
                                      </p:cBhvr>
                                      <p:to>
                                        <p:strVal val="visible"/>
                                      </p:to>
                                    </p:set>
                                    <p:animEffect transition="in" filter="blinds(horizontal)">
                                      <p:cBhvr>
                                        <p:cTn id="12" dur="500"/>
                                        <p:tgtEl>
                                          <p:spTgt spid="5734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346">
                                            <p:txEl>
                                              <p:pRg st="4" end="4"/>
                                            </p:txEl>
                                          </p:spTgt>
                                        </p:tgtEl>
                                        <p:attrNameLst>
                                          <p:attrName>style.visibility</p:attrName>
                                        </p:attrNameLst>
                                      </p:cBhvr>
                                      <p:to>
                                        <p:strVal val="visible"/>
                                      </p:to>
                                    </p:set>
                                    <p:animEffect transition="in" filter="blinds(horizontal)">
                                      <p:cBhvr>
                                        <p:cTn id="17" dur="500"/>
                                        <p:tgtEl>
                                          <p:spTgt spid="573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2206625" y="1214438"/>
            <a:ext cx="7675563" cy="2571750"/>
          </a:xfrm>
        </p:spPr>
        <p:txBody>
          <a:bodyPr vert="horz" wrap="square" lIns="91440" tIns="45720" rIns="91440" bIns="45720" anchor="t"/>
          <a:lstStyle/>
          <a:p>
            <a:pPr>
              <a:buNone/>
            </a:pPr>
            <a:r>
              <a:rPr kumimoji="1" lang="en-US" altLang="zh-CN" dirty="0">
                <a:latin typeface="+mn-lt"/>
                <a:ea typeface="+mn-ea"/>
                <a:cs typeface="+mn-cs"/>
              </a:rPr>
              <a:t>(3)</a:t>
            </a:r>
            <a:r>
              <a:rPr kumimoji="1" lang="zh-CN" altLang="zh-CN" dirty="0">
                <a:latin typeface="+mn-lt"/>
                <a:ea typeface="+mn-ea"/>
                <a:cs typeface="+mn-cs"/>
              </a:rPr>
              <a:t>用指向结构体变量（或数组元素）的指针作实参，将结构体变量（或数组元素）的地址传给形参。</a:t>
            </a:r>
            <a:endParaRPr kumimoji="1" lang="zh-CN" altLang="en-US" dirty="0">
              <a:latin typeface="+mn-lt"/>
              <a:ea typeface="+mn-ea"/>
              <a:cs typeface="+mn-cs"/>
            </a:endParaRPr>
          </a:p>
        </p:txBody>
      </p:sp>
      <p:pic>
        <p:nvPicPr>
          <p:cNvPr id="58371"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2206625" y="1214438"/>
            <a:ext cx="7675563" cy="2571750"/>
          </a:xfrm>
        </p:spPr>
        <p:txBody>
          <a:bodyPr vert="horz" wrap="square" lIns="91440" tIns="45720" rIns="91440" bIns="45720" anchor="t"/>
          <a:lstStyle/>
          <a:p>
            <a:pPr>
              <a:buNone/>
            </a:pPr>
            <a:r>
              <a:rPr kumimoji="1" lang="en-US" altLang="zh-CN" dirty="0">
                <a:latin typeface="+mn-lt"/>
                <a:ea typeface="+mn-ea"/>
                <a:cs typeface="+mn-cs"/>
              </a:rPr>
              <a:t>  </a:t>
            </a:r>
            <a:r>
              <a:rPr kumimoji="1" lang="zh-CN" altLang="zh-CN" dirty="0">
                <a:latin typeface="+mn-lt"/>
                <a:ea typeface="+mn-ea"/>
                <a:cs typeface="+mn-cs"/>
              </a:rPr>
              <a:t>例</a:t>
            </a:r>
            <a:r>
              <a:rPr kumimoji="1" lang="en-US" altLang="zh-CN" dirty="0">
                <a:latin typeface="+mn-lt"/>
                <a:ea typeface="+mn-ea"/>
                <a:cs typeface="+mn-cs"/>
              </a:rPr>
              <a:t>7 </a:t>
            </a:r>
            <a:r>
              <a:rPr kumimoji="1" lang="zh-CN" altLang="zh-CN" dirty="0">
                <a:latin typeface="+mn-lt"/>
                <a:ea typeface="+mn-ea"/>
                <a:cs typeface="+mn-cs"/>
              </a:rPr>
              <a:t>有</a:t>
            </a:r>
            <a:r>
              <a:rPr kumimoji="1" lang="en-US" altLang="zh-CN" dirty="0">
                <a:latin typeface="+mn-lt"/>
                <a:ea typeface="+mn-ea"/>
                <a:cs typeface="+mn-cs"/>
              </a:rPr>
              <a:t>n</a:t>
            </a:r>
            <a:r>
              <a:rPr kumimoji="1" lang="zh-CN" altLang="zh-CN" dirty="0">
                <a:latin typeface="+mn-lt"/>
                <a:ea typeface="+mn-ea"/>
                <a:cs typeface="+mn-cs"/>
              </a:rPr>
              <a:t>个结构体变量，内含学生学号、姓名和</a:t>
            </a:r>
            <a:r>
              <a:rPr kumimoji="1" lang="en-US" altLang="zh-CN" dirty="0">
                <a:latin typeface="+mn-lt"/>
                <a:ea typeface="+mn-ea"/>
                <a:cs typeface="+mn-cs"/>
              </a:rPr>
              <a:t>3</a:t>
            </a:r>
            <a:r>
              <a:rPr kumimoji="1" lang="zh-CN" altLang="zh-CN" dirty="0">
                <a:latin typeface="+mn-lt"/>
                <a:ea typeface="+mn-ea"/>
                <a:cs typeface="+mn-cs"/>
              </a:rPr>
              <a:t>门课程的成绩。要求输出平均成绩最高的学生的信息</a:t>
            </a:r>
            <a:r>
              <a:rPr kumimoji="1" lang="en-US" altLang="zh-CN" dirty="0">
                <a:latin typeface="+mn-lt"/>
                <a:ea typeface="+mn-ea"/>
                <a:cs typeface="+mn-cs"/>
              </a:rPr>
              <a:t>(</a:t>
            </a:r>
            <a:r>
              <a:rPr kumimoji="1" lang="zh-CN" altLang="zh-CN" dirty="0">
                <a:latin typeface="+mn-lt"/>
                <a:ea typeface="+mn-ea"/>
                <a:cs typeface="+mn-cs"/>
              </a:rPr>
              <a:t>包括学号、姓名、</a:t>
            </a:r>
            <a:r>
              <a:rPr kumimoji="1" lang="en-US" altLang="zh-CN" dirty="0">
                <a:latin typeface="+mn-lt"/>
                <a:ea typeface="+mn-ea"/>
                <a:cs typeface="+mn-cs"/>
              </a:rPr>
              <a:t>3</a:t>
            </a:r>
            <a:r>
              <a:rPr kumimoji="1" lang="zh-CN" altLang="zh-CN" dirty="0">
                <a:latin typeface="+mn-lt"/>
                <a:ea typeface="+mn-ea"/>
                <a:cs typeface="+mn-cs"/>
              </a:rPr>
              <a:t>门课程成绩和平均成绩</a:t>
            </a:r>
            <a:r>
              <a:rPr kumimoji="1" lang="en-US" altLang="zh-CN" dirty="0">
                <a:latin typeface="+mn-lt"/>
                <a:ea typeface="+mn-ea"/>
                <a:cs typeface="+mn-cs"/>
              </a:rPr>
              <a:t>)</a:t>
            </a:r>
            <a:r>
              <a:rPr kumimoji="1" lang="zh-CN" altLang="zh-CN" dirty="0">
                <a:latin typeface="+mn-lt"/>
                <a:ea typeface="+mn-ea"/>
                <a:cs typeface="+mn-cs"/>
              </a:rPr>
              <a:t>。</a:t>
            </a:r>
          </a:p>
        </p:txBody>
      </p:sp>
      <p:pic>
        <p:nvPicPr>
          <p:cNvPr id="59395"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2206625" y="857250"/>
            <a:ext cx="8032750" cy="5357813"/>
          </a:xfrm>
        </p:spPr>
        <p:txBody>
          <a:bodyPr vert="horz" wrap="square" lIns="91440" tIns="45720" rIns="91440" bIns="45720" anchor="t"/>
          <a:lstStyle/>
          <a:p>
            <a:r>
              <a:rPr kumimoji="1" lang="zh-CN" altLang="zh-CN" dirty="0">
                <a:latin typeface="+mn-lt"/>
                <a:ea typeface="+mn-ea"/>
                <a:cs typeface="+mn-cs"/>
              </a:rPr>
              <a:t>解题思路：将</a:t>
            </a:r>
            <a:r>
              <a:rPr kumimoji="1" lang="en-US" altLang="zh-CN" dirty="0">
                <a:latin typeface="+mn-lt"/>
                <a:ea typeface="+mn-ea"/>
                <a:cs typeface="+mn-cs"/>
              </a:rPr>
              <a:t>n</a:t>
            </a:r>
            <a:r>
              <a:rPr kumimoji="1" lang="zh-CN" altLang="zh-CN" dirty="0">
                <a:latin typeface="+mn-lt"/>
                <a:ea typeface="+mn-ea"/>
                <a:cs typeface="+mn-cs"/>
              </a:rPr>
              <a:t>个学生的数据表示为结构体数组。按照功能函数化的思想，分别用</a:t>
            </a:r>
            <a:r>
              <a:rPr kumimoji="1" lang="en-US" altLang="zh-CN" dirty="0">
                <a:latin typeface="+mn-lt"/>
                <a:ea typeface="+mn-ea"/>
                <a:cs typeface="+mn-cs"/>
              </a:rPr>
              <a:t>3</a:t>
            </a:r>
            <a:r>
              <a:rPr kumimoji="1" lang="zh-CN" altLang="zh-CN" dirty="0">
                <a:latin typeface="+mn-lt"/>
                <a:ea typeface="+mn-ea"/>
                <a:cs typeface="+mn-cs"/>
              </a:rPr>
              <a:t>个函数来实现不同的功能：</a:t>
            </a:r>
          </a:p>
          <a:p>
            <a:pPr lvl="1"/>
            <a:r>
              <a:rPr kumimoji="1" lang="zh-CN" altLang="zh-CN" dirty="0">
                <a:latin typeface="+mn-lt"/>
                <a:ea typeface="+mn-ea"/>
              </a:rPr>
              <a:t>用</a:t>
            </a:r>
            <a:r>
              <a:rPr kumimoji="1" lang="en-US" altLang="zh-CN" dirty="0">
                <a:latin typeface="+mn-lt"/>
                <a:ea typeface="+mn-ea"/>
              </a:rPr>
              <a:t>input</a:t>
            </a:r>
            <a:r>
              <a:rPr kumimoji="1" lang="zh-CN" altLang="zh-CN" dirty="0">
                <a:latin typeface="+mn-lt"/>
                <a:ea typeface="+mn-ea"/>
              </a:rPr>
              <a:t>函数输入数据和求各学生平均成绩</a:t>
            </a:r>
          </a:p>
          <a:p>
            <a:pPr lvl="1"/>
            <a:r>
              <a:rPr kumimoji="1" lang="zh-CN" altLang="zh-CN" dirty="0">
                <a:latin typeface="+mn-lt"/>
                <a:ea typeface="+mn-ea"/>
              </a:rPr>
              <a:t>用</a:t>
            </a:r>
            <a:r>
              <a:rPr kumimoji="1" lang="en-US" altLang="zh-CN" dirty="0">
                <a:latin typeface="+mn-lt"/>
                <a:ea typeface="+mn-ea"/>
              </a:rPr>
              <a:t>max</a:t>
            </a:r>
            <a:r>
              <a:rPr kumimoji="1" lang="zh-CN" altLang="zh-CN" dirty="0">
                <a:latin typeface="+mn-lt"/>
                <a:ea typeface="+mn-ea"/>
              </a:rPr>
              <a:t>函数找平均成绩最高的学生</a:t>
            </a:r>
          </a:p>
          <a:p>
            <a:pPr lvl="1"/>
            <a:r>
              <a:rPr kumimoji="1" lang="zh-CN" altLang="zh-CN" dirty="0">
                <a:latin typeface="+mn-lt"/>
                <a:ea typeface="+mn-ea"/>
              </a:rPr>
              <a:t>用</a:t>
            </a:r>
            <a:r>
              <a:rPr kumimoji="1" lang="en-US" altLang="zh-CN" dirty="0">
                <a:latin typeface="+mn-lt"/>
                <a:ea typeface="+mn-ea"/>
              </a:rPr>
              <a:t>print</a:t>
            </a:r>
            <a:r>
              <a:rPr kumimoji="1" lang="zh-CN" altLang="zh-CN" dirty="0">
                <a:latin typeface="+mn-lt"/>
                <a:ea typeface="+mn-ea"/>
              </a:rPr>
              <a:t>函数输出成绩最高学生的信息</a:t>
            </a:r>
          </a:p>
          <a:p>
            <a:pPr lvl="1"/>
            <a:r>
              <a:rPr kumimoji="1" lang="zh-CN" altLang="zh-CN" dirty="0">
                <a:latin typeface="+mn-lt"/>
                <a:ea typeface="+mn-ea"/>
              </a:rPr>
              <a:t>在主函数中先后调用这</a:t>
            </a:r>
            <a:r>
              <a:rPr kumimoji="1" lang="en-US" altLang="zh-CN" dirty="0">
                <a:latin typeface="+mn-lt"/>
                <a:ea typeface="+mn-ea"/>
              </a:rPr>
              <a:t>3</a:t>
            </a:r>
            <a:r>
              <a:rPr kumimoji="1" lang="zh-CN" altLang="zh-CN" dirty="0">
                <a:latin typeface="+mn-lt"/>
                <a:ea typeface="+mn-ea"/>
              </a:rPr>
              <a:t>个函数，用指向结构体变量的指针作实参。最后得到结果。</a:t>
            </a:r>
          </a:p>
          <a:p>
            <a:pPr lvl="1"/>
            <a:r>
              <a:rPr kumimoji="1" lang="zh-CN" altLang="zh-CN" dirty="0">
                <a:latin typeface="+mn-lt"/>
                <a:ea typeface="+mn-ea"/>
              </a:rPr>
              <a:t>本程序</a:t>
            </a:r>
            <a:r>
              <a:rPr kumimoji="1" lang="zh-CN" altLang="en-US" dirty="0">
                <a:latin typeface="+mn-lt"/>
                <a:ea typeface="+mn-ea"/>
              </a:rPr>
              <a:t>假设</a:t>
            </a:r>
            <a:r>
              <a:rPr kumimoji="1" lang="en-US" altLang="zh-CN" dirty="0">
                <a:latin typeface="+mn-lt"/>
                <a:ea typeface="+mn-ea"/>
              </a:rPr>
              <a:t>n=3</a:t>
            </a:r>
            <a:endParaRPr kumimoji="1" lang="zh-CN" altLang="zh-CN" dirty="0">
              <a:latin typeface="+mn-lt"/>
              <a:ea typeface="+mn-ea"/>
            </a:endParaRPr>
          </a:p>
        </p:txBody>
      </p:sp>
      <p:pic>
        <p:nvPicPr>
          <p:cNvPr id="60419"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418">
                                            <p:txEl>
                                              <p:pRg st="1" end="1"/>
                                            </p:txEl>
                                          </p:spTgt>
                                        </p:tgtEl>
                                        <p:attrNameLst>
                                          <p:attrName>style.visibility</p:attrName>
                                        </p:attrNameLst>
                                      </p:cBhvr>
                                      <p:to>
                                        <p:strVal val="visible"/>
                                      </p:to>
                                    </p:set>
                                    <p:animEffect transition="in" filter="blinds(horizontal)">
                                      <p:cBhvr>
                                        <p:cTn id="7" dur="500"/>
                                        <p:tgtEl>
                                          <p:spTgt spid="604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418">
                                            <p:txEl>
                                              <p:pRg st="2" end="2"/>
                                            </p:txEl>
                                          </p:spTgt>
                                        </p:tgtEl>
                                        <p:attrNameLst>
                                          <p:attrName>style.visibility</p:attrName>
                                        </p:attrNameLst>
                                      </p:cBhvr>
                                      <p:to>
                                        <p:strVal val="visible"/>
                                      </p:to>
                                    </p:set>
                                    <p:animEffect transition="in" filter="blinds(horizontal)">
                                      <p:cBhvr>
                                        <p:cTn id="12" dur="500"/>
                                        <p:tgtEl>
                                          <p:spTgt spid="604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0418">
                                            <p:txEl>
                                              <p:pRg st="3" end="3"/>
                                            </p:txEl>
                                          </p:spTgt>
                                        </p:tgtEl>
                                        <p:attrNameLst>
                                          <p:attrName>style.visibility</p:attrName>
                                        </p:attrNameLst>
                                      </p:cBhvr>
                                      <p:to>
                                        <p:strVal val="visible"/>
                                      </p:to>
                                    </p:set>
                                    <p:animEffect transition="in" filter="blinds(horizontal)">
                                      <p:cBhvr>
                                        <p:cTn id="17" dur="500"/>
                                        <p:tgtEl>
                                          <p:spTgt spid="604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418">
                                            <p:txEl>
                                              <p:pRg st="4" end="4"/>
                                            </p:txEl>
                                          </p:spTgt>
                                        </p:tgtEl>
                                        <p:attrNameLst>
                                          <p:attrName>style.visibility</p:attrName>
                                        </p:attrNameLst>
                                      </p:cBhvr>
                                      <p:to>
                                        <p:strVal val="visible"/>
                                      </p:to>
                                    </p:set>
                                    <p:animEffect transition="in" filter="blinds(horizontal)">
                                      <p:cBhvr>
                                        <p:cTn id="22" dur="500"/>
                                        <p:tgtEl>
                                          <p:spTgt spid="604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0418">
                                            <p:txEl>
                                              <p:pRg st="5" end="5"/>
                                            </p:txEl>
                                          </p:spTgt>
                                        </p:tgtEl>
                                        <p:attrNameLst>
                                          <p:attrName>style.visibility</p:attrName>
                                        </p:attrNameLst>
                                      </p:cBhvr>
                                      <p:to>
                                        <p:strVal val="visible"/>
                                      </p:to>
                                    </p:set>
                                    <p:animEffect transition="in" filter="blinds(horizontal)">
                                      <p:cBhvr>
                                        <p:cTn id="27" dur="500"/>
                                        <p:tgtEl>
                                          <p:spTgt spid="604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idx="1"/>
          </p:nvPr>
        </p:nvSpPr>
        <p:spPr>
          <a:xfrm>
            <a:off x="2278063" y="928688"/>
            <a:ext cx="6604000" cy="4714875"/>
          </a:xfrm>
        </p:spPr>
        <p:txBody>
          <a:bodyPr vert="horz" wrap="square" lIns="91440" tIns="45720" rIns="91440" bIns="45720" anchor="t"/>
          <a:lstStyle/>
          <a:p>
            <a:pPr>
              <a:lnSpc>
                <a:spcPct val="100000"/>
              </a:lnSpc>
              <a:buNone/>
            </a:pPr>
            <a:r>
              <a:rPr kumimoji="1" lang="en-US" altLang="zh-CN" sz="2800" dirty="0">
                <a:latin typeface="+mn-lt"/>
                <a:ea typeface="+mn-ea"/>
                <a:cs typeface="+mn-cs"/>
              </a:rPr>
              <a:t>#include &lt;stdio.h&gt;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#define N 3</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struct Student</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int num;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char name[20];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float score[3];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float aver;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4" name="圆角矩形标注 3"/>
          <p:cNvSpPr/>
          <p:nvPr/>
        </p:nvSpPr>
        <p:spPr bwMode="auto">
          <a:xfrm>
            <a:off x="6167438" y="1285875"/>
            <a:ext cx="1714500" cy="642938"/>
          </a:xfrm>
          <a:prstGeom prst="wedgeRoundRectCallout">
            <a:avLst>
              <a:gd name="adj1" fmla="val -65731"/>
              <a:gd name="adj2" fmla="val 10117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4</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a:t>
            </a:r>
          </a:p>
        </p:txBody>
      </p:sp>
      <p:sp>
        <p:nvSpPr>
          <p:cNvPr id="5" name="圆角矩形标注 4"/>
          <p:cNvSpPr/>
          <p:nvPr/>
        </p:nvSpPr>
        <p:spPr bwMode="auto">
          <a:xfrm>
            <a:off x="6667500" y="2286000"/>
            <a:ext cx="3214688" cy="642938"/>
          </a:xfrm>
          <a:prstGeom prst="wedgeRoundRectCallout">
            <a:avLst>
              <a:gd name="adj1" fmla="val -47807"/>
              <a:gd name="adj2" fmla="val 9941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输入前</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3</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个成员值</a:t>
            </a:r>
          </a:p>
        </p:txBody>
      </p:sp>
      <p:sp>
        <p:nvSpPr>
          <p:cNvPr id="6" name="右大括号 5"/>
          <p:cNvSpPr/>
          <p:nvPr/>
        </p:nvSpPr>
        <p:spPr>
          <a:xfrm>
            <a:off x="6096000" y="2643188"/>
            <a:ext cx="428625" cy="1428750"/>
          </a:xfrm>
          <a:prstGeom prst="rightBrace">
            <a:avLst>
              <a:gd name="adj1" fmla="val 8333"/>
              <a:gd name="adj2" fmla="val 50000"/>
            </a:avLst>
          </a:prstGeom>
          <a:solidFill>
            <a:schemeClr val="accent1"/>
          </a:solidFill>
          <a:ln w="38100" cap="flat" cmpd="sng">
            <a:solidFill>
              <a:srgbClr val="C0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sp>
        <p:nvSpPr>
          <p:cNvPr id="7" name="圆角矩形标注 6"/>
          <p:cNvSpPr/>
          <p:nvPr/>
        </p:nvSpPr>
        <p:spPr bwMode="auto">
          <a:xfrm>
            <a:off x="3452813" y="5214938"/>
            <a:ext cx="3214688" cy="571500"/>
          </a:xfrm>
          <a:prstGeom prst="wedgeRoundRectCallout">
            <a:avLst>
              <a:gd name="adj1" fmla="val -28715"/>
              <a:gd name="adj2" fmla="val -16359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计算最后成员值</a:t>
            </a:r>
          </a:p>
        </p:txBody>
      </p:sp>
      <p:pic>
        <p:nvPicPr>
          <p:cNvPr id="61447" name="图片 7"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1595438" y="928688"/>
            <a:ext cx="9001125" cy="4786312"/>
          </a:xfrm>
        </p:spPr>
        <p:txBody>
          <a:bodyPr vert="horz" wrap="square" lIns="91440" tIns="45720" rIns="91440" bIns="45720" anchor="t"/>
          <a:lstStyle/>
          <a:p>
            <a:pPr>
              <a:lnSpc>
                <a:spcPct val="100000"/>
              </a:lnSpc>
              <a:buNone/>
            </a:pPr>
            <a:r>
              <a:rPr kumimoji="1" lang="en-US" altLang="zh-CN" sz="2800" dirty="0">
                <a:latin typeface="+mn-lt"/>
                <a:ea typeface="+mn-ea"/>
                <a:cs typeface="+mn-cs"/>
              </a:rPr>
              <a:t>int main()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void input(struct Student stu[]);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max(struct Student stu[]);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void print(struct Student stu);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struct Student </a:t>
            </a:r>
            <a:r>
              <a:rPr kumimoji="1" lang="en-US" altLang="zh-CN" sz="2800" dirty="0">
                <a:solidFill>
                  <a:srgbClr val="00B050"/>
                </a:solidFill>
                <a:latin typeface="+mn-lt"/>
                <a:ea typeface="+mn-ea"/>
                <a:cs typeface="+mn-cs"/>
              </a:rPr>
              <a:t>stu</a:t>
            </a:r>
            <a:r>
              <a:rPr kumimoji="1" lang="en-US" altLang="zh-CN" sz="2800" dirty="0">
                <a:latin typeface="+mn-lt"/>
                <a:ea typeface="+mn-ea"/>
                <a:cs typeface="+mn-cs"/>
              </a:rPr>
              <a:t>[N],*</a:t>
            </a:r>
            <a:r>
              <a:rPr kumimoji="1" lang="en-US" altLang="zh-CN" sz="2800" dirty="0">
                <a:solidFill>
                  <a:srgbClr val="9D138D"/>
                </a:solidFill>
                <a:latin typeface="+mn-lt"/>
                <a:ea typeface="+mn-ea"/>
                <a:cs typeface="+mn-cs"/>
              </a:rPr>
              <a:t>p</a:t>
            </a:r>
            <a:r>
              <a:rPr kumimoji="1" lang="en-US" altLang="zh-CN" sz="2800" dirty="0">
                <a:latin typeface="+mn-lt"/>
                <a:ea typeface="+mn-ea"/>
                <a:cs typeface="+mn-cs"/>
              </a:rPr>
              <a:t>=stu;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input(</a:t>
            </a:r>
            <a:r>
              <a:rPr kumimoji="1" lang="en-US" altLang="zh-CN" sz="2800" dirty="0">
                <a:solidFill>
                  <a:srgbClr val="9D138D"/>
                </a:solidFill>
                <a:latin typeface="+mn-lt"/>
                <a:ea typeface="+mn-ea"/>
                <a:cs typeface="+mn-cs"/>
              </a:rPr>
              <a:t>p</a:t>
            </a: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print(max(</a:t>
            </a:r>
            <a:r>
              <a:rPr kumimoji="1" lang="en-US" altLang="zh-CN" sz="2800" dirty="0">
                <a:solidFill>
                  <a:srgbClr val="9D138D"/>
                </a:solidFill>
                <a:latin typeface="+mn-lt"/>
                <a:ea typeface="+mn-ea"/>
                <a:cs typeface="+mn-cs"/>
              </a:rPr>
              <a:t>p</a:t>
            </a: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0;</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pic>
        <p:nvPicPr>
          <p:cNvPr id="62467" name="图片 2"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1595438" y="285750"/>
            <a:ext cx="8929687" cy="5857875"/>
          </a:xfrm>
        </p:spPr>
        <p:txBody>
          <a:bodyPr vert="horz" wrap="square" lIns="91440" tIns="45720" rIns="91440" bIns="45720" anchor="t"/>
          <a:lstStyle/>
          <a:p>
            <a:pPr>
              <a:lnSpc>
                <a:spcPts val="2800"/>
              </a:lnSpc>
              <a:buNone/>
            </a:pPr>
            <a:r>
              <a:rPr kumimoji="1" lang="en-US" altLang="zh-CN" sz="2800" dirty="0">
                <a:latin typeface="+mn-lt"/>
                <a:ea typeface="+mn-ea"/>
                <a:cs typeface="+mn-cs"/>
              </a:rPr>
              <a:t>void input(struct Student </a:t>
            </a:r>
            <a:r>
              <a:rPr kumimoji="1" lang="en-US" altLang="zh-CN" sz="2800" dirty="0">
                <a:solidFill>
                  <a:srgbClr val="00B0F0"/>
                </a:solidFill>
                <a:latin typeface="+mn-lt"/>
                <a:ea typeface="+mn-ea"/>
                <a:cs typeface="+mn-cs"/>
              </a:rPr>
              <a:t>stu</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int 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a:t>
            </a:r>
            <a:r>
              <a:rPr kumimoji="1" lang="zh-CN" altLang="zh-CN" sz="2800" dirty="0">
                <a:latin typeface="+mn-lt"/>
                <a:ea typeface="+mn-ea"/>
                <a:cs typeface="+mn-cs"/>
              </a:rPr>
              <a:t>请输入各学生的信息：</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zh-CN" altLang="zh-CN" sz="2800" dirty="0">
                <a:latin typeface="+mn-lt"/>
                <a:ea typeface="+mn-ea"/>
                <a:cs typeface="+mn-cs"/>
              </a:rPr>
              <a:t>学号、姓名、三门课成绩</a:t>
            </a:r>
            <a:r>
              <a:rPr kumimoji="1" lang="en-US" altLang="zh-CN" sz="2800" dirty="0">
                <a:latin typeface="+mn-lt"/>
                <a:ea typeface="+mn-ea"/>
                <a:cs typeface="+mn-cs"/>
              </a:rPr>
              <a:t>:\n");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{scanf("%d %s %f %f %f",</a:t>
            </a:r>
          </a:p>
          <a:p>
            <a:pPr>
              <a:lnSpc>
                <a:spcPts val="2800"/>
              </a:lnSpc>
              <a:buNone/>
            </a:pPr>
            <a:r>
              <a:rPr kumimoji="1" lang="en-US" altLang="zh-CN" sz="2800" dirty="0">
                <a:latin typeface="+mn-lt"/>
                <a:ea typeface="+mn-ea"/>
                <a:cs typeface="+mn-cs"/>
              </a:rPr>
              <a:t>                   &amp;</a:t>
            </a:r>
            <a:r>
              <a:rPr kumimoji="1" lang="en-US" altLang="zh-CN" sz="2800" dirty="0">
                <a:solidFill>
                  <a:srgbClr val="9D138D"/>
                </a:solidFill>
                <a:latin typeface="+mn-lt"/>
                <a:ea typeface="+mn-ea"/>
                <a:cs typeface="+mn-cs"/>
              </a:rPr>
              <a:t>stu[i].num</a:t>
            </a:r>
            <a:r>
              <a:rPr kumimoji="1" lang="en-US" altLang="zh-CN" sz="2800" dirty="0">
                <a:latin typeface="+mn-lt"/>
                <a:ea typeface="+mn-ea"/>
                <a:cs typeface="+mn-cs"/>
              </a:rPr>
              <a:t>,</a:t>
            </a:r>
            <a:r>
              <a:rPr kumimoji="1" lang="en-US" altLang="zh-CN" sz="2800" dirty="0">
                <a:solidFill>
                  <a:srgbClr val="00B050"/>
                </a:solidFill>
                <a:latin typeface="+mn-lt"/>
                <a:ea typeface="+mn-ea"/>
                <a:cs typeface="+mn-cs"/>
              </a:rPr>
              <a:t>stu[i].name</a:t>
            </a:r>
            <a:r>
              <a:rPr kumimoji="1" lang="en-US" altLang="zh-CN" sz="2800" dirty="0">
                <a:latin typeface="+mn-lt"/>
                <a:ea typeface="+mn-ea"/>
                <a:cs typeface="+mn-cs"/>
              </a:rPr>
              <a:t>,</a:t>
            </a: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stu[i].score[0]</a:t>
            </a:r>
            <a:r>
              <a:rPr kumimoji="1" lang="en-US" altLang="zh-CN" sz="2800" dirty="0">
                <a:latin typeface="+mn-lt"/>
                <a:ea typeface="+mn-ea"/>
                <a:cs typeface="+mn-cs"/>
              </a:rPr>
              <a:t>,&amp;</a:t>
            </a:r>
            <a:r>
              <a:rPr kumimoji="1" lang="en-US" altLang="zh-CN" sz="2800" dirty="0">
                <a:solidFill>
                  <a:srgbClr val="0000CC"/>
                </a:solidFill>
                <a:latin typeface="+mn-lt"/>
                <a:ea typeface="+mn-ea"/>
                <a:cs typeface="+mn-cs"/>
              </a:rPr>
              <a:t>stu[i].score[1]</a:t>
            </a:r>
            <a:r>
              <a:rPr kumimoji="1" lang="en-US" altLang="zh-CN" sz="2800" dirty="0">
                <a:latin typeface="+mn-lt"/>
                <a:ea typeface="+mn-ea"/>
                <a:cs typeface="+mn-cs"/>
              </a:rPr>
              <a:t>,</a:t>
            </a: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stu[i].score[2]</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en-US" altLang="zh-CN" sz="2800" dirty="0">
                <a:solidFill>
                  <a:srgbClr val="C00000"/>
                </a:solidFill>
                <a:latin typeface="+mn-lt"/>
                <a:ea typeface="+mn-ea"/>
                <a:cs typeface="+mn-cs"/>
              </a:rPr>
              <a:t>stu[i].aver</a:t>
            </a:r>
            <a:r>
              <a:rPr kumimoji="1" lang="en-US" altLang="zh-CN" sz="2800" dirty="0">
                <a:latin typeface="+mn-lt"/>
                <a:ea typeface="+mn-ea"/>
                <a:cs typeface="+mn-cs"/>
              </a:rPr>
              <a:t>=(stu[i].score[0]+</a:t>
            </a:r>
          </a:p>
          <a:p>
            <a:pPr>
              <a:lnSpc>
                <a:spcPts val="2800"/>
              </a:lnSpc>
              <a:buNone/>
            </a:pPr>
            <a:r>
              <a:rPr kumimoji="1" lang="en-US" altLang="zh-CN" sz="2800" dirty="0">
                <a:latin typeface="+mn-lt"/>
                <a:ea typeface="+mn-ea"/>
                <a:cs typeface="+mn-cs"/>
              </a:rPr>
              <a:t>          stu[i].score[1]+stu[i].score[2])/3.0;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4" name="圆角矩形标注 3"/>
          <p:cNvSpPr/>
          <p:nvPr/>
        </p:nvSpPr>
        <p:spPr bwMode="auto">
          <a:xfrm>
            <a:off x="4238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9D138D"/>
                </a:solidFill>
                <a:effectLst/>
                <a:uLnTx/>
                <a:uFillTx/>
                <a:latin typeface="+mn-lt"/>
                <a:ea typeface="+mn-ea"/>
                <a:cs typeface="+mn-cs"/>
              </a:rPr>
              <a:t>1</a:t>
            </a: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个成员值</a:t>
            </a:r>
          </a:p>
        </p:txBody>
      </p:sp>
      <p:sp>
        <p:nvSpPr>
          <p:cNvPr id="5" name="圆角矩形标注 4"/>
          <p:cNvSpPr/>
          <p:nvPr/>
        </p:nvSpPr>
        <p:spPr bwMode="auto">
          <a:xfrm>
            <a:off x="6881813"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B050"/>
                </a:solidFill>
                <a:effectLst/>
                <a:uLnTx/>
                <a:uFillTx/>
                <a:latin typeface="+mn-lt"/>
                <a:ea typeface="+mn-ea"/>
                <a:cs typeface="+mn-cs"/>
              </a:rPr>
              <a:t>2</a:t>
            </a: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个成员值</a:t>
            </a:r>
          </a:p>
        </p:txBody>
      </p:sp>
      <p:grpSp>
        <p:nvGrpSpPr>
          <p:cNvPr id="2" name="组合 7"/>
          <p:cNvGrpSpPr/>
          <p:nvPr/>
        </p:nvGrpSpPr>
        <p:grpSpPr>
          <a:xfrm>
            <a:off x="3238500"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3</a:t>
              </a: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个成员值</a:t>
              </a:r>
            </a:p>
          </p:txBody>
        </p:sp>
        <p:sp>
          <p:nvSpPr>
            <p:cNvPr id="63539" name="矩形 6"/>
            <p:cNvSpPr/>
            <p:nvPr/>
          </p:nvSpPr>
          <p:spPr>
            <a:xfrm>
              <a:off x="1714480" y="3429000"/>
              <a:ext cx="7000924" cy="1000132"/>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grpSp>
      <p:grpSp>
        <p:nvGrpSpPr>
          <p:cNvPr id="3" name="组合 8"/>
          <p:cNvGrpSpPr/>
          <p:nvPr/>
        </p:nvGrpSpPr>
        <p:grpSpPr>
          <a:xfrm>
            <a:off x="2238375"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计算第</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4</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个成员值</a:t>
              </a:r>
            </a:p>
          </p:txBody>
        </p:sp>
        <p:sp>
          <p:nvSpPr>
            <p:cNvPr id="63537" name="矩形 10"/>
            <p:cNvSpPr/>
            <p:nvPr/>
          </p:nvSpPr>
          <p:spPr>
            <a:xfrm>
              <a:off x="1714480" y="3571876"/>
              <a:ext cx="8143932" cy="1000132"/>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dirty="0">
                <a:latin typeface="Arial" panose="020B0604020202020204" pitchFamily="34" charset="0"/>
              </a:endParaRPr>
            </a:p>
          </p:txBody>
        </p:sp>
      </p:grpSp>
      <p:graphicFrame>
        <p:nvGraphicFramePr>
          <p:cNvPr id="12" name="表格 11"/>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755">
                  <a:extLst>
                    <a:ext uri="{9D8B030D-6E8A-4147-A177-3AD203B41FA5}">
                      <a16:colId xmlns:a16="http://schemas.microsoft.com/office/drawing/2014/main" val="20001"/>
                    </a:ext>
                  </a:extLst>
                </a:gridCol>
                <a:gridCol w="99949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495">
                  <a:extLst>
                    <a:ext uri="{9D8B030D-6E8A-4147-A177-3AD203B41FA5}">
                      <a16:colId xmlns:a16="http://schemas.microsoft.com/office/drawing/2014/main" val="20004"/>
                    </a:ext>
                  </a:extLst>
                </a:gridCol>
                <a:gridCol w="1357630">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3525" name="TextBox 12"/>
          <p:cNvSpPr txBox="1"/>
          <p:nvPr/>
        </p:nvSpPr>
        <p:spPr>
          <a:xfrm>
            <a:off x="9667875" y="5214938"/>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3526" name="TextBox 13"/>
          <p:cNvSpPr txBox="1"/>
          <p:nvPr/>
        </p:nvSpPr>
        <p:spPr>
          <a:xfrm>
            <a:off x="9667875" y="5681663"/>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3527" name="TextBox 14"/>
          <p:cNvSpPr txBox="1"/>
          <p:nvPr/>
        </p:nvSpPr>
        <p:spPr>
          <a:xfrm>
            <a:off x="9667875" y="6181725"/>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sp>
        <p:nvSpPr>
          <p:cNvPr id="16" name="TextBox 15"/>
          <p:cNvSpPr txBox="1"/>
          <p:nvPr/>
        </p:nvSpPr>
        <p:spPr>
          <a:xfrm>
            <a:off x="2238375" y="5286375"/>
            <a:ext cx="857250" cy="583565"/>
          </a:xfrm>
          <a:prstGeom prst="rect">
            <a:avLst/>
          </a:prstGeom>
          <a:noFill/>
          <a:ln w="9525">
            <a:noFill/>
          </a:ln>
        </p:spPr>
        <p:txBody>
          <a:bodyPr>
            <a:spAutoFit/>
          </a:bodyPr>
          <a:lstStyle/>
          <a:p>
            <a:pPr algn="ctr"/>
            <a:r>
              <a:rPr lang="en-US" altLang="zh-CN" sz="3200" b="1" dirty="0">
                <a:solidFill>
                  <a:srgbClr val="00B0F0"/>
                </a:solidFill>
                <a:latin typeface="Arial" panose="020B0604020202020204" pitchFamily="34" charset="0"/>
              </a:rPr>
              <a:t>stu</a:t>
            </a:r>
            <a:endParaRPr lang="zh-CN" altLang="en-US" sz="3200" b="1" dirty="0">
              <a:solidFill>
                <a:srgbClr val="00B0F0"/>
              </a:solidFill>
              <a:latin typeface="Arial" panose="020B0604020202020204" pitchFamily="34" charset="0"/>
            </a:endParaRPr>
          </a:p>
        </p:txBody>
      </p:sp>
      <p:cxnSp>
        <p:nvCxnSpPr>
          <p:cNvPr id="17" name="直接箭头连接符 16"/>
          <p:cNvCxnSpPr/>
          <p:nvPr/>
        </p:nvCxnSpPr>
        <p:spPr>
          <a:xfrm>
            <a:off x="2452688" y="5273675"/>
            <a:ext cx="642937" cy="1588"/>
          </a:xfrm>
          <a:prstGeom prst="straightConnector1">
            <a:avLst/>
          </a:prstGeom>
          <a:ln w="38100" cap="flat" cmpd="sng">
            <a:solidFill>
              <a:srgbClr val="00B0F0"/>
            </a:solidFill>
            <a:prstDash val="solid"/>
            <a:miter/>
            <a:headEnd type="none" w="med" len="med"/>
            <a:tailEnd type="arrow" w="med" len="med"/>
          </a:ln>
        </p:spPr>
      </p:cxnSp>
      <p:sp>
        <p:nvSpPr>
          <p:cNvPr id="18" name="TextBox 17"/>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19" name="TextBox 18"/>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20" name="TextBox 19"/>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21" name="TextBox 20"/>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22" name="TextBox 21"/>
          <p:cNvSpPr txBox="1"/>
          <p:nvPr/>
        </p:nvSpPr>
        <p:spPr>
          <a:xfrm>
            <a:off x="7381875" y="857250"/>
            <a:ext cx="1071563" cy="583565"/>
          </a:xfrm>
          <a:prstGeom prst="rect">
            <a:avLst/>
          </a:prstGeom>
          <a:solidFill>
            <a:srgbClr val="FF0000"/>
          </a:solidFill>
          <a:ln w="9525">
            <a:noFill/>
          </a:ln>
        </p:spPr>
        <p:txBody>
          <a:bodyPr>
            <a:spAutoFit/>
          </a:bodyPr>
          <a:lstStyle/>
          <a:p>
            <a:pPr algn="ctr"/>
            <a:r>
              <a:rPr lang="en-US" altLang="zh-CN" sz="3200" b="1" dirty="0">
                <a:solidFill>
                  <a:srgbClr val="FFFF00"/>
                </a:solidFill>
                <a:latin typeface="Arial" panose="020B0604020202020204" pitchFamily="34" charset="0"/>
              </a:rPr>
              <a:t>i=0</a:t>
            </a:r>
            <a:endParaRPr lang="zh-CN" altLang="en-US" sz="3200" b="1" dirty="0">
              <a:solidFill>
                <a:srgbClr val="FFFF00"/>
              </a:solidFill>
              <a:latin typeface="Arial" panose="020B0604020202020204" pitchFamily="34" charset="0"/>
            </a:endParaRPr>
          </a:p>
        </p:txBody>
      </p:sp>
      <p:pic>
        <p:nvPicPr>
          <p:cNvPr id="63535" name="图片 22" descr="Untitled2.png">
            <a:hlinkClick r:id="rId2" action="ppaction://hlinksldjump"/>
          </p:cNvPr>
          <p:cNvPicPr>
            <a:picLocks noChangeAspect="1"/>
          </p:cNvPicPr>
          <p:nvPr/>
        </p:nvPicPr>
        <p:blipFill>
          <a:blip r:embed="rId3"/>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Left)">
                                      <p:cBhvr>
                                        <p:cTn id="7" dur="500"/>
                                        <p:tgtEl>
                                          <p:spTgt spid="17"/>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lide(from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1000" fill="hold"/>
                                        <p:tgtEl>
                                          <p:spTgt spid="22"/>
                                        </p:tgtEl>
                                        <p:attrNameLst>
                                          <p:attrName>ppt_w</p:attrName>
                                        </p:attrNameLst>
                                      </p:cBhvr>
                                      <p:tavLst>
                                        <p:tav tm="0">
                                          <p:val>
                                            <p:fltVal val="0"/>
                                          </p:val>
                                        </p:tav>
                                        <p:tav tm="100000">
                                          <p:val>
                                            <p:strVal val="#ppt_w"/>
                                          </p:val>
                                        </p:tav>
                                      </p:tavLst>
                                    </p:anim>
                                    <p:anim calcmode="lin" valueType="num">
                                      <p:cBhvr>
                                        <p:cTn id="16" dur="1000" fill="hold"/>
                                        <p:tgtEl>
                                          <p:spTgt spid="22"/>
                                        </p:tgtEl>
                                        <p:attrNameLst>
                                          <p:attrName>ppt_h</p:attrName>
                                        </p:attrNameLst>
                                      </p:cBhvr>
                                      <p:tavLst>
                                        <p:tav tm="0">
                                          <p:val>
                                            <p:fltVal val="0"/>
                                          </p:val>
                                        </p:tav>
                                        <p:tav tm="100000">
                                          <p:val>
                                            <p:strVal val="#ppt_h"/>
                                          </p:val>
                                        </p:tav>
                                      </p:tavLst>
                                    </p:anim>
                                    <p:anim calcmode="lin" valueType="num">
                                      <p:cBhvr>
                                        <p:cTn id="1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linds(horizontal)">
                                      <p:cBhvr>
                                        <p:cTn id="2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linds(horizontal)">
                                      <p:cBhvr>
                                        <p:cTn id="3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horizontal)">
                                      <p:cBhvr>
                                        <p:cTn id="43"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linds(horizontal)">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blinds(horizontal)">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6" grpId="0"/>
      <p:bldP spid="18" grpId="0"/>
      <p:bldP spid="19" grpId="0"/>
      <p:bldP spid="20" grpId="0"/>
      <p:bldP spid="21" grpId="0"/>
      <p:bldP spid="2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p:cNvSpPr>
          <p:nvPr>
            <p:ph idx="1"/>
          </p:nvPr>
        </p:nvSpPr>
        <p:spPr>
          <a:xfrm>
            <a:off x="1595438" y="285750"/>
            <a:ext cx="8929687" cy="5857875"/>
          </a:xfrm>
        </p:spPr>
        <p:txBody>
          <a:bodyPr vert="horz" wrap="square" lIns="91440" tIns="45720" rIns="91440" bIns="45720" anchor="t"/>
          <a:lstStyle/>
          <a:p>
            <a:pPr>
              <a:lnSpc>
                <a:spcPts val="2800"/>
              </a:lnSpc>
              <a:buNone/>
            </a:pPr>
            <a:r>
              <a:rPr kumimoji="1" lang="en-US" altLang="zh-CN" sz="2800" dirty="0">
                <a:latin typeface="+mn-lt"/>
                <a:ea typeface="+mn-ea"/>
                <a:cs typeface="+mn-cs"/>
              </a:rPr>
              <a:t>void input(struct Student </a:t>
            </a:r>
            <a:r>
              <a:rPr kumimoji="1" lang="en-US" altLang="zh-CN" sz="2800" dirty="0">
                <a:solidFill>
                  <a:srgbClr val="00B0F0"/>
                </a:solidFill>
                <a:latin typeface="+mn-lt"/>
                <a:ea typeface="+mn-ea"/>
                <a:cs typeface="+mn-cs"/>
              </a:rPr>
              <a:t>stu</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int 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a:t>
            </a:r>
            <a:r>
              <a:rPr kumimoji="1" lang="zh-CN" altLang="zh-CN" sz="2800" dirty="0">
                <a:latin typeface="+mn-lt"/>
                <a:ea typeface="+mn-ea"/>
                <a:cs typeface="+mn-cs"/>
              </a:rPr>
              <a:t>请输入各学生的信息：</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zh-CN" altLang="zh-CN" sz="2800" dirty="0">
                <a:latin typeface="+mn-lt"/>
                <a:ea typeface="+mn-ea"/>
                <a:cs typeface="+mn-cs"/>
              </a:rPr>
              <a:t>学号、姓名、三门课成绩</a:t>
            </a:r>
            <a:r>
              <a:rPr kumimoji="1" lang="en-US" altLang="zh-CN" sz="2800" dirty="0">
                <a:latin typeface="+mn-lt"/>
                <a:ea typeface="+mn-ea"/>
                <a:cs typeface="+mn-cs"/>
              </a:rPr>
              <a:t>:\n");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{scanf("%d %s %f %f %f",</a:t>
            </a:r>
          </a:p>
          <a:p>
            <a:pPr>
              <a:lnSpc>
                <a:spcPts val="2800"/>
              </a:lnSpc>
              <a:buNone/>
            </a:pPr>
            <a:r>
              <a:rPr kumimoji="1" lang="en-US" altLang="zh-CN" sz="2800" dirty="0">
                <a:latin typeface="+mn-lt"/>
                <a:ea typeface="+mn-ea"/>
                <a:cs typeface="+mn-cs"/>
              </a:rPr>
              <a:t>                   &amp;</a:t>
            </a:r>
            <a:r>
              <a:rPr kumimoji="1" lang="en-US" altLang="zh-CN" sz="2800" dirty="0">
                <a:solidFill>
                  <a:srgbClr val="9D138D"/>
                </a:solidFill>
                <a:latin typeface="+mn-lt"/>
                <a:ea typeface="+mn-ea"/>
                <a:cs typeface="+mn-cs"/>
              </a:rPr>
              <a:t>stu[i].num</a:t>
            </a:r>
            <a:r>
              <a:rPr kumimoji="1" lang="en-US" altLang="zh-CN" sz="2800" dirty="0">
                <a:latin typeface="+mn-lt"/>
                <a:ea typeface="+mn-ea"/>
                <a:cs typeface="+mn-cs"/>
              </a:rPr>
              <a:t>,</a:t>
            </a:r>
            <a:r>
              <a:rPr kumimoji="1" lang="en-US" altLang="zh-CN" sz="2800" dirty="0">
                <a:solidFill>
                  <a:srgbClr val="00B050"/>
                </a:solidFill>
                <a:latin typeface="+mn-lt"/>
                <a:ea typeface="+mn-ea"/>
                <a:cs typeface="+mn-cs"/>
              </a:rPr>
              <a:t>stu[i].name</a:t>
            </a:r>
            <a:r>
              <a:rPr kumimoji="1" lang="en-US" altLang="zh-CN" sz="2800" dirty="0">
                <a:latin typeface="+mn-lt"/>
                <a:ea typeface="+mn-ea"/>
                <a:cs typeface="+mn-cs"/>
              </a:rPr>
              <a:t>,</a:t>
            </a: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stu[i].score[0]</a:t>
            </a:r>
            <a:r>
              <a:rPr kumimoji="1" lang="en-US" altLang="zh-CN" sz="2800" dirty="0">
                <a:latin typeface="+mn-lt"/>
                <a:ea typeface="+mn-ea"/>
                <a:cs typeface="+mn-cs"/>
              </a:rPr>
              <a:t>,&amp;</a:t>
            </a:r>
            <a:r>
              <a:rPr kumimoji="1" lang="en-US" altLang="zh-CN" sz="2800" dirty="0">
                <a:solidFill>
                  <a:srgbClr val="0000CC"/>
                </a:solidFill>
                <a:latin typeface="+mn-lt"/>
                <a:ea typeface="+mn-ea"/>
                <a:cs typeface="+mn-cs"/>
              </a:rPr>
              <a:t>stu[i].score[1]</a:t>
            </a:r>
            <a:r>
              <a:rPr kumimoji="1" lang="en-US" altLang="zh-CN" sz="2800" dirty="0">
                <a:latin typeface="+mn-lt"/>
                <a:ea typeface="+mn-ea"/>
                <a:cs typeface="+mn-cs"/>
              </a:rPr>
              <a:t>,</a:t>
            </a: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stu[i].score[2]</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en-US" altLang="zh-CN" sz="2800" dirty="0">
                <a:solidFill>
                  <a:srgbClr val="C00000"/>
                </a:solidFill>
                <a:latin typeface="+mn-lt"/>
                <a:ea typeface="+mn-ea"/>
                <a:cs typeface="+mn-cs"/>
              </a:rPr>
              <a:t>stu[i].aver</a:t>
            </a:r>
            <a:r>
              <a:rPr kumimoji="1" lang="en-US" altLang="zh-CN" sz="2800" dirty="0">
                <a:latin typeface="+mn-lt"/>
                <a:ea typeface="+mn-ea"/>
                <a:cs typeface="+mn-cs"/>
              </a:rPr>
              <a:t>=(stu[i].score[0]+</a:t>
            </a:r>
          </a:p>
          <a:p>
            <a:pPr>
              <a:lnSpc>
                <a:spcPts val="2800"/>
              </a:lnSpc>
              <a:buNone/>
            </a:pPr>
            <a:r>
              <a:rPr kumimoji="1" lang="en-US" altLang="zh-CN" sz="2800" dirty="0">
                <a:latin typeface="+mn-lt"/>
                <a:ea typeface="+mn-ea"/>
                <a:cs typeface="+mn-cs"/>
              </a:rPr>
              <a:t>          stu[i].score[1]+stu[i].score[2])/3.0;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4" name="圆角矩形标注 3"/>
          <p:cNvSpPr/>
          <p:nvPr/>
        </p:nvSpPr>
        <p:spPr bwMode="auto">
          <a:xfrm>
            <a:off x="4238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9D138D"/>
                </a:solidFill>
                <a:effectLst/>
                <a:uLnTx/>
                <a:uFillTx/>
                <a:latin typeface="+mn-lt"/>
                <a:ea typeface="+mn-ea"/>
                <a:cs typeface="+mn-cs"/>
              </a:rPr>
              <a:t>1</a:t>
            </a: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个成员值</a:t>
            </a:r>
          </a:p>
        </p:txBody>
      </p:sp>
      <p:sp>
        <p:nvSpPr>
          <p:cNvPr id="5" name="圆角矩形标注 4"/>
          <p:cNvSpPr/>
          <p:nvPr/>
        </p:nvSpPr>
        <p:spPr bwMode="auto">
          <a:xfrm>
            <a:off x="6881813"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B050"/>
                </a:solidFill>
                <a:effectLst/>
                <a:uLnTx/>
                <a:uFillTx/>
                <a:latin typeface="+mn-lt"/>
                <a:ea typeface="+mn-ea"/>
                <a:cs typeface="+mn-cs"/>
              </a:rPr>
              <a:t>2</a:t>
            </a: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个成员值</a:t>
            </a:r>
          </a:p>
        </p:txBody>
      </p:sp>
      <p:grpSp>
        <p:nvGrpSpPr>
          <p:cNvPr id="2" name="组合 7"/>
          <p:cNvGrpSpPr/>
          <p:nvPr/>
        </p:nvGrpSpPr>
        <p:grpSpPr>
          <a:xfrm>
            <a:off x="3238500"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3</a:t>
              </a: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个成员值</a:t>
              </a:r>
            </a:p>
          </p:txBody>
        </p:sp>
        <p:sp>
          <p:nvSpPr>
            <p:cNvPr id="64567" name="矩形 6"/>
            <p:cNvSpPr/>
            <p:nvPr/>
          </p:nvSpPr>
          <p:spPr>
            <a:xfrm>
              <a:off x="1714480" y="3429000"/>
              <a:ext cx="7000924" cy="1000132"/>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grpSp>
      <p:grpSp>
        <p:nvGrpSpPr>
          <p:cNvPr id="3" name="组合 8"/>
          <p:cNvGrpSpPr/>
          <p:nvPr/>
        </p:nvGrpSpPr>
        <p:grpSpPr>
          <a:xfrm>
            <a:off x="2238375"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计算第</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4</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个成员值</a:t>
              </a:r>
            </a:p>
          </p:txBody>
        </p:sp>
        <p:sp>
          <p:nvSpPr>
            <p:cNvPr id="64565" name="矩形 10"/>
            <p:cNvSpPr/>
            <p:nvPr/>
          </p:nvSpPr>
          <p:spPr>
            <a:xfrm>
              <a:off x="1714480" y="3571876"/>
              <a:ext cx="8143932" cy="1000132"/>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grpSp>
      <p:graphicFrame>
        <p:nvGraphicFramePr>
          <p:cNvPr id="12" name="表格 11"/>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755">
                  <a:extLst>
                    <a:ext uri="{9D8B030D-6E8A-4147-A177-3AD203B41FA5}">
                      <a16:colId xmlns:a16="http://schemas.microsoft.com/office/drawing/2014/main" val="20001"/>
                    </a:ext>
                  </a:extLst>
                </a:gridCol>
                <a:gridCol w="99949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495">
                  <a:extLst>
                    <a:ext uri="{9D8B030D-6E8A-4147-A177-3AD203B41FA5}">
                      <a16:colId xmlns:a16="http://schemas.microsoft.com/office/drawing/2014/main" val="20004"/>
                    </a:ext>
                  </a:extLst>
                </a:gridCol>
                <a:gridCol w="1357630">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4549" name="TextBox 12"/>
          <p:cNvSpPr txBox="1"/>
          <p:nvPr/>
        </p:nvSpPr>
        <p:spPr>
          <a:xfrm>
            <a:off x="9667875" y="5214938"/>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4550" name="TextBox 13"/>
          <p:cNvSpPr txBox="1"/>
          <p:nvPr/>
        </p:nvSpPr>
        <p:spPr>
          <a:xfrm>
            <a:off x="9667875" y="5681663"/>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4551" name="TextBox 14"/>
          <p:cNvSpPr txBox="1"/>
          <p:nvPr/>
        </p:nvSpPr>
        <p:spPr>
          <a:xfrm>
            <a:off x="9667875" y="6181725"/>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sp>
        <p:nvSpPr>
          <p:cNvPr id="64552" name="TextBox 15"/>
          <p:cNvSpPr txBox="1"/>
          <p:nvPr/>
        </p:nvSpPr>
        <p:spPr>
          <a:xfrm>
            <a:off x="2238375" y="5286375"/>
            <a:ext cx="857250" cy="583565"/>
          </a:xfrm>
          <a:prstGeom prst="rect">
            <a:avLst/>
          </a:prstGeom>
          <a:noFill/>
          <a:ln w="9525">
            <a:noFill/>
          </a:ln>
        </p:spPr>
        <p:txBody>
          <a:bodyPr>
            <a:spAutoFit/>
          </a:bodyPr>
          <a:lstStyle/>
          <a:p>
            <a:pPr algn="ctr"/>
            <a:r>
              <a:rPr lang="en-US" altLang="zh-CN" sz="3200" b="1" dirty="0">
                <a:solidFill>
                  <a:srgbClr val="00B0F0"/>
                </a:solidFill>
                <a:latin typeface="Arial" panose="020B0604020202020204" pitchFamily="34" charset="0"/>
              </a:rPr>
              <a:t>stu</a:t>
            </a:r>
            <a:endParaRPr lang="zh-CN" altLang="en-US" sz="3200" b="1" dirty="0">
              <a:solidFill>
                <a:srgbClr val="00B0F0"/>
              </a:solidFill>
              <a:latin typeface="Arial" panose="020B0604020202020204" pitchFamily="34" charset="0"/>
            </a:endParaRPr>
          </a:p>
        </p:txBody>
      </p:sp>
      <p:cxnSp>
        <p:nvCxnSpPr>
          <p:cNvPr id="64553" name="直接箭头连接符 16"/>
          <p:cNvCxnSpPr/>
          <p:nvPr/>
        </p:nvCxnSpPr>
        <p:spPr>
          <a:xfrm>
            <a:off x="2452688" y="5273675"/>
            <a:ext cx="642937" cy="1588"/>
          </a:xfrm>
          <a:prstGeom prst="straightConnector1">
            <a:avLst/>
          </a:prstGeom>
          <a:ln w="38100" cap="flat" cmpd="sng">
            <a:solidFill>
              <a:srgbClr val="00B0F0"/>
            </a:solidFill>
            <a:prstDash val="solid"/>
            <a:miter/>
            <a:headEnd type="none" w="med" len="med"/>
            <a:tailEnd type="arrow" w="med" len="med"/>
          </a:ln>
        </p:spPr>
      </p:cxnSp>
      <p:sp>
        <p:nvSpPr>
          <p:cNvPr id="18" name="TextBox 17"/>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19" name="TextBox 18"/>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20" name="TextBox 19"/>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21" name="TextBox 20"/>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22" name="TextBox 21"/>
          <p:cNvSpPr txBox="1"/>
          <p:nvPr/>
        </p:nvSpPr>
        <p:spPr>
          <a:xfrm>
            <a:off x="3095625" y="5715000"/>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10103</a:t>
            </a:r>
            <a:endParaRPr kumimoji="1" lang="zh-CN" altLang="en-US" sz="2400" b="1" kern="1200" cap="none" spc="0" normalizeH="0" baseline="0" noProof="0" dirty="0">
              <a:solidFill>
                <a:srgbClr val="9D138D"/>
              </a:solidFill>
              <a:latin typeface="+mn-lt"/>
              <a:ea typeface="+mn-ea"/>
              <a:cs typeface="+mn-cs"/>
            </a:endParaRPr>
          </a:p>
        </p:txBody>
      </p:sp>
      <p:sp>
        <p:nvSpPr>
          <p:cNvPr id="23" name="TextBox 22"/>
          <p:cNvSpPr txBox="1"/>
          <p:nvPr/>
        </p:nvSpPr>
        <p:spPr>
          <a:xfrm>
            <a:off x="4310063" y="5715000"/>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Wang</a:t>
            </a:r>
            <a:endParaRPr kumimoji="1" lang="zh-CN" altLang="en-US" sz="2400" b="1" kern="1200" cap="none" spc="0" normalizeH="0" baseline="0" noProof="0" dirty="0">
              <a:solidFill>
                <a:srgbClr val="00B050"/>
              </a:solidFill>
              <a:latin typeface="+mn-lt"/>
              <a:ea typeface="+mn-ea"/>
              <a:cs typeface="+mn-cs"/>
            </a:endParaRPr>
          </a:p>
        </p:txBody>
      </p:sp>
      <p:sp>
        <p:nvSpPr>
          <p:cNvPr id="24" name="TextBox 23"/>
          <p:cNvSpPr txBox="1"/>
          <p:nvPr/>
        </p:nvSpPr>
        <p:spPr>
          <a:xfrm>
            <a:off x="5667375" y="5715000"/>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98.5   87     69</a:t>
            </a:r>
            <a:endParaRPr kumimoji="1" lang="zh-CN" altLang="en-US" sz="2400" b="1" kern="1200" cap="none" spc="0" normalizeH="0" baseline="0" noProof="0" dirty="0">
              <a:solidFill>
                <a:srgbClr val="0000CC"/>
              </a:solidFill>
              <a:latin typeface="+mn-lt"/>
              <a:ea typeface="+mn-ea"/>
              <a:cs typeface="+mn-cs"/>
            </a:endParaRPr>
          </a:p>
        </p:txBody>
      </p:sp>
      <p:sp>
        <p:nvSpPr>
          <p:cNvPr id="25" name="TextBox 24"/>
          <p:cNvSpPr txBox="1"/>
          <p:nvPr/>
        </p:nvSpPr>
        <p:spPr>
          <a:xfrm>
            <a:off x="8382000" y="5715000"/>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84.83</a:t>
            </a:r>
            <a:endParaRPr kumimoji="1" lang="zh-CN" altLang="en-US" sz="2400" b="1" kern="1200" cap="none" spc="0" normalizeH="0" baseline="0" noProof="0" dirty="0">
              <a:solidFill>
                <a:srgbClr val="C00000"/>
              </a:solidFill>
              <a:latin typeface="+mn-lt"/>
              <a:ea typeface="+mn-ea"/>
              <a:cs typeface="+mn-cs"/>
            </a:endParaRPr>
          </a:p>
        </p:txBody>
      </p:sp>
      <p:sp>
        <p:nvSpPr>
          <p:cNvPr id="26" name="TextBox 25"/>
          <p:cNvSpPr txBox="1"/>
          <p:nvPr/>
        </p:nvSpPr>
        <p:spPr>
          <a:xfrm>
            <a:off x="7381875" y="857250"/>
            <a:ext cx="1071563" cy="583565"/>
          </a:xfrm>
          <a:prstGeom prst="rect">
            <a:avLst/>
          </a:prstGeom>
          <a:solidFill>
            <a:srgbClr val="FF0000"/>
          </a:solidFill>
          <a:ln w="9525">
            <a:noFill/>
          </a:ln>
        </p:spPr>
        <p:txBody>
          <a:bodyPr>
            <a:spAutoFit/>
          </a:bodyPr>
          <a:lstStyle/>
          <a:p>
            <a:pPr algn="ctr"/>
            <a:r>
              <a:rPr lang="en-US" altLang="zh-CN" sz="3200" b="1" dirty="0">
                <a:solidFill>
                  <a:srgbClr val="FFFF00"/>
                </a:solidFill>
                <a:latin typeface="Arial" panose="020B0604020202020204" pitchFamily="34" charset="0"/>
              </a:rPr>
              <a:t>i=1</a:t>
            </a:r>
            <a:endParaRPr lang="zh-CN" altLang="en-US" sz="3200" b="1" dirty="0">
              <a:solidFill>
                <a:srgbClr val="FFFF00"/>
              </a:solidFill>
              <a:latin typeface="Arial" panose="020B0604020202020204" pitchFamily="34" charset="0"/>
            </a:endParaRPr>
          </a:p>
        </p:txBody>
      </p:sp>
      <p:pic>
        <p:nvPicPr>
          <p:cNvPr id="64563" name="图片 26" descr="Untitled2.png">
            <a:hlinkClick r:id="rId2" action="ppaction://hlinksldjump"/>
          </p:cNvPr>
          <p:cNvPicPr>
            <a:picLocks noChangeAspect="1"/>
          </p:cNvPicPr>
          <p:nvPr/>
        </p:nvPicPr>
        <p:blipFill>
          <a:blip r:embed="rId3"/>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1000" fill="hold"/>
                                        <p:tgtEl>
                                          <p:spTgt spid="26"/>
                                        </p:tgtEl>
                                        <p:attrNameLst>
                                          <p:attrName>ppt_w</p:attrName>
                                        </p:attrNameLst>
                                      </p:cBhvr>
                                      <p:tavLst>
                                        <p:tav tm="0">
                                          <p:val>
                                            <p:fltVal val="0"/>
                                          </p:val>
                                        </p:tav>
                                        <p:tav tm="100000">
                                          <p:val>
                                            <p:strVal val="#ppt_w"/>
                                          </p:val>
                                        </p:tav>
                                      </p:tavLst>
                                    </p:anim>
                                    <p:anim calcmode="lin" valueType="num">
                                      <p:cBhvr>
                                        <p:cTn id="8" dur="1000" fill="hold"/>
                                        <p:tgtEl>
                                          <p:spTgt spid="26"/>
                                        </p:tgtEl>
                                        <p:attrNameLst>
                                          <p:attrName>ppt_h</p:attrName>
                                        </p:attrNameLst>
                                      </p:cBhvr>
                                      <p:tavLst>
                                        <p:tav tm="0">
                                          <p:val>
                                            <p:fltVal val="0"/>
                                          </p:val>
                                        </p:tav>
                                        <p:tav tm="100000">
                                          <p:val>
                                            <p:strVal val="#ppt_h"/>
                                          </p:val>
                                        </p:tav>
                                      </p:tavLst>
                                    </p:anim>
                                    <p:anim calcmode="lin" valueType="num">
                                      <p:cBhvr>
                                        <p:cTn id="9"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linds(horizontal)">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2" grpId="0"/>
      <p:bldP spid="23" grpId="0"/>
      <p:bldP spid="24" grpId="0"/>
      <p:bldP spid="25" grpId="0"/>
      <p:bldP spid="2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2685" name="Rectangle 13"/>
          <p:cNvSpPr>
            <a:spLocks noChangeArrowheads="1"/>
          </p:cNvSpPr>
          <p:nvPr/>
        </p:nvSpPr>
        <p:spPr bwMode="auto">
          <a:xfrm>
            <a:off x="744497" y="256015"/>
            <a:ext cx="11112143"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在结构体中数据类型相同的成员，既可逐个、逐行分别定义，也可合并成一行定义，就象一次定义多个变量一样。 </a:t>
            </a:r>
          </a:p>
        </p:txBody>
      </p:sp>
      <p:sp>
        <p:nvSpPr>
          <p:cNvPr id="1052686" name="AutoShape 14"/>
          <p:cNvSpPr>
            <a:spLocks noChangeArrowheads="1"/>
          </p:cNvSpPr>
          <p:nvPr/>
        </p:nvSpPr>
        <p:spPr bwMode="auto">
          <a:xfrm>
            <a:off x="5808018" y="2545979"/>
            <a:ext cx="1320467" cy="360363"/>
          </a:xfrm>
          <a:prstGeom prst="leftRightArrow">
            <a:avLst>
              <a:gd name="adj1" fmla="val 50000"/>
              <a:gd name="adj2" fmla="val 55947"/>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052688" name="AutoShape 16"/>
          <p:cNvSpPr>
            <a:spLocks noChangeArrowheads="1"/>
          </p:cNvSpPr>
          <p:nvPr/>
        </p:nvSpPr>
        <p:spPr bwMode="auto">
          <a:xfrm>
            <a:off x="5807968" y="5228877"/>
            <a:ext cx="1321200" cy="360363"/>
          </a:xfrm>
          <a:prstGeom prst="leftRightArrow">
            <a:avLst>
              <a:gd name="adj1" fmla="val 50000"/>
              <a:gd name="adj2" fmla="val 55947"/>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052690" name="Rectangle 18" descr="信纸"/>
          <p:cNvSpPr>
            <a:spLocks noChangeArrowheads="1"/>
          </p:cNvSpPr>
          <p:nvPr/>
        </p:nvSpPr>
        <p:spPr bwMode="auto">
          <a:xfrm>
            <a:off x="1502133" y="1235075"/>
            <a:ext cx="4017803" cy="2862322"/>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a:t>
            </a:r>
            <a:r>
              <a:rPr lang="en-US" altLang="zh-CN" sz="2000" b="1" dirty="0" err="1">
                <a:solidFill>
                  <a:srgbClr val="FF3300"/>
                </a:solidFill>
                <a:effectLst>
                  <a:outerShdw blurRad="38100" dist="38100" dir="2700000" algn="tl">
                    <a:srgbClr val="000000"/>
                  </a:outerShdw>
                </a:effectLst>
                <a:ea typeface="楷体_GB2312" pitchFamily="49" charset="-122"/>
              </a:rPr>
              <a:t>Student_Info</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ea typeface="楷体_GB2312"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p>
          <a:p>
            <a:r>
              <a:rPr lang="en-US" altLang="zh-CN" sz="2000" b="1" dirty="0">
                <a:effectLst>
                  <a:outerShdw blurRad="38100" dist="38100" dir="2700000" algn="tl">
                    <a:srgbClr val="FFFFFF"/>
                  </a:outerShdw>
                </a:effectLst>
                <a:ea typeface="楷体_GB2312" pitchFamily="49" charset="-122"/>
              </a:rPr>
              <a:t>};</a:t>
            </a:r>
          </a:p>
        </p:txBody>
      </p:sp>
      <p:sp>
        <p:nvSpPr>
          <p:cNvPr id="1052691" name="Rectangle 19" descr="信纸"/>
          <p:cNvSpPr>
            <a:spLocks noChangeArrowheads="1"/>
          </p:cNvSpPr>
          <p:nvPr/>
        </p:nvSpPr>
        <p:spPr bwMode="auto">
          <a:xfrm>
            <a:off x="7337871" y="1773239"/>
            <a:ext cx="3582665" cy="19589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FF3300"/>
                </a:solidFill>
                <a:effectLst>
                  <a:outerShdw blurRad="38100" dist="38100" dir="2700000" algn="tl">
                    <a:srgbClr val="000000"/>
                  </a:outerShdw>
                </a:effectLst>
              </a:rPr>
              <a:t>struct  Student_Info</a:t>
            </a:r>
          </a:p>
          <a:p>
            <a:r>
              <a:rPr lang="en-US" altLang="zh-CN" sz="2000" b="1">
                <a:effectLst>
                  <a:outerShdw blurRad="38100" dist="38100" dir="2700000" algn="tl">
                    <a:srgbClr val="FFFFFF"/>
                  </a:outerShdw>
                </a:effectLst>
              </a:rPr>
              <a:t>{</a:t>
            </a:r>
          </a:p>
          <a:p>
            <a:r>
              <a:rPr lang="en-US" altLang="zh-CN" sz="2000" b="1">
                <a:effectLst>
                  <a:outerShdw blurRad="38100" dist="38100" dir="2700000" algn="tl">
                    <a:srgbClr val="FFFFFF"/>
                  </a:outerShdw>
                </a:effectLst>
              </a:rPr>
              <a:t>  char  no[9], name[20], sex;</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unsigned int  age, classno;</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float  grade;            </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p>
        </p:txBody>
      </p:sp>
      <p:sp>
        <p:nvSpPr>
          <p:cNvPr id="1052692" name="Rectangle 20" descr="信纸"/>
          <p:cNvSpPr>
            <a:spLocks noChangeArrowheads="1"/>
          </p:cNvSpPr>
          <p:nvPr/>
        </p:nvSpPr>
        <p:spPr bwMode="auto">
          <a:xfrm>
            <a:off x="1505174" y="4508501"/>
            <a:ext cx="4014762" cy="19589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Date</a:t>
            </a: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year;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a:t>
            </a: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month;  </a:t>
            </a:r>
            <a:r>
              <a:rPr lang="en-US" altLang="zh-CN" sz="2000" b="1" dirty="0">
                <a:solidFill>
                  <a:schemeClr val="accent2"/>
                </a:solidFill>
                <a:effectLst>
                  <a:outerShdw blurRad="38100" dist="38100" dir="2700000" algn="tl">
                    <a:srgbClr val="000000"/>
                  </a:outerShdw>
                </a:effectLst>
                <a:ea typeface="楷体_GB2312"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月</a:t>
            </a:r>
          </a:p>
          <a:p>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day;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日</a:t>
            </a:r>
          </a:p>
          <a:p>
            <a:r>
              <a:rPr lang="en-US" altLang="zh-CN" sz="2000" b="1" dirty="0">
                <a:effectLst>
                  <a:outerShdw blurRad="38100" dist="38100" dir="2700000" algn="tl">
                    <a:srgbClr val="FFFFFF"/>
                  </a:outerShdw>
                </a:effectLst>
                <a:ea typeface="楷体_GB2312" pitchFamily="49" charset="-122"/>
              </a:rPr>
              <a:t>};</a:t>
            </a:r>
          </a:p>
        </p:txBody>
      </p:sp>
      <p:sp>
        <p:nvSpPr>
          <p:cNvPr id="1052693" name="Rectangle 21" descr="信纸"/>
          <p:cNvSpPr>
            <a:spLocks noChangeArrowheads="1"/>
          </p:cNvSpPr>
          <p:nvPr/>
        </p:nvSpPr>
        <p:spPr bwMode="auto">
          <a:xfrm>
            <a:off x="7326920" y="4869160"/>
            <a:ext cx="3593615" cy="13493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FF3300"/>
                </a:solidFill>
                <a:effectLst>
                  <a:outerShdw blurRad="38100" dist="38100" dir="2700000" algn="tl">
                    <a:srgbClr val="000000"/>
                  </a:outerShdw>
                </a:effectLst>
              </a:rPr>
              <a:t>struct Date</a:t>
            </a:r>
          </a:p>
          <a:p>
            <a:r>
              <a:rPr lang="en-US" altLang="zh-CN" sz="2000" b="1" dirty="0">
                <a:effectLst>
                  <a:outerShdw blurRad="38100" dist="38100" dir="2700000" algn="tl">
                    <a:srgbClr val="FFFFFF"/>
                  </a:outerShdw>
                </a:effectLst>
              </a:rPr>
              <a:t>{</a:t>
            </a:r>
          </a:p>
          <a:p>
            <a:r>
              <a:rPr lang="en-US" altLang="zh-CN" sz="2000" b="1" dirty="0">
                <a:effectLst>
                  <a:outerShdw blurRad="38100" dist="38100" dir="2700000" algn="tl">
                    <a:srgbClr val="FFFFFF"/>
                  </a:outerShdw>
                </a:effectLst>
              </a:rPr>
              <a:t>  int year, month, day;</a:t>
            </a:r>
            <a:endParaRPr lang="en-US" altLang="zh-CN" sz="2000" b="1" dirty="0">
              <a:solidFill>
                <a:schemeClr val="accent2"/>
              </a:solidFill>
              <a:effectLst>
                <a:outerShdw blurRad="38100" dist="38100" dir="2700000" algn="tl">
                  <a:srgbClr val="000000"/>
                </a:outerShdw>
              </a:effectLst>
            </a:endParaRPr>
          </a:p>
          <a:p>
            <a:r>
              <a:rPr lang="en-US" altLang="zh-CN" sz="2000" b="1" dirty="0">
                <a:effectLst>
                  <a:outerShdw blurRad="38100" dist="38100" dir="2700000" algn="tl">
                    <a:srgbClr val="FFFFFF"/>
                  </a:outerShdw>
                </a:effectLst>
              </a:rPr>
              <a:t>};</a:t>
            </a:r>
          </a:p>
        </p:txBody>
      </p:sp>
      <p:sp>
        <p:nvSpPr>
          <p:cNvPr id="1052694" name="Rectangle 22"/>
          <p:cNvSpPr>
            <a:spLocks noChangeArrowheads="1"/>
          </p:cNvSpPr>
          <p:nvPr/>
        </p:nvSpPr>
        <p:spPr bwMode="auto">
          <a:xfrm>
            <a:off x="1521714" y="3592736"/>
            <a:ext cx="9398822" cy="1200329"/>
          </a:xfrm>
          <a:prstGeom prst="rect">
            <a:avLst/>
          </a:prstGeom>
          <a:gradFill rotWithShape="1">
            <a:gsLst>
              <a:gs pos="0">
                <a:srgbClr val="00FFFF"/>
              </a:gs>
              <a:gs pos="100000">
                <a:srgbClr val="00FFFF">
                  <a:gamma/>
                  <a:shade val="75686"/>
                  <a:invGamma/>
                </a:srgbClr>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a:effectLst>
                  <a:outerShdw blurRad="38100" dist="38100" dir="2700000" algn="tl">
                    <a:srgbClr val="FFFFFF"/>
                  </a:outerShdw>
                </a:effectLst>
                <a:ea typeface="隶书" panose="02010509060101010101" pitchFamily="49" charset="-122"/>
              </a:rPr>
              <a:t>      </a:t>
            </a:r>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注意：</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结构类型只是用户自定义的一种数据类型，用来定义描述结构的组织形式</a:t>
            </a:r>
            <a:r>
              <a:rPr lang="en-US" altLang="zh-CN" b="1">
                <a:effectLst>
                  <a:outerShdw blurRad="38100" dist="38100" dir="2700000" algn="tl">
                    <a:srgbClr val="FFFFFF"/>
                  </a:outerShdw>
                </a:effectLst>
                <a:latin typeface="隶书" panose="02010509060101010101" pitchFamily="49" charset="-122"/>
                <a:ea typeface="隶书" panose="02010509060101010101" pitchFamily="49" charset="-122"/>
              </a:rPr>
              <a:t>,</a:t>
            </a:r>
            <a:r>
              <a:rPr lang="zh-CN" altLang="en-US" b="1">
                <a:solidFill>
                  <a:schemeClr val="accent2"/>
                </a:solidFill>
                <a:effectLst>
                  <a:outerShdw blurRad="38100" dist="38100" dir="2700000" algn="tl">
                    <a:srgbClr val="000000"/>
                  </a:outerShdw>
                </a:effectLst>
                <a:latin typeface="隶书" panose="02010509060101010101" pitchFamily="49" charset="-122"/>
                <a:ea typeface="隶书" panose="02010509060101010101" pitchFamily="49" charset="-122"/>
              </a:rPr>
              <a:t>不分配内存</a:t>
            </a:r>
            <a:r>
              <a:rPr lang="zh-CN" altLang="en-US" b="1">
                <a:effectLst>
                  <a:outerShdw blurRad="38100" dist="38100" dir="2700000" algn="tl">
                    <a:srgbClr val="FFFFFF"/>
                  </a:outerShdw>
                </a:effectLst>
                <a:latin typeface="隶书" panose="02010509060101010101" pitchFamily="49" charset="-122"/>
                <a:ea typeface="隶书" panose="02010509060101010101" pitchFamily="49" charset="-122"/>
              </a:rPr>
              <a:t>，只有用它来定义某个变量时，才会为该变量分配结构类型所需要大小的内存单元。</a:t>
            </a:r>
            <a:endParaRPr lang="zh-CN" altLang="en-US">
              <a:latin typeface="隶书" panose="02010509060101010101" pitchFamily="49" charset="-122"/>
              <a:ea typeface="隶书" panose="02010509060101010101" pitchFamily="49" charset="-122"/>
            </a:endParaRPr>
          </a:p>
        </p:txBody>
      </p:sp>
      <p:grpSp>
        <p:nvGrpSpPr>
          <p:cNvPr id="1052695" name="Group 23"/>
          <p:cNvGrpSpPr/>
          <p:nvPr/>
        </p:nvGrpSpPr>
        <p:grpSpPr bwMode="auto">
          <a:xfrm>
            <a:off x="-11278" y="0"/>
            <a:ext cx="446088" cy="6858000"/>
            <a:chOff x="0" y="0"/>
            <a:chExt cx="281" cy="4320"/>
          </a:xfrm>
        </p:grpSpPr>
        <p:sp>
          <p:nvSpPr>
            <p:cNvPr id="1052696" name="Text Box 2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52697" name="Text Box 2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2685"/>
                                        </p:tgtEl>
                                        <p:attrNameLst>
                                          <p:attrName>style.visibility</p:attrName>
                                        </p:attrNameLst>
                                      </p:cBhvr>
                                      <p:to>
                                        <p:strVal val="visible"/>
                                      </p:to>
                                    </p:set>
                                    <p:animEffect transition="in" filter="box(out)">
                                      <p:cBhvr>
                                        <p:cTn id="7" dur="500"/>
                                        <p:tgtEl>
                                          <p:spTgt spid="105268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52690"/>
                                        </p:tgtEl>
                                        <p:attrNameLst>
                                          <p:attrName>style.visibility</p:attrName>
                                        </p:attrNameLst>
                                      </p:cBhvr>
                                      <p:to>
                                        <p:strVal val="visible"/>
                                      </p:to>
                                    </p:set>
                                    <p:animEffect transition="in" filter="box(out)">
                                      <p:cBhvr>
                                        <p:cTn id="12" dur="500"/>
                                        <p:tgtEl>
                                          <p:spTgt spid="105269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52686"/>
                                        </p:tgtEl>
                                        <p:attrNameLst>
                                          <p:attrName>style.visibility</p:attrName>
                                        </p:attrNameLst>
                                      </p:cBhvr>
                                      <p:to>
                                        <p:strVal val="visible"/>
                                      </p:to>
                                    </p:set>
                                    <p:animEffect transition="in" filter="strips(downRight)">
                                      <p:cBhvr>
                                        <p:cTn id="17" dur="500"/>
                                        <p:tgtEl>
                                          <p:spTgt spid="105268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052691"/>
                                        </p:tgtEl>
                                        <p:attrNameLst>
                                          <p:attrName>style.visibility</p:attrName>
                                        </p:attrNameLst>
                                      </p:cBhvr>
                                      <p:to>
                                        <p:strVal val="visible"/>
                                      </p:to>
                                    </p:set>
                                    <p:animEffect transition="in" filter="box(out)">
                                      <p:cBhvr>
                                        <p:cTn id="21" dur="500"/>
                                        <p:tgtEl>
                                          <p:spTgt spid="1052691"/>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052692"/>
                                        </p:tgtEl>
                                        <p:attrNameLst>
                                          <p:attrName>style.visibility</p:attrName>
                                        </p:attrNameLst>
                                      </p:cBhvr>
                                      <p:to>
                                        <p:strVal val="visible"/>
                                      </p:to>
                                    </p:set>
                                    <p:animEffect transition="in" filter="box(out)">
                                      <p:cBhvr>
                                        <p:cTn id="26" dur="500"/>
                                        <p:tgtEl>
                                          <p:spTgt spid="1052692"/>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052688"/>
                                        </p:tgtEl>
                                        <p:attrNameLst>
                                          <p:attrName>style.visibility</p:attrName>
                                        </p:attrNameLst>
                                      </p:cBhvr>
                                      <p:to>
                                        <p:strVal val="visible"/>
                                      </p:to>
                                    </p:set>
                                    <p:animEffect transition="in" filter="strips(downRight)">
                                      <p:cBhvr>
                                        <p:cTn id="31" dur="500"/>
                                        <p:tgtEl>
                                          <p:spTgt spid="1052688"/>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p:stCondLst>
                              <p:cond delay="500"/>
                            </p:stCondLst>
                            <p:childTnLst>
                              <p:par>
                                <p:cTn id="33" presetID="4" presetClass="entr" presetSubtype="32" fill="hold" grpId="0" nodeType="afterEffect">
                                  <p:stCondLst>
                                    <p:cond delay="0"/>
                                  </p:stCondLst>
                                  <p:childTnLst>
                                    <p:set>
                                      <p:cBhvr>
                                        <p:cTn id="34" dur="1" fill="hold">
                                          <p:stCondLst>
                                            <p:cond delay="0"/>
                                          </p:stCondLst>
                                        </p:cTn>
                                        <p:tgtEl>
                                          <p:spTgt spid="1052693"/>
                                        </p:tgtEl>
                                        <p:attrNameLst>
                                          <p:attrName>style.visibility</p:attrName>
                                        </p:attrNameLst>
                                      </p:cBhvr>
                                      <p:to>
                                        <p:strVal val="visible"/>
                                      </p:to>
                                    </p:set>
                                    <p:animEffect transition="in" filter="box(out)">
                                      <p:cBhvr>
                                        <p:cTn id="35" dur="500"/>
                                        <p:tgtEl>
                                          <p:spTgt spid="1052693"/>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052694"/>
                                        </p:tgtEl>
                                        <p:attrNameLst>
                                          <p:attrName>style.visibility</p:attrName>
                                        </p:attrNameLst>
                                      </p:cBhvr>
                                      <p:to>
                                        <p:strVal val="visible"/>
                                      </p:to>
                                    </p:set>
                                    <p:animEffect transition="in" filter="box(out)">
                                      <p:cBhvr>
                                        <p:cTn id="40" dur="500"/>
                                        <p:tgtEl>
                                          <p:spTgt spid="1052694"/>
                                        </p:tgtEl>
                                      </p:cBhvr>
                                    </p:animEffect>
                                  </p:childTnLst>
                                  <p:subTnLst>
                                    <p:audio>
                                      <p:cMediaNode>
                                        <p:cTn display="0" masterRel="sameClick">
                                          <p:stCondLst>
                                            <p:cond evt="begin" delay="0">
                                              <p:tn val="38"/>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685" grpId="0"/>
      <p:bldP spid="1052686" grpId="0" animBg="1"/>
      <p:bldP spid="1052688" grpId="0" animBg="1"/>
      <p:bldP spid="1052690" grpId="0" animBg="1"/>
      <p:bldP spid="1052691" grpId="0" animBg="1"/>
      <p:bldP spid="1052692" grpId="0" animBg="1"/>
      <p:bldP spid="1052693" grpId="0" animBg="1"/>
      <p:bldP spid="105269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1595438" y="285750"/>
            <a:ext cx="8929687" cy="5857875"/>
          </a:xfrm>
        </p:spPr>
        <p:txBody>
          <a:bodyPr vert="horz" wrap="square" lIns="91440" tIns="45720" rIns="91440" bIns="45720" anchor="t"/>
          <a:lstStyle/>
          <a:p>
            <a:pPr>
              <a:lnSpc>
                <a:spcPts val="2800"/>
              </a:lnSpc>
              <a:buNone/>
            </a:pPr>
            <a:r>
              <a:rPr kumimoji="1" lang="en-US" altLang="zh-CN" sz="2800" dirty="0">
                <a:latin typeface="+mn-lt"/>
                <a:ea typeface="+mn-ea"/>
                <a:cs typeface="+mn-cs"/>
              </a:rPr>
              <a:t>void input(struct Student </a:t>
            </a:r>
            <a:r>
              <a:rPr kumimoji="1" lang="en-US" altLang="zh-CN" sz="2800" dirty="0">
                <a:solidFill>
                  <a:srgbClr val="00B0F0"/>
                </a:solidFill>
                <a:latin typeface="+mn-lt"/>
                <a:ea typeface="+mn-ea"/>
                <a:cs typeface="+mn-cs"/>
              </a:rPr>
              <a:t>stu</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int 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printf("</a:t>
            </a:r>
            <a:r>
              <a:rPr kumimoji="1" lang="zh-CN" altLang="zh-CN" sz="2800" dirty="0">
                <a:latin typeface="+mn-lt"/>
                <a:ea typeface="+mn-ea"/>
                <a:cs typeface="+mn-cs"/>
              </a:rPr>
              <a:t>请输入各学生的信息：</a:t>
            </a:r>
            <a:endParaRPr kumimoji="1" lang="en-US"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zh-CN" altLang="zh-CN" sz="2800" dirty="0">
                <a:latin typeface="+mn-lt"/>
                <a:ea typeface="+mn-ea"/>
                <a:cs typeface="+mn-cs"/>
              </a:rPr>
              <a:t>学号、姓名、三门课成绩</a:t>
            </a:r>
            <a:r>
              <a:rPr kumimoji="1" lang="en-US" altLang="zh-CN" sz="2800" dirty="0">
                <a:latin typeface="+mn-lt"/>
                <a:ea typeface="+mn-ea"/>
                <a:cs typeface="+mn-cs"/>
              </a:rPr>
              <a:t>:\n");</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{scanf("%d %s %f %f %f",</a:t>
            </a:r>
          </a:p>
          <a:p>
            <a:pPr>
              <a:lnSpc>
                <a:spcPts val="2800"/>
              </a:lnSpc>
              <a:buNone/>
            </a:pPr>
            <a:r>
              <a:rPr kumimoji="1" lang="en-US" altLang="zh-CN" sz="2800" dirty="0">
                <a:latin typeface="+mn-lt"/>
                <a:ea typeface="+mn-ea"/>
                <a:cs typeface="+mn-cs"/>
              </a:rPr>
              <a:t>                   &amp;</a:t>
            </a:r>
            <a:r>
              <a:rPr kumimoji="1" lang="en-US" altLang="zh-CN" sz="2800" dirty="0">
                <a:solidFill>
                  <a:srgbClr val="9D138D"/>
                </a:solidFill>
                <a:latin typeface="+mn-lt"/>
                <a:ea typeface="+mn-ea"/>
                <a:cs typeface="+mn-cs"/>
              </a:rPr>
              <a:t>stu[i].num</a:t>
            </a:r>
            <a:r>
              <a:rPr kumimoji="1" lang="en-US" altLang="zh-CN" sz="2800" dirty="0">
                <a:latin typeface="+mn-lt"/>
                <a:ea typeface="+mn-ea"/>
                <a:cs typeface="+mn-cs"/>
              </a:rPr>
              <a:t>,</a:t>
            </a:r>
            <a:r>
              <a:rPr kumimoji="1" lang="en-US" altLang="zh-CN" sz="2800" dirty="0">
                <a:solidFill>
                  <a:srgbClr val="00B050"/>
                </a:solidFill>
                <a:latin typeface="+mn-lt"/>
                <a:ea typeface="+mn-ea"/>
                <a:cs typeface="+mn-cs"/>
              </a:rPr>
              <a:t>stu[i].name</a:t>
            </a:r>
            <a:r>
              <a:rPr kumimoji="1" lang="en-US" altLang="zh-CN" sz="2800" dirty="0">
                <a:latin typeface="+mn-lt"/>
                <a:ea typeface="+mn-ea"/>
                <a:cs typeface="+mn-cs"/>
              </a:rPr>
              <a:t>,</a:t>
            </a: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stu[i].score[0]</a:t>
            </a:r>
            <a:r>
              <a:rPr kumimoji="1" lang="en-US" altLang="zh-CN" sz="2800" dirty="0">
                <a:latin typeface="+mn-lt"/>
                <a:ea typeface="+mn-ea"/>
                <a:cs typeface="+mn-cs"/>
              </a:rPr>
              <a:t>,&amp;</a:t>
            </a:r>
            <a:r>
              <a:rPr kumimoji="1" lang="en-US" altLang="zh-CN" sz="2800" dirty="0">
                <a:solidFill>
                  <a:srgbClr val="0000CC"/>
                </a:solidFill>
                <a:latin typeface="+mn-lt"/>
                <a:ea typeface="+mn-ea"/>
                <a:cs typeface="+mn-cs"/>
              </a:rPr>
              <a:t>stu[i].score[1]</a:t>
            </a:r>
            <a:r>
              <a:rPr kumimoji="1" lang="en-US" altLang="zh-CN" sz="2800" dirty="0">
                <a:latin typeface="+mn-lt"/>
                <a:ea typeface="+mn-ea"/>
                <a:cs typeface="+mn-cs"/>
              </a:rPr>
              <a:t>,</a:t>
            </a:r>
          </a:p>
          <a:p>
            <a:pPr>
              <a:lnSpc>
                <a:spcPts val="2800"/>
              </a:lnSpc>
              <a:buNone/>
            </a:pPr>
            <a:r>
              <a:rPr kumimoji="1" lang="en-US" altLang="zh-CN" sz="2800" dirty="0">
                <a:latin typeface="+mn-lt"/>
                <a:ea typeface="+mn-ea"/>
                <a:cs typeface="+mn-cs"/>
              </a:rPr>
              <a:t>                 &amp;</a:t>
            </a:r>
            <a:r>
              <a:rPr kumimoji="1" lang="en-US" altLang="zh-CN" sz="2800" dirty="0">
                <a:solidFill>
                  <a:srgbClr val="0000CC"/>
                </a:solidFill>
                <a:latin typeface="+mn-lt"/>
                <a:ea typeface="+mn-ea"/>
                <a:cs typeface="+mn-cs"/>
              </a:rPr>
              <a:t>stu[i].score[2]</a:t>
            </a: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r>
              <a:rPr kumimoji="1" lang="en-US" altLang="zh-CN" sz="2800" dirty="0">
                <a:solidFill>
                  <a:srgbClr val="C00000"/>
                </a:solidFill>
                <a:latin typeface="+mn-lt"/>
                <a:ea typeface="+mn-ea"/>
                <a:cs typeface="+mn-cs"/>
              </a:rPr>
              <a:t>stu[i].aver</a:t>
            </a:r>
            <a:r>
              <a:rPr kumimoji="1" lang="en-US" altLang="zh-CN" sz="2800" dirty="0">
                <a:latin typeface="+mn-lt"/>
                <a:ea typeface="+mn-ea"/>
                <a:cs typeface="+mn-cs"/>
              </a:rPr>
              <a:t>=(stu[i].score[0]+</a:t>
            </a:r>
          </a:p>
          <a:p>
            <a:pPr>
              <a:lnSpc>
                <a:spcPts val="2800"/>
              </a:lnSpc>
              <a:buNone/>
            </a:pPr>
            <a:r>
              <a:rPr kumimoji="1" lang="en-US" altLang="zh-CN" sz="2800" dirty="0">
                <a:latin typeface="+mn-lt"/>
                <a:ea typeface="+mn-ea"/>
                <a:cs typeface="+mn-cs"/>
              </a:rPr>
              <a:t>          stu[i].score[1]+stu[i].score[2])/3.0;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ts val="2800"/>
              </a:lnSpc>
              <a:buNone/>
            </a:pPr>
            <a:r>
              <a:rPr kumimoji="1" lang="en-US" altLang="zh-CN" sz="2800" dirty="0">
                <a:latin typeface="+mn-lt"/>
                <a:ea typeface="+mn-ea"/>
                <a:cs typeface="+mn-cs"/>
              </a:rPr>
              <a:t>}</a:t>
            </a:r>
            <a:endParaRPr kumimoji="1" lang="zh-CN" altLang="zh-CN" sz="2800" dirty="0">
              <a:latin typeface="+mn-lt"/>
              <a:ea typeface="+mn-ea"/>
              <a:cs typeface="+mn-cs"/>
            </a:endParaRPr>
          </a:p>
        </p:txBody>
      </p:sp>
      <p:sp>
        <p:nvSpPr>
          <p:cNvPr id="4" name="圆角矩形标注 3"/>
          <p:cNvSpPr/>
          <p:nvPr/>
        </p:nvSpPr>
        <p:spPr bwMode="auto">
          <a:xfrm>
            <a:off x="4238625"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9D138D"/>
                </a:solidFill>
                <a:effectLst/>
                <a:uLnTx/>
                <a:uFillTx/>
                <a:latin typeface="+mn-lt"/>
                <a:ea typeface="+mn-ea"/>
                <a:cs typeface="+mn-cs"/>
              </a:rPr>
              <a:t>1</a:t>
            </a:r>
            <a:r>
              <a:rPr kumimoji="1" lang="zh-CN" altLang="en-US" sz="2800" b="1" i="0" u="none" strike="noStrike" kern="1200" cap="none" spc="0" normalizeH="0" baseline="0" noProof="0" dirty="0">
                <a:ln>
                  <a:noFill/>
                </a:ln>
                <a:solidFill>
                  <a:srgbClr val="9D138D"/>
                </a:solidFill>
                <a:effectLst/>
                <a:uLnTx/>
                <a:uFillTx/>
                <a:latin typeface="+mn-lt"/>
                <a:ea typeface="+mn-ea"/>
                <a:cs typeface="+mn-cs"/>
              </a:rPr>
              <a:t>个成员值</a:t>
            </a:r>
          </a:p>
        </p:txBody>
      </p:sp>
      <p:sp>
        <p:nvSpPr>
          <p:cNvPr id="5" name="圆角矩形标注 4"/>
          <p:cNvSpPr/>
          <p:nvPr/>
        </p:nvSpPr>
        <p:spPr bwMode="auto">
          <a:xfrm>
            <a:off x="6881813" y="1928813"/>
            <a:ext cx="3214688"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B050"/>
                </a:solidFill>
                <a:effectLst/>
                <a:uLnTx/>
                <a:uFillTx/>
                <a:latin typeface="+mn-lt"/>
                <a:ea typeface="+mn-ea"/>
                <a:cs typeface="+mn-cs"/>
              </a:rPr>
              <a:t>2</a:t>
            </a:r>
            <a:r>
              <a:rPr kumimoji="1" lang="zh-CN" altLang="en-US" sz="2800" b="1" i="0" u="none" strike="noStrike" kern="1200" cap="none" spc="0" normalizeH="0" baseline="0" noProof="0" dirty="0">
                <a:ln>
                  <a:noFill/>
                </a:ln>
                <a:solidFill>
                  <a:srgbClr val="00B050"/>
                </a:solidFill>
                <a:effectLst/>
                <a:uLnTx/>
                <a:uFillTx/>
                <a:latin typeface="+mn-lt"/>
                <a:ea typeface="+mn-ea"/>
                <a:cs typeface="+mn-cs"/>
              </a:rPr>
              <a:t>个成员值</a:t>
            </a:r>
          </a:p>
        </p:txBody>
      </p:sp>
      <p:grpSp>
        <p:nvGrpSpPr>
          <p:cNvPr id="2" name="组合 7"/>
          <p:cNvGrpSpPr/>
          <p:nvPr/>
        </p:nvGrpSpPr>
        <p:grpSpPr>
          <a:xfrm>
            <a:off x="3238500" y="2357438"/>
            <a:ext cx="7000875" cy="1928812"/>
            <a:chOff x="1714480" y="2500306"/>
            <a:chExt cx="7000924" cy="1928826"/>
          </a:xfrm>
        </p:grpSpPr>
        <p:sp>
          <p:nvSpPr>
            <p:cNvPr id="6" name="圆角矩形标注 5"/>
            <p:cNvSpPr/>
            <p:nvPr/>
          </p:nvSpPr>
          <p:spPr bwMode="auto">
            <a:xfrm>
              <a:off x="3643307" y="2500306"/>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输入第</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3</a:t>
              </a: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个成员值</a:t>
              </a:r>
            </a:p>
          </p:txBody>
        </p:sp>
        <p:sp>
          <p:nvSpPr>
            <p:cNvPr id="65595" name="矩形 6"/>
            <p:cNvSpPr/>
            <p:nvPr/>
          </p:nvSpPr>
          <p:spPr>
            <a:xfrm>
              <a:off x="1714480" y="3429000"/>
              <a:ext cx="7000924" cy="1000132"/>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grpSp>
      <p:grpSp>
        <p:nvGrpSpPr>
          <p:cNvPr id="3" name="组合 8"/>
          <p:cNvGrpSpPr/>
          <p:nvPr/>
        </p:nvGrpSpPr>
        <p:grpSpPr>
          <a:xfrm>
            <a:off x="2238375" y="3143250"/>
            <a:ext cx="8143875" cy="2000250"/>
            <a:chOff x="1714480" y="2571744"/>
            <a:chExt cx="8143932" cy="2000264"/>
          </a:xfrm>
        </p:grpSpPr>
        <p:sp>
          <p:nvSpPr>
            <p:cNvPr id="10" name="圆角矩形标注 9"/>
            <p:cNvSpPr/>
            <p:nvPr/>
          </p:nvSpPr>
          <p:spPr bwMode="auto">
            <a:xfrm>
              <a:off x="3357555" y="2571744"/>
              <a:ext cx="3214709" cy="571504"/>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计算第</a:t>
              </a:r>
              <a:r>
                <a:rPr kumimoji="1" lang="en-US" altLang="zh-CN" sz="2800" b="1" i="0" u="none" strike="noStrike" kern="1200" cap="none" spc="0" normalizeH="0" baseline="0" noProof="0" dirty="0">
                  <a:ln>
                    <a:noFill/>
                  </a:ln>
                  <a:solidFill>
                    <a:srgbClr val="C00000"/>
                  </a:solidFill>
                  <a:effectLst/>
                  <a:uLnTx/>
                  <a:uFillTx/>
                  <a:latin typeface="+mn-lt"/>
                  <a:ea typeface="+mn-ea"/>
                  <a:cs typeface="+mn-cs"/>
                </a:rPr>
                <a:t>4</a:t>
              </a: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个成员值</a:t>
              </a:r>
            </a:p>
          </p:txBody>
        </p:sp>
        <p:sp>
          <p:nvSpPr>
            <p:cNvPr id="65593" name="矩形 10"/>
            <p:cNvSpPr/>
            <p:nvPr/>
          </p:nvSpPr>
          <p:spPr>
            <a:xfrm>
              <a:off x="1714480" y="3571876"/>
              <a:ext cx="8143932" cy="1000132"/>
            </a:xfrm>
            <a:prstGeom prst="rect">
              <a:avLst/>
            </a:prstGeom>
            <a:noFill/>
            <a:ln w="38100" cap="flat" cmpd="sng">
              <a:solidFill>
                <a:srgbClr val="FF0000"/>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grpSp>
      <p:graphicFrame>
        <p:nvGraphicFramePr>
          <p:cNvPr id="12" name="表格 11"/>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755">
                  <a:extLst>
                    <a:ext uri="{9D8B030D-6E8A-4147-A177-3AD203B41FA5}">
                      <a16:colId xmlns:a16="http://schemas.microsoft.com/office/drawing/2014/main" val="20001"/>
                    </a:ext>
                  </a:extLst>
                </a:gridCol>
                <a:gridCol w="99949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495">
                  <a:extLst>
                    <a:ext uri="{9D8B030D-6E8A-4147-A177-3AD203B41FA5}">
                      <a16:colId xmlns:a16="http://schemas.microsoft.com/office/drawing/2014/main" val="20004"/>
                    </a:ext>
                  </a:extLst>
                </a:gridCol>
                <a:gridCol w="1357630">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5573" name="TextBox 12"/>
          <p:cNvSpPr txBox="1"/>
          <p:nvPr/>
        </p:nvSpPr>
        <p:spPr>
          <a:xfrm>
            <a:off x="9667875" y="5214938"/>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5574" name="TextBox 13"/>
          <p:cNvSpPr txBox="1"/>
          <p:nvPr/>
        </p:nvSpPr>
        <p:spPr>
          <a:xfrm>
            <a:off x="9667875" y="5681663"/>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5575" name="TextBox 14"/>
          <p:cNvSpPr txBox="1"/>
          <p:nvPr/>
        </p:nvSpPr>
        <p:spPr>
          <a:xfrm>
            <a:off x="9667875" y="6181725"/>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sp>
        <p:nvSpPr>
          <p:cNvPr id="65576" name="TextBox 15"/>
          <p:cNvSpPr txBox="1"/>
          <p:nvPr/>
        </p:nvSpPr>
        <p:spPr>
          <a:xfrm>
            <a:off x="2238375" y="5286375"/>
            <a:ext cx="857250" cy="583565"/>
          </a:xfrm>
          <a:prstGeom prst="rect">
            <a:avLst/>
          </a:prstGeom>
          <a:noFill/>
          <a:ln w="9525">
            <a:noFill/>
          </a:ln>
        </p:spPr>
        <p:txBody>
          <a:bodyPr>
            <a:spAutoFit/>
          </a:bodyPr>
          <a:lstStyle/>
          <a:p>
            <a:pPr algn="ctr"/>
            <a:r>
              <a:rPr lang="en-US" altLang="zh-CN" sz="3200" b="1" dirty="0">
                <a:solidFill>
                  <a:srgbClr val="00B0F0"/>
                </a:solidFill>
                <a:latin typeface="Arial" panose="020B0604020202020204" pitchFamily="34" charset="0"/>
              </a:rPr>
              <a:t>stu</a:t>
            </a:r>
            <a:endParaRPr lang="zh-CN" altLang="en-US" sz="3200" b="1" dirty="0">
              <a:solidFill>
                <a:srgbClr val="00B0F0"/>
              </a:solidFill>
              <a:latin typeface="Arial" panose="020B0604020202020204" pitchFamily="34" charset="0"/>
            </a:endParaRPr>
          </a:p>
        </p:txBody>
      </p:sp>
      <p:cxnSp>
        <p:nvCxnSpPr>
          <p:cNvPr id="65577" name="直接箭头连接符 16"/>
          <p:cNvCxnSpPr/>
          <p:nvPr/>
        </p:nvCxnSpPr>
        <p:spPr>
          <a:xfrm>
            <a:off x="2452688" y="5273675"/>
            <a:ext cx="642937" cy="1588"/>
          </a:xfrm>
          <a:prstGeom prst="straightConnector1">
            <a:avLst/>
          </a:prstGeom>
          <a:ln w="38100" cap="flat" cmpd="sng">
            <a:solidFill>
              <a:srgbClr val="00B0F0"/>
            </a:solidFill>
            <a:prstDash val="solid"/>
            <a:miter/>
            <a:headEnd type="none" w="med" len="med"/>
            <a:tailEnd type="arrow" w="med" len="med"/>
          </a:ln>
        </p:spPr>
      </p:cxnSp>
      <p:sp>
        <p:nvSpPr>
          <p:cNvPr id="18" name="TextBox 17"/>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19" name="TextBox 18"/>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20" name="TextBox 19"/>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21" name="TextBox 20"/>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22" name="TextBox 21"/>
          <p:cNvSpPr txBox="1"/>
          <p:nvPr/>
        </p:nvSpPr>
        <p:spPr>
          <a:xfrm>
            <a:off x="3095625" y="5715000"/>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10103</a:t>
            </a:r>
            <a:endParaRPr kumimoji="1" lang="zh-CN" altLang="en-US" sz="2400" b="1" kern="1200" cap="none" spc="0" normalizeH="0" baseline="0" noProof="0" dirty="0">
              <a:solidFill>
                <a:srgbClr val="9D138D"/>
              </a:solidFill>
              <a:latin typeface="+mn-lt"/>
              <a:ea typeface="+mn-ea"/>
              <a:cs typeface="+mn-cs"/>
            </a:endParaRPr>
          </a:p>
        </p:txBody>
      </p:sp>
      <p:sp>
        <p:nvSpPr>
          <p:cNvPr id="23" name="TextBox 22"/>
          <p:cNvSpPr txBox="1"/>
          <p:nvPr/>
        </p:nvSpPr>
        <p:spPr>
          <a:xfrm>
            <a:off x="4310063" y="5715000"/>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Wang</a:t>
            </a:r>
            <a:endParaRPr kumimoji="1" lang="zh-CN" altLang="en-US" sz="2400" b="1" kern="1200" cap="none" spc="0" normalizeH="0" baseline="0" noProof="0" dirty="0">
              <a:solidFill>
                <a:srgbClr val="00B050"/>
              </a:solidFill>
              <a:latin typeface="+mn-lt"/>
              <a:ea typeface="+mn-ea"/>
              <a:cs typeface="+mn-cs"/>
            </a:endParaRPr>
          </a:p>
        </p:txBody>
      </p:sp>
      <p:sp>
        <p:nvSpPr>
          <p:cNvPr id="24" name="TextBox 23"/>
          <p:cNvSpPr txBox="1"/>
          <p:nvPr/>
        </p:nvSpPr>
        <p:spPr>
          <a:xfrm>
            <a:off x="5667375" y="5715000"/>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98.5   87     69</a:t>
            </a:r>
            <a:endParaRPr kumimoji="1" lang="zh-CN" altLang="en-US" sz="2400" b="1" kern="1200" cap="none" spc="0" normalizeH="0" baseline="0" noProof="0" dirty="0">
              <a:solidFill>
                <a:srgbClr val="0000CC"/>
              </a:solidFill>
              <a:latin typeface="+mn-lt"/>
              <a:ea typeface="+mn-ea"/>
              <a:cs typeface="+mn-cs"/>
            </a:endParaRPr>
          </a:p>
        </p:txBody>
      </p:sp>
      <p:sp>
        <p:nvSpPr>
          <p:cNvPr id="25" name="TextBox 24"/>
          <p:cNvSpPr txBox="1"/>
          <p:nvPr/>
        </p:nvSpPr>
        <p:spPr>
          <a:xfrm>
            <a:off x="8382000" y="5715000"/>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84.83</a:t>
            </a:r>
            <a:endParaRPr kumimoji="1" lang="zh-CN" altLang="en-US" sz="2400" b="1" kern="1200" cap="none" spc="0" normalizeH="0" baseline="0" noProof="0" dirty="0">
              <a:solidFill>
                <a:srgbClr val="C00000"/>
              </a:solidFill>
              <a:latin typeface="+mn-lt"/>
              <a:ea typeface="+mn-ea"/>
              <a:cs typeface="+mn-cs"/>
            </a:endParaRPr>
          </a:p>
        </p:txBody>
      </p:sp>
      <p:sp>
        <p:nvSpPr>
          <p:cNvPr id="26" name="TextBox 25"/>
          <p:cNvSpPr txBox="1"/>
          <p:nvPr/>
        </p:nvSpPr>
        <p:spPr>
          <a:xfrm>
            <a:off x="3095625" y="618172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10106</a:t>
            </a:r>
            <a:endParaRPr kumimoji="1" lang="zh-CN" altLang="en-US" sz="2400" b="1" kern="1200" cap="none" spc="0" normalizeH="0" baseline="0" noProof="0" dirty="0">
              <a:solidFill>
                <a:srgbClr val="9D138D"/>
              </a:solidFill>
              <a:latin typeface="+mn-lt"/>
              <a:ea typeface="+mn-ea"/>
              <a:cs typeface="+mn-cs"/>
            </a:endParaRPr>
          </a:p>
        </p:txBody>
      </p:sp>
      <p:sp>
        <p:nvSpPr>
          <p:cNvPr id="27" name="TextBox 26"/>
          <p:cNvSpPr txBox="1"/>
          <p:nvPr/>
        </p:nvSpPr>
        <p:spPr>
          <a:xfrm>
            <a:off x="4310063" y="6181725"/>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Sun</a:t>
            </a:r>
            <a:endParaRPr kumimoji="1" lang="zh-CN" altLang="en-US" sz="2400" b="1" kern="1200" cap="none" spc="0" normalizeH="0" baseline="0" noProof="0" dirty="0">
              <a:solidFill>
                <a:srgbClr val="00B050"/>
              </a:solidFill>
              <a:latin typeface="+mn-lt"/>
              <a:ea typeface="+mn-ea"/>
              <a:cs typeface="+mn-cs"/>
            </a:endParaRPr>
          </a:p>
        </p:txBody>
      </p:sp>
      <p:sp>
        <p:nvSpPr>
          <p:cNvPr id="28" name="TextBox 27"/>
          <p:cNvSpPr txBox="1"/>
          <p:nvPr/>
        </p:nvSpPr>
        <p:spPr>
          <a:xfrm>
            <a:off x="5667375" y="6181725"/>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  88   76.5   89</a:t>
            </a:r>
            <a:endParaRPr kumimoji="1" lang="zh-CN" altLang="en-US" sz="2400" b="1" kern="1200" cap="none" spc="0" normalizeH="0" baseline="0" noProof="0" dirty="0">
              <a:solidFill>
                <a:srgbClr val="0000CC"/>
              </a:solidFill>
              <a:latin typeface="+mn-lt"/>
              <a:ea typeface="+mn-ea"/>
              <a:cs typeface="+mn-cs"/>
            </a:endParaRPr>
          </a:p>
        </p:txBody>
      </p:sp>
      <p:sp>
        <p:nvSpPr>
          <p:cNvPr id="29" name="TextBox 28"/>
          <p:cNvSpPr txBox="1"/>
          <p:nvPr/>
        </p:nvSpPr>
        <p:spPr>
          <a:xfrm>
            <a:off x="8382000" y="618172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84.5</a:t>
            </a:r>
            <a:endParaRPr kumimoji="1" lang="zh-CN" altLang="en-US" sz="2400" b="1" kern="1200" cap="none" spc="0" normalizeH="0" baseline="0" noProof="0" dirty="0">
              <a:solidFill>
                <a:srgbClr val="C00000"/>
              </a:solidFill>
              <a:latin typeface="+mn-lt"/>
              <a:ea typeface="+mn-ea"/>
              <a:cs typeface="+mn-cs"/>
            </a:endParaRPr>
          </a:p>
        </p:txBody>
      </p:sp>
      <p:sp>
        <p:nvSpPr>
          <p:cNvPr id="30" name="TextBox 29"/>
          <p:cNvSpPr txBox="1"/>
          <p:nvPr/>
        </p:nvSpPr>
        <p:spPr>
          <a:xfrm>
            <a:off x="7381875" y="857250"/>
            <a:ext cx="1071563" cy="583565"/>
          </a:xfrm>
          <a:prstGeom prst="rect">
            <a:avLst/>
          </a:prstGeom>
          <a:solidFill>
            <a:srgbClr val="FF0000"/>
          </a:solidFill>
          <a:ln w="9525">
            <a:noFill/>
          </a:ln>
        </p:spPr>
        <p:txBody>
          <a:bodyPr>
            <a:spAutoFit/>
          </a:bodyPr>
          <a:lstStyle/>
          <a:p>
            <a:pPr algn="ctr"/>
            <a:r>
              <a:rPr lang="en-US" altLang="zh-CN" sz="3200" b="1" dirty="0">
                <a:solidFill>
                  <a:srgbClr val="FFFF00"/>
                </a:solidFill>
                <a:latin typeface="Arial" panose="020B0604020202020204" pitchFamily="34" charset="0"/>
              </a:rPr>
              <a:t>i=2</a:t>
            </a:r>
            <a:endParaRPr lang="zh-CN" altLang="en-US" sz="3200" b="1" dirty="0">
              <a:solidFill>
                <a:srgbClr val="FFFF00"/>
              </a:solidFill>
              <a:latin typeface="Arial" panose="020B0604020202020204" pitchFamily="34" charset="0"/>
            </a:endParaRPr>
          </a:p>
        </p:txBody>
      </p:sp>
      <p:pic>
        <p:nvPicPr>
          <p:cNvPr id="65591" name="图片 30" descr="Untitled2.png">
            <a:hlinkClick r:id="rId2" action="ppaction://hlinksldjump"/>
          </p:cNvPr>
          <p:cNvPicPr>
            <a:picLocks noChangeAspect="1"/>
          </p:cNvPicPr>
          <p:nvPr/>
        </p:nvPicPr>
        <p:blipFill>
          <a:blip r:embed="rId3"/>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0"/>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linds(horizontal)">
                                      <p:cBhvr>
                                        <p:cTn id="2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horizontal)">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blinds(horizontal)">
                                      <p:cBhvr>
                                        <p:cTn id="34"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linds(horizontal)">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linds(horizontal)">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blinds(horizontal)">
                                      <p:cBhvr>
                                        <p:cTn id="4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26" grpId="0"/>
      <p:bldP spid="27" grpId="0"/>
      <p:bldP spid="28" grpId="0"/>
      <p:bldP spid="29" grpId="0"/>
      <p:bldP spid="3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1738313" y="1357313"/>
            <a:ext cx="8715375" cy="3286125"/>
          </a:xfrm>
        </p:spPr>
        <p:txBody>
          <a:bodyPr vert="horz" wrap="square" lIns="91440" tIns="45720" rIns="91440" bIns="45720" anchor="t"/>
          <a:lstStyle/>
          <a:p>
            <a:pPr>
              <a:lnSpc>
                <a:spcPct val="100000"/>
              </a:lnSpc>
              <a:buNone/>
            </a:pPr>
            <a:r>
              <a:rPr kumimoji="1" lang="en-US" altLang="zh-CN" sz="2800" dirty="0">
                <a:latin typeface="+mn-lt"/>
                <a:ea typeface="+mn-ea"/>
                <a:cs typeface="+mn-cs"/>
              </a:rPr>
              <a:t>struct Student max(struct Student </a:t>
            </a:r>
            <a:r>
              <a:rPr kumimoji="1" lang="en-US" altLang="zh-CN" sz="2800" dirty="0">
                <a:solidFill>
                  <a:srgbClr val="00B0F0"/>
                </a:solidFill>
                <a:latin typeface="+mn-lt"/>
                <a:ea typeface="+mn-ea"/>
                <a:cs typeface="+mn-cs"/>
              </a:rPr>
              <a:t>stu</a:t>
            </a: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{int i,m=0;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for(i=0;i&lt;N;i++)</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if (stu[i].aver&gt;stu[m].aver) m=i;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return stu[m];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p:txBody>
      </p:sp>
      <p:graphicFrame>
        <p:nvGraphicFramePr>
          <p:cNvPr id="5" name="表格 4"/>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755">
                  <a:extLst>
                    <a:ext uri="{9D8B030D-6E8A-4147-A177-3AD203B41FA5}">
                      <a16:colId xmlns:a16="http://schemas.microsoft.com/office/drawing/2014/main" val="20001"/>
                    </a:ext>
                  </a:extLst>
                </a:gridCol>
                <a:gridCol w="99949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495">
                  <a:extLst>
                    <a:ext uri="{9D8B030D-6E8A-4147-A177-3AD203B41FA5}">
                      <a16:colId xmlns:a16="http://schemas.microsoft.com/office/drawing/2014/main" val="20004"/>
                    </a:ext>
                  </a:extLst>
                </a:gridCol>
                <a:gridCol w="1357630">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6593" name="TextBox 5"/>
          <p:cNvSpPr txBox="1"/>
          <p:nvPr/>
        </p:nvSpPr>
        <p:spPr>
          <a:xfrm>
            <a:off x="9667875" y="5214938"/>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6594" name="TextBox 6"/>
          <p:cNvSpPr txBox="1"/>
          <p:nvPr/>
        </p:nvSpPr>
        <p:spPr>
          <a:xfrm>
            <a:off x="9667875" y="5681663"/>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6595" name="TextBox 7"/>
          <p:cNvSpPr txBox="1"/>
          <p:nvPr/>
        </p:nvSpPr>
        <p:spPr>
          <a:xfrm>
            <a:off x="9667875" y="6181725"/>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sp>
        <p:nvSpPr>
          <p:cNvPr id="9" name="TextBox 8"/>
          <p:cNvSpPr txBox="1"/>
          <p:nvPr/>
        </p:nvSpPr>
        <p:spPr>
          <a:xfrm>
            <a:off x="2238375" y="5286375"/>
            <a:ext cx="857250" cy="583565"/>
          </a:xfrm>
          <a:prstGeom prst="rect">
            <a:avLst/>
          </a:prstGeom>
          <a:noFill/>
          <a:ln w="9525">
            <a:noFill/>
          </a:ln>
        </p:spPr>
        <p:txBody>
          <a:bodyPr>
            <a:spAutoFit/>
          </a:bodyPr>
          <a:lstStyle/>
          <a:p>
            <a:pPr algn="ctr"/>
            <a:r>
              <a:rPr lang="en-US" altLang="zh-CN" sz="3200" b="1" dirty="0">
                <a:solidFill>
                  <a:srgbClr val="00B0F0"/>
                </a:solidFill>
                <a:latin typeface="Arial" panose="020B0604020202020204" pitchFamily="34" charset="0"/>
              </a:rPr>
              <a:t>stu</a:t>
            </a:r>
            <a:endParaRPr lang="zh-CN" altLang="en-US" sz="3200" b="1" dirty="0">
              <a:solidFill>
                <a:srgbClr val="00B0F0"/>
              </a:solidFill>
              <a:latin typeface="Arial" panose="020B0604020202020204" pitchFamily="34" charset="0"/>
            </a:endParaRPr>
          </a:p>
        </p:txBody>
      </p:sp>
      <p:cxnSp>
        <p:nvCxnSpPr>
          <p:cNvPr id="10" name="直接箭头连接符 9"/>
          <p:cNvCxnSpPr/>
          <p:nvPr/>
        </p:nvCxnSpPr>
        <p:spPr>
          <a:xfrm flipV="1">
            <a:off x="2238375" y="5275263"/>
            <a:ext cx="857250" cy="11112"/>
          </a:xfrm>
          <a:prstGeom prst="straightConnector1">
            <a:avLst/>
          </a:prstGeom>
          <a:ln w="38100" cap="flat" cmpd="sng">
            <a:solidFill>
              <a:srgbClr val="C00000"/>
            </a:solidFill>
            <a:prstDash val="solid"/>
            <a:miter/>
            <a:headEnd type="none" w="med" len="med"/>
            <a:tailEnd type="arrow" w="med" len="med"/>
          </a:ln>
        </p:spPr>
      </p:cxnSp>
      <p:sp>
        <p:nvSpPr>
          <p:cNvPr id="11" name="TextBox 10"/>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12" name="TextBox 11"/>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13" name="TextBox 12"/>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14" name="TextBox 13"/>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15" name="TextBox 14"/>
          <p:cNvSpPr txBox="1"/>
          <p:nvPr/>
        </p:nvSpPr>
        <p:spPr>
          <a:xfrm>
            <a:off x="3095625" y="5715000"/>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10103</a:t>
            </a:r>
            <a:endParaRPr kumimoji="1" lang="zh-CN" altLang="en-US" sz="2400" b="1" kern="1200" cap="none" spc="0" normalizeH="0" baseline="0" noProof="0" dirty="0">
              <a:solidFill>
                <a:srgbClr val="9D138D"/>
              </a:solidFill>
              <a:latin typeface="+mn-lt"/>
              <a:ea typeface="+mn-ea"/>
              <a:cs typeface="+mn-cs"/>
            </a:endParaRPr>
          </a:p>
        </p:txBody>
      </p:sp>
      <p:sp>
        <p:nvSpPr>
          <p:cNvPr id="16" name="TextBox 15"/>
          <p:cNvSpPr txBox="1"/>
          <p:nvPr/>
        </p:nvSpPr>
        <p:spPr>
          <a:xfrm>
            <a:off x="4310063" y="5715000"/>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Wang</a:t>
            </a:r>
            <a:endParaRPr kumimoji="1" lang="zh-CN" altLang="en-US" sz="2400" b="1" kern="1200" cap="none" spc="0" normalizeH="0" baseline="0" noProof="0" dirty="0">
              <a:solidFill>
                <a:srgbClr val="00B050"/>
              </a:solidFill>
              <a:latin typeface="+mn-lt"/>
              <a:ea typeface="+mn-ea"/>
              <a:cs typeface="+mn-cs"/>
            </a:endParaRPr>
          </a:p>
        </p:txBody>
      </p:sp>
      <p:sp>
        <p:nvSpPr>
          <p:cNvPr id="17" name="TextBox 16"/>
          <p:cNvSpPr txBox="1"/>
          <p:nvPr/>
        </p:nvSpPr>
        <p:spPr>
          <a:xfrm>
            <a:off x="5667375" y="5715000"/>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98.5   87     69</a:t>
            </a:r>
            <a:endParaRPr kumimoji="1" lang="zh-CN" altLang="en-US" sz="2400" b="1" kern="1200" cap="none" spc="0" normalizeH="0" baseline="0" noProof="0" dirty="0">
              <a:solidFill>
                <a:srgbClr val="0000CC"/>
              </a:solidFill>
              <a:latin typeface="+mn-lt"/>
              <a:ea typeface="+mn-ea"/>
              <a:cs typeface="+mn-cs"/>
            </a:endParaRPr>
          </a:p>
        </p:txBody>
      </p:sp>
      <p:sp>
        <p:nvSpPr>
          <p:cNvPr id="18" name="TextBox 17"/>
          <p:cNvSpPr txBox="1"/>
          <p:nvPr/>
        </p:nvSpPr>
        <p:spPr>
          <a:xfrm>
            <a:off x="8382000" y="5715000"/>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84.83</a:t>
            </a:r>
            <a:endParaRPr kumimoji="1" lang="zh-CN" altLang="en-US" sz="2400" b="1" kern="1200" cap="none" spc="0" normalizeH="0" baseline="0" noProof="0" dirty="0">
              <a:solidFill>
                <a:srgbClr val="C00000"/>
              </a:solidFill>
              <a:latin typeface="+mn-lt"/>
              <a:ea typeface="+mn-ea"/>
              <a:cs typeface="+mn-cs"/>
            </a:endParaRPr>
          </a:p>
        </p:txBody>
      </p:sp>
      <p:sp>
        <p:nvSpPr>
          <p:cNvPr id="19" name="TextBox 18"/>
          <p:cNvSpPr txBox="1"/>
          <p:nvPr/>
        </p:nvSpPr>
        <p:spPr>
          <a:xfrm>
            <a:off x="3095625" y="618172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10106</a:t>
            </a:r>
            <a:endParaRPr kumimoji="1" lang="zh-CN" altLang="en-US" sz="2400" b="1" kern="1200" cap="none" spc="0" normalizeH="0" baseline="0" noProof="0" dirty="0">
              <a:solidFill>
                <a:srgbClr val="9D138D"/>
              </a:solidFill>
              <a:latin typeface="+mn-lt"/>
              <a:ea typeface="+mn-ea"/>
              <a:cs typeface="+mn-cs"/>
            </a:endParaRPr>
          </a:p>
        </p:txBody>
      </p:sp>
      <p:sp>
        <p:nvSpPr>
          <p:cNvPr id="20" name="TextBox 19"/>
          <p:cNvSpPr txBox="1"/>
          <p:nvPr/>
        </p:nvSpPr>
        <p:spPr>
          <a:xfrm>
            <a:off x="4310063" y="6181725"/>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Sun</a:t>
            </a:r>
            <a:endParaRPr kumimoji="1" lang="zh-CN" altLang="en-US" sz="2400" b="1" kern="1200" cap="none" spc="0" normalizeH="0" baseline="0" noProof="0" dirty="0">
              <a:solidFill>
                <a:srgbClr val="00B050"/>
              </a:solidFill>
              <a:latin typeface="+mn-lt"/>
              <a:ea typeface="+mn-ea"/>
              <a:cs typeface="+mn-cs"/>
            </a:endParaRPr>
          </a:p>
        </p:txBody>
      </p:sp>
      <p:sp>
        <p:nvSpPr>
          <p:cNvPr id="21" name="TextBox 20"/>
          <p:cNvSpPr txBox="1"/>
          <p:nvPr/>
        </p:nvSpPr>
        <p:spPr>
          <a:xfrm>
            <a:off x="5667375" y="6181725"/>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  88   76.5   89</a:t>
            </a:r>
            <a:endParaRPr kumimoji="1" lang="zh-CN" altLang="en-US" sz="2400" b="1" kern="1200" cap="none" spc="0" normalizeH="0" baseline="0" noProof="0" dirty="0">
              <a:solidFill>
                <a:srgbClr val="0000CC"/>
              </a:solidFill>
              <a:latin typeface="+mn-lt"/>
              <a:ea typeface="+mn-ea"/>
              <a:cs typeface="+mn-cs"/>
            </a:endParaRPr>
          </a:p>
        </p:txBody>
      </p:sp>
      <p:sp>
        <p:nvSpPr>
          <p:cNvPr id="22" name="TextBox 21"/>
          <p:cNvSpPr txBox="1"/>
          <p:nvPr/>
        </p:nvSpPr>
        <p:spPr>
          <a:xfrm>
            <a:off x="8382000" y="618172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84.5</a:t>
            </a:r>
            <a:endParaRPr kumimoji="1" lang="zh-CN" altLang="en-US" sz="2400" b="1" kern="1200" cap="none" spc="0" normalizeH="0" baseline="0" noProof="0" dirty="0">
              <a:solidFill>
                <a:srgbClr val="C00000"/>
              </a:solidFill>
              <a:latin typeface="+mn-lt"/>
              <a:ea typeface="+mn-ea"/>
              <a:cs typeface="+mn-cs"/>
            </a:endParaRPr>
          </a:p>
        </p:txBody>
      </p:sp>
      <p:sp>
        <p:nvSpPr>
          <p:cNvPr id="23" name="圆角矩形标注 22"/>
          <p:cNvSpPr/>
          <p:nvPr/>
        </p:nvSpPr>
        <p:spPr bwMode="auto">
          <a:xfrm>
            <a:off x="8667750" y="4429125"/>
            <a:ext cx="1285875" cy="571500"/>
          </a:xfrm>
          <a:prstGeom prst="wedgeRoundRectCallout">
            <a:avLst>
              <a:gd name="adj1" fmla="val -31831"/>
              <a:gd name="adj2" fmla="val 11695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C00000"/>
                </a:solidFill>
                <a:effectLst/>
                <a:uLnTx/>
                <a:uFillTx/>
                <a:latin typeface="+mn-lt"/>
                <a:ea typeface="+mn-ea"/>
                <a:cs typeface="+mn-cs"/>
              </a:rPr>
              <a:t>最大</a:t>
            </a:r>
          </a:p>
        </p:txBody>
      </p:sp>
      <p:sp>
        <p:nvSpPr>
          <p:cNvPr id="24" name="矩形 23"/>
          <p:cNvSpPr/>
          <p:nvPr/>
        </p:nvSpPr>
        <p:spPr>
          <a:xfrm>
            <a:off x="2952750" y="5143500"/>
            <a:ext cx="6858000" cy="642938"/>
          </a:xfrm>
          <a:prstGeom prst="rect">
            <a:avLst/>
          </a:prstGeom>
          <a:noFill/>
          <a:ln w="38100" cap="flat" cmpd="sng">
            <a:solidFill>
              <a:srgbClr val="00B0F0"/>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sp>
        <p:nvSpPr>
          <p:cNvPr id="25" name="圆角矩形标注 24"/>
          <p:cNvSpPr/>
          <p:nvPr/>
        </p:nvSpPr>
        <p:spPr bwMode="auto">
          <a:xfrm>
            <a:off x="3881438" y="4143375"/>
            <a:ext cx="1285875" cy="571500"/>
          </a:xfrm>
          <a:prstGeom prst="wedgeRoundRectCallout">
            <a:avLst>
              <a:gd name="adj1" fmla="val -44495"/>
              <a:gd name="adj2" fmla="val -100033"/>
              <a:gd name="adj3" fmla="val 16667"/>
            </a:avLst>
          </a:prstGeom>
          <a:solidFill>
            <a:srgbClr val="00B0F0"/>
          </a:solidFill>
          <a:ln w="9525" cap="flat" cmpd="sng" algn="ctr">
            <a:solidFill>
              <a:schemeClr val="tx1"/>
            </a:solidFill>
            <a:prstDash val="solid"/>
            <a:miter lim="800000"/>
            <a:headEnd type="none" w="med" len="med"/>
            <a:tailEnd type="none" w="med" len="med"/>
          </a:ln>
          <a:effectLst/>
        </p:spPr>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FF00"/>
                </a:solidFill>
                <a:effectLst/>
                <a:uLnTx/>
                <a:uFillTx/>
                <a:latin typeface="+mn-lt"/>
                <a:ea typeface="+mn-ea"/>
                <a:cs typeface="+mn-cs"/>
              </a:rPr>
              <a:t>返回</a:t>
            </a:r>
          </a:p>
        </p:txBody>
      </p:sp>
      <p:pic>
        <p:nvPicPr>
          <p:cNvPr id="66613" name="图片 25" descr="Untitled2.png">
            <a:hlinkClick r:id="rId2" action="ppaction://hlinksldjump"/>
          </p:cNvPr>
          <p:cNvPicPr>
            <a:picLocks noChangeAspect="1"/>
          </p:cNvPicPr>
          <p:nvPr/>
        </p:nvPicPr>
        <p:blipFill>
          <a:blip r:embed="rId3"/>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lide(from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blinds(horizontal)">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 calcmode="lin" valueType="num">
                                      <p:cBhvr>
                                        <p:cTn id="22" dur="500" fill="hold"/>
                                        <p:tgtEl>
                                          <p:spTgt spid="24"/>
                                        </p:tgtEl>
                                        <p:attrNameLst>
                                          <p:attrName>style.rotation</p:attrName>
                                        </p:attrNameLst>
                                      </p:cBhvr>
                                      <p:tavLst>
                                        <p:tav tm="0">
                                          <p:val>
                                            <p:fltVal val="360"/>
                                          </p:val>
                                        </p:tav>
                                        <p:tav tm="100000">
                                          <p:val>
                                            <p:fltVal val="0"/>
                                          </p:val>
                                        </p:tav>
                                      </p:tavLst>
                                    </p:anim>
                                    <p:animEffect transition="in" filter="fade">
                                      <p:cBhvr>
                                        <p:cTn id="23" dur="500"/>
                                        <p:tgtEl>
                                          <p:spTgt spid="24"/>
                                        </p:tgtEl>
                                      </p:cBhvr>
                                    </p:animEffect>
                                  </p:childTnLst>
                                </p:cTn>
                              </p:par>
                            </p:childTnLst>
                          </p:cTn>
                        </p:par>
                        <p:par>
                          <p:cTn id="24" fill="hold">
                            <p:stCondLst>
                              <p:cond delay="500"/>
                            </p:stCondLst>
                            <p:childTnLst>
                              <p:par>
                                <p:cTn id="25" presetID="49" presetClass="entr" presetSubtype="0" decel="10000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 calcmode="lin" valueType="num">
                                      <p:cBhvr>
                                        <p:cTn id="29" dur="500" fill="hold"/>
                                        <p:tgtEl>
                                          <p:spTgt spid="25"/>
                                        </p:tgtEl>
                                        <p:attrNameLst>
                                          <p:attrName>style.rotation</p:attrName>
                                        </p:attrNameLst>
                                      </p:cBhvr>
                                      <p:tavLst>
                                        <p:tav tm="0">
                                          <p:val>
                                            <p:fltVal val="360"/>
                                          </p:val>
                                        </p:tav>
                                        <p:tav tm="100000">
                                          <p:val>
                                            <p:fltVal val="0"/>
                                          </p:val>
                                        </p:tav>
                                      </p:tavLst>
                                    </p:anim>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3" grpId="0" bldLvl="0" animBg="1"/>
      <p:bldP spid="24" grpId="0" bldLvl="0" animBg="1"/>
      <p:bldP spid="25"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66875" y="500063"/>
            <a:ext cx="8929688" cy="4071937"/>
          </a:xfrm>
        </p:spPr>
        <p:txBody>
          <a:bodyPr vert="horz" wrap="square" lIns="91440" tIns="45720" rIns="91440" bIns="45720" anchor="t"/>
          <a:lstStyle/>
          <a:p>
            <a:pPr>
              <a:lnSpc>
                <a:spcPct val="100000"/>
              </a:lnSpc>
              <a:buNone/>
            </a:pPr>
            <a:r>
              <a:rPr kumimoji="1" lang="en-US" altLang="zh-CN" sz="2800" dirty="0">
                <a:latin typeface="+mn-lt"/>
                <a:ea typeface="+mn-ea"/>
                <a:cs typeface="+mn-cs"/>
              </a:rPr>
              <a:t>void print(struct Student </a:t>
            </a:r>
            <a:r>
              <a:rPr kumimoji="1" lang="en-US" altLang="zh-CN" sz="2800" dirty="0">
                <a:solidFill>
                  <a:srgbClr val="00B0F0"/>
                </a:solidFill>
                <a:latin typeface="+mn-lt"/>
                <a:ea typeface="+mn-ea"/>
                <a:cs typeface="+mn-cs"/>
              </a:rPr>
              <a:t>stud</a:t>
            </a: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printf("\n</a:t>
            </a:r>
            <a:r>
              <a:rPr kumimoji="1" lang="zh-CN" altLang="zh-CN" sz="2800" dirty="0">
                <a:latin typeface="+mn-lt"/>
                <a:ea typeface="+mn-ea"/>
                <a:cs typeface="+mn-cs"/>
              </a:rPr>
              <a:t>成绩最高的学生是</a:t>
            </a:r>
            <a:r>
              <a:rPr kumimoji="1" lang="en-US" altLang="zh-CN" sz="2800" dirty="0">
                <a:latin typeface="+mn-lt"/>
                <a:ea typeface="+mn-ea"/>
                <a:cs typeface="+mn-cs"/>
              </a:rPr>
              <a:t>:\n");</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printf("</a:t>
            </a:r>
            <a:r>
              <a:rPr kumimoji="1" lang="zh-CN" altLang="zh-CN" sz="2800" dirty="0">
                <a:latin typeface="+mn-lt"/>
                <a:ea typeface="+mn-ea"/>
                <a:cs typeface="+mn-cs"/>
              </a:rPr>
              <a:t>学号</a:t>
            </a:r>
            <a:r>
              <a:rPr kumimoji="1" lang="en-US" altLang="zh-CN" sz="2800" dirty="0">
                <a:latin typeface="+mn-lt"/>
                <a:ea typeface="+mn-ea"/>
                <a:cs typeface="+mn-cs"/>
              </a:rPr>
              <a:t>:%d\n</a:t>
            </a:r>
            <a:r>
              <a:rPr kumimoji="1" lang="zh-CN" altLang="zh-CN" sz="2800" dirty="0">
                <a:latin typeface="+mn-lt"/>
                <a:ea typeface="+mn-ea"/>
                <a:cs typeface="+mn-cs"/>
              </a:rPr>
              <a:t>姓名</a:t>
            </a:r>
            <a:r>
              <a:rPr kumimoji="1" lang="en-US" altLang="zh-CN" sz="2800" dirty="0">
                <a:latin typeface="+mn-lt"/>
                <a:ea typeface="+mn-ea"/>
                <a:cs typeface="+mn-cs"/>
              </a:rPr>
              <a:t>:%s\n</a:t>
            </a:r>
          </a:p>
          <a:p>
            <a:pPr>
              <a:lnSpc>
                <a:spcPct val="100000"/>
              </a:lnSpc>
              <a:buNone/>
            </a:pPr>
            <a:r>
              <a:rPr kumimoji="1" lang="en-US" altLang="zh-CN" sz="2800" dirty="0">
                <a:latin typeface="+mn-lt"/>
                <a:ea typeface="+mn-ea"/>
                <a:cs typeface="+mn-cs"/>
              </a:rPr>
              <a:t>          </a:t>
            </a:r>
            <a:r>
              <a:rPr kumimoji="1" lang="zh-CN" altLang="zh-CN" sz="2800" dirty="0">
                <a:latin typeface="+mn-lt"/>
                <a:ea typeface="+mn-ea"/>
                <a:cs typeface="+mn-cs"/>
              </a:rPr>
              <a:t>三门课成绩</a:t>
            </a:r>
            <a:r>
              <a:rPr kumimoji="1" lang="en-US" altLang="zh-CN" sz="2800" dirty="0">
                <a:latin typeface="+mn-lt"/>
                <a:ea typeface="+mn-ea"/>
                <a:cs typeface="+mn-cs"/>
              </a:rPr>
              <a:t>:%5.1f,%5.1f,%5.1f\n</a:t>
            </a:r>
          </a:p>
          <a:p>
            <a:pPr>
              <a:lnSpc>
                <a:spcPct val="100000"/>
              </a:lnSpc>
              <a:buNone/>
            </a:pPr>
            <a:r>
              <a:rPr kumimoji="1" lang="en-US" altLang="zh-CN" sz="2800" dirty="0">
                <a:latin typeface="+mn-lt"/>
                <a:ea typeface="+mn-ea"/>
                <a:cs typeface="+mn-cs"/>
              </a:rPr>
              <a:t>             </a:t>
            </a:r>
            <a:r>
              <a:rPr kumimoji="1" lang="zh-CN" altLang="zh-CN" sz="2800" dirty="0">
                <a:latin typeface="+mn-lt"/>
                <a:ea typeface="+mn-ea"/>
                <a:cs typeface="+mn-cs"/>
              </a:rPr>
              <a:t>平均成绩</a:t>
            </a:r>
            <a:r>
              <a:rPr kumimoji="1" lang="en-US" altLang="zh-CN" sz="2800" dirty="0">
                <a:latin typeface="+mn-lt"/>
                <a:ea typeface="+mn-ea"/>
                <a:cs typeface="+mn-cs"/>
              </a:rPr>
              <a:t>:%6.2f\n”, stud.num,</a:t>
            </a:r>
          </a:p>
          <a:p>
            <a:pPr>
              <a:lnSpc>
                <a:spcPct val="100000"/>
              </a:lnSpc>
              <a:buNone/>
            </a:pPr>
            <a:r>
              <a:rPr kumimoji="1" lang="en-US" altLang="zh-CN" sz="2800" dirty="0">
                <a:latin typeface="+mn-lt"/>
                <a:ea typeface="+mn-ea"/>
                <a:cs typeface="+mn-cs"/>
              </a:rPr>
              <a:t>              stud.name,stud.score[0],</a:t>
            </a:r>
          </a:p>
          <a:p>
            <a:pPr>
              <a:lnSpc>
                <a:spcPct val="100000"/>
              </a:lnSpc>
              <a:buNone/>
            </a:pPr>
            <a:r>
              <a:rPr kumimoji="1" lang="en-US" altLang="zh-CN" sz="2800" dirty="0">
                <a:latin typeface="+mn-lt"/>
                <a:ea typeface="+mn-ea"/>
                <a:cs typeface="+mn-cs"/>
              </a:rPr>
              <a:t>      stud.score[1],stud.score[2],stud.aver);</a:t>
            </a:r>
            <a:endParaRPr kumimoji="1" lang="zh-CN" altLang="zh-CN" sz="2800" dirty="0">
              <a:latin typeface="+mn-lt"/>
              <a:ea typeface="+mn-ea"/>
              <a:cs typeface="+mn-cs"/>
            </a:endParaRPr>
          </a:p>
          <a:p>
            <a:pPr>
              <a:lnSpc>
                <a:spcPct val="100000"/>
              </a:lnSpc>
              <a:buNone/>
            </a:pPr>
            <a:r>
              <a:rPr kumimoji="1" lang="en-US" altLang="zh-CN" sz="2800" dirty="0">
                <a:latin typeface="+mn-lt"/>
                <a:ea typeface="+mn-ea"/>
                <a:cs typeface="+mn-cs"/>
              </a:rPr>
              <a:t> }</a:t>
            </a:r>
            <a:endParaRPr kumimoji="1" lang="zh-CN" altLang="zh-CN" sz="2800" dirty="0">
              <a:latin typeface="+mn-lt"/>
              <a:ea typeface="+mn-ea"/>
              <a:cs typeface="+mn-cs"/>
            </a:endParaRPr>
          </a:p>
          <a:p>
            <a:pPr>
              <a:lnSpc>
                <a:spcPct val="100000"/>
              </a:lnSpc>
              <a:buNone/>
            </a:pPr>
            <a:endParaRPr kumimoji="1" lang="zh-CN" altLang="zh-CN" sz="2800" dirty="0">
              <a:latin typeface="+mn-lt"/>
              <a:ea typeface="+mn-ea"/>
              <a:cs typeface="+mn-cs"/>
            </a:endParaRPr>
          </a:p>
        </p:txBody>
      </p:sp>
      <p:graphicFrame>
        <p:nvGraphicFramePr>
          <p:cNvPr id="4" name="表格 3"/>
          <p:cNvGraphicFramePr>
            <a:graphicFrameLocks noGrp="1"/>
          </p:cNvGraphicFramePr>
          <p:nvPr/>
        </p:nvGraphicFramePr>
        <p:xfrm>
          <a:off x="3095625" y="5272088"/>
          <a:ext cx="6643370" cy="1371600"/>
        </p:xfrm>
        <a:graphic>
          <a:graphicData uri="http://schemas.openxmlformats.org/drawingml/2006/table">
            <a:tbl>
              <a:tblPr firstRow="1" bandRow="1">
                <a:tableStyleId>{5C22544A-7EE6-4342-B048-85BDC9FD1C3A}</a:tableStyleId>
              </a:tblPr>
              <a:tblGrid>
                <a:gridCol w="1285875">
                  <a:extLst>
                    <a:ext uri="{9D8B030D-6E8A-4147-A177-3AD203B41FA5}">
                      <a16:colId xmlns:a16="http://schemas.microsoft.com/office/drawing/2014/main" val="20000"/>
                    </a:ext>
                  </a:extLst>
                </a:gridCol>
                <a:gridCol w="1214755">
                  <a:extLst>
                    <a:ext uri="{9D8B030D-6E8A-4147-A177-3AD203B41FA5}">
                      <a16:colId xmlns:a16="http://schemas.microsoft.com/office/drawing/2014/main" val="20001"/>
                    </a:ext>
                  </a:extLst>
                </a:gridCol>
                <a:gridCol w="999490">
                  <a:extLst>
                    <a:ext uri="{9D8B030D-6E8A-4147-A177-3AD203B41FA5}">
                      <a16:colId xmlns:a16="http://schemas.microsoft.com/office/drawing/2014/main" val="20002"/>
                    </a:ext>
                  </a:extLst>
                </a:gridCol>
                <a:gridCol w="1000125">
                  <a:extLst>
                    <a:ext uri="{9D8B030D-6E8A-4147-A177-3AD203B41FA5}">
                      <a16:colId xmlns:a16="http://schemas.microsoft.com/office/drawing/2014/main" val="20003"/>
                    </a:ext>
                  </a:extLst>
                </a:gridCol>
                <a:gridCol w="785495">
                  <a:extLst>
                    <a:ext uri="{9D8B030D-6E8A-4147-A177-3AD203B41FA5}">
                      <a16:colId xmlns:a16="http://schemas.microsoft.com/office/drawing/2014/main" val="20004"/>
                    </a:ext>
                  </a:extLst>
                </a:gridCol>
                <a:gridCol w="1357630">
                  <a:extLst>
                    <a:ext uri="{9D8B030D-6E8A-4147-A177-3AD203B41FA5}">
                      <a16:colId xmlns:a16="http://schemas.microsoft.com/office/drawing/2014/main" val="20005"/>
                    </a:ext>
                  </a:extLst>
                </a:gridCol>
              </a:tblGrid>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endParaRPr lang="zh-CN" altLang="en-US" sz="2400" b="1" dirty="0">
                        <a:solidFill>
                          <a:srgbClr val="9D138D"/>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B05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0000CC"/>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tc>
                  <a:txBody>
                    <a:bodyPr/>
                    <a:lstStyle/>
                    <a:p>
                      <a:pPr algn="ctr"/>
                      <a:endParaRPr lang="zh-CN" altLang="en-US" sz="2400" b="1" dirty="0">
                        <a:solidFill>
                          <a:srgbClr val="C00000"/>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p:nvPr/>
        </p:nvSpPr>
        <p:spPr>
          <a:xfrm>
            <a:off x="1738313" y="5143500"/>
            <a:ext cx="1143000" cy="583565"/>
          </a:xfrm>
          <a:prstGeom prst="rect">
            <a:avLst/>
          </a:prstGeom>
          <a:noFill/>
          <a:ln w="9525">
            <a:noFill/>
          </a:ln>
        </p:spPr>
        <p:txBody>
          <a:bodyPr>
            <a:spAutoFit/>
          </a:bodyPr>
          <a:lstStyle/>
          <a:p>
            <a:pPr algn="ctr"/>
            <a:r>
              <a:rPr lang="en-US" altLang="zh-CN" sz="3200" b="1" dirty="0">
                <a:solidFill>
                  <a:srgbClr val="00B0F0"/>
                </a:solidFill>
                <a:latin typeface="Arial" panose="020B0604020202020204" pitchFamily="34" charset="0"/>
              </a:rPr>
              <a:t>stud</a:t>
            </a:r>
            <a:endParaRPr lang="zh-CN" altLang="en-US" sz="3200" b="1" dirty="0">
              <a:solidFill>
                <a:srgbClr val="00B0F0"/>
              </a:solidFill>
              <a:latin typeface="Arial" panose="020B0604020202020204" pitchFamily="34" charset="0"/>
            </a:endParaRPr>
          </a:p>
        </p:txBody>
      </p:sp>
      <p:sp>
        <p:nvSpPr>
          <p:cNvPr id="7" name="TextBox 6"/>
          <p:cNvSpPr txBox="1"/>
          <p:nvPr/>
        </p:nvSpPr>
        <p:spPr>
          <a:xfrm>
            <a:off x="3095625" y="528637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10101</a:t>
            </a:r>
            <a:endParaRPr kumimoji="1" lang="zh-CN" altLang="en-US" sz="2400" b="1" kern="1200" cap="none" spc="0" normalizeH="0" baseline="0" noProof="0" dirty="0">
              <a:solidFill>
                <a:srgbClr val="9D138D"/>
              </a:solidFill>
              <a:latin typeface="+mn-lt"/>
              <a:ea typeface="+mn-ea"/>
              <a:cs typeface="+mn-cs"/>
            </a:endParaRPr>
          </a:p>
        </p:txBody>
      </p:sp>
      <p:sp>
        <p:nvSpPr>
          <p:cNvPr id="8" name="TextBox 7"/>
          <p:cNvSpPr txBox="1"/>
          <p:nvPr/>
        </p:nvSpPr>
        <p:spPr>
          <a:xfrm>
            <a:off x="4667250" y="5286375"/>
            <a:ext cx="7143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Li</a:t>
            </a:r>
            <a:endParaRPr kumimoji="1" lang="zh-CN" altLang="en-US" sz="2400" b="1" kern="1200" cap="none" spc="0" normalizeH="0" baseline="0" noProof="0" dirty="0">
              <a:solidFill>
                <a:srgbClr val="00B050"/>
              </a:solidFill>
              <a:latin typeface="+mn-lt"/>
              <a:ea typeface="+mn-ea"/>
              <a:cs typeface="+mn-cs"/>
            </a:endParaRPr>
          </a:p>
        </p:txBody>
      </p:sp>
      <p:sp>
        <p:nvSpPr>
          <p:cNvPr id="9" name="TextBox 8"/>
          <p:cNvSpPr txBox="1"/>
          <p:nvPr/>
        </p:nvSpPr>
        <p:spPr>
          <a:xfrm>
            <a:off x="5667375" y="5286375"/>
            <a:ext cx="271462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00CC"/>
                </a:solidFill>
                <a:latin typeface="+mn-lt"/>
                <a:ea typeface="+mn-ea"/>
                <a:cs typeface="+mn-cs"/>
              </a:rPr>
              <a:t>78     89     98</a:t>
            </a:r>
            <a:endParaRPr kumimoji="1" lang="zh-CN" altLang="en-US" sz="2400" b="1" kern="1200" cap="none" spc="0" normalizeH="0" baseline="0" noProof="0" dirty="0">
              <a:solidFill>
                <a:srgbClr val="0000CC"/>
              </a:solidFill>
              <a:latin typeface="+mn-lt"/>
              <a:ea typeface="+mn-ea"/>
              <a:cs typeface="+mn-cs"/>
            </a:endParaRPr>
          </a:p>
        </p:txBody>
      </p:sp>
      <p:sp>
        <p:nvSpPr>
          <p:cNvPr id="10" name="TextBox 9"/>
          <p:cNvSpPr txBox="1"/>
          <p:nvPr/>
        </p:nvSpPr>
        <p:spPr>
          <a:xfrm>
            <a:off x="8382000" y="528637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88.33</a:t>
            </a:r>
            <a:endParaRPr kumimoji="1" lang="zh-CN" altLang="en-US" sz="2400" b="1" kern="1200" cap="none" spc="0" normalizeH="0" baseline="0" noProof="0" dirty="0">
              <a:solidFill>
                <a:srgbClr val="C00000"/>
              </a:solidFill>
              <a:latin typeface="+mn-lt"/>
              <a:ea typeface="+mn-ea"/>
              <a:cs typeface="+mn-cs"/>
            </a:endParaRPr>
          </a:p>
        </p:txBody>
      </p:sp>
      <p:sp>
        <p:nvSpPr>
          <p:cNvPr id="11" name="TextBox 10"/>
          <p:cNvSpPr txBox="1"/>
          <p:nvPr/>
        </p:nvSpPr>
        <p:spPr>
          <a:xfrm>
            <a:off x="3095625" y="5715000"/>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10103</a:t>
            </a:r>
            <a:endParaRPr kumimoji="1" lang="zh-CN" altLang="en-US" sz="2400" b="1" kern="1200" cap="none" spc="0" normalizeH="0" baseline="0" noProof="0" dirty="0">
              <a:solidFill>
                <a:srgbClr val="9D138D"/>
              </a:solidFill>
              <a:latin typeface="+mn-lt"/>
              <a:ea typeface="+mn-ea"/>
              <a:cs typeface="+mn-cs"/>
            </a:endParaRPr>
          </a:p>
        </p:txBody>
      </p:sp>
      <p:sp>
        <p:nvSpPr>
          <p:cNvPr id="12" name="TextBox 11"/>
          <p:cNvSpPr txBox="1"/>
          <p:nvPr/>
        </p:nvSpPr>
        <p:spPr>
          <a:xfrm>
            <a:off x="4310063" y="5715000"/>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Wang</a:t>
            </a:r>
            <a:endParaRPr kumimoji="1" lang="zh-CN" altLang="en-US" sz="2400" b="1" kern="1200" cap="none" spc="0" normalizeH="0" baseline="0" noProof="0" dirty="0">
              <a:solidFill>
                <a:srgbClr val="00B050"/>
              </a:solidFill>
              <a:latin typeface="+mn-lt"/>
              <a:ea typeface="+mn-ea"/>
              <a:cs typeface="+mn-cs"/>
            </a:endParaRPr>
          </a:p>
        </p:txBody>
      </p:sp>
      <p:sp>
        <p:nvSpPr>
          <p:cNvPr id="13" name="TextBox 12"/>
          <p:cNvSpPr txBox="1"/>
          <p:nvPr/>
        </p:nvSpPr>
        <p:spPr>
          <a:xfrm>
            <a:off x="5667375" y="5715000"/>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98.5   87     69</a:t>
            </a:r>
            <a:endParaRPr kumimoji="1" lang="zh-CN" altLang="en-US" sz="2400" b="1" kern="1200" cap="none" spc="0" normalizeH="0" baseline="0" noProof="0" dirty="0">
              <a:solidFill>
                <a:srgbClr val="0000CC"/>
              </a:solidFill>
              <a:latin typeface="+mn-lt"/>
              <a:ea typeface="+mn-ea"/>
              <a:cs typeface="+mn-cs"/>
            </a:endParaRPr>
          </a:p>
        </p:txBody>
      </p:sp>
      <p:sp>
        <p:nvSpPr>
          <p:cNvPr id="14" name="TextBox 13"/>
          <p:cNvSpPr txBox="1"/>
          <p:nvPr/>
        </p:nvSpPr>
        <p:spPr>
          <a:xfrm>
            <a:off x="8382000" y="5715000"/>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84.83</a:t>
            </a:r>
            <a:endParaRPr kumimoji="1" lang="zh-CN" altLang="en-US" sz="2400" b="1" kern="1200" cap="none" spc="0" normalizeH="0" baseline="0" noProof="0" dirty="0">
              <a:solidFill>
                <a:srgbClr val="C00000"/>
              </a:solidFill>
              <a:latin typeface="+mn-lt"/>
              <a:ea typeface="+mn-ea"/>
              <a:cs typeface="+mn-cs"/>
            </a:endParaRPr>
          </a:p>
        </p:txBody>
      </p:sp>
      <p:sp>
        <p:nvSpPr>
          <p:cNvPr id="15" name="TextBox 14"/>
          <p:cNvSpPr txBox="1"/>
          <p:nvPr/>
        </p:nvSpPr>
        <p:spPr>
          <a:xfrm>
            <a:off x="3095625" y="6181725"/>
            <a:ext cx="1285875"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9D138D"/>
                </a:solidFill>
                <a:latin typeface="+mn-lt"/>
                <a:ea typeface="+mn-ea"/>
                <a:cs typeface="+mn-cs"/>
              </a:rPr>
              <a:t>10106</a:t>
            </a:r>
            <a:endParaRPr kumimoji="1" lang="zh-CN" altLang="en-US" sz="2400" b="1" kern="1200" cap="none" spc="0" normalizeH="0" baseline="0" noProof="0" dirty="0">
              <a:solidFill>
                <a:srgbClr val="9D138D"/>
              </a:solidFill>
              <a:latin typeface="+mn-lt"/>
              <a:ea typeface="+mn-ea"/>
              <a:cs typeface="+mn-cs"/>
            </a:endParaRPr>
          </a:p>
        </p:txBody>
      </p:sp>
      <p:sp>
        <p:nvSpPr>
          <p:cNvPr id="16" name="TextBox 15"/>
          <p:cNvSpPr txBox="1"/>
          <p:nvPr/>
        </p:nvSpPr>
        <p:spPr>
          <a:xfrm>
            <a:off x="4310063" y="6181725"/>
            <a:ext cx="1428750"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00B050"/>
                </a:solidFill>
                <a:latin typeface="+mn-lt"/>
                <a:ea typeface="+mn-ea"/>
                <a:cs typeface="+mn-cs"/>
              </a:rPr>
              <a:t>Sun</a:t>
            </a:r>
            <a:endParaRPr kumimoji="1" lang="zh-CN" altLang="en-US" sz="2400" b="1" kern="1200" cap="none" spc="0" normalizeH="0" baseline="0" noProof="0" dirty="0">
              <a:solidFill>
                <a:srgbClr val="00B050"/>
              </a:solidFill>
              <a:latin typeface="+mn-lt"/>
              <a:ea typeface="+mn-ea"/>
              <a:cs typeface="+mn-cs"/>
            </a:endParaRPr>
          </a:p>
        </p:txBody>
      </p:sp>
      <p:sp>
        <p:nvSpPr>
          <p:cNvPr id="17" name="TextBox 16"/>
          <p:cNvSpPr txBox="1"/>
          <p:nvPr/>
        </p:nvSpPr>
        <p:spPr>
          <a:xfrm>
            <a:off x="5667375" y="6181725"/>
            <a:ext cx="2714625" cy="460375"/>
          </a:xfrm>
          <a:prstGeom prst="rect">
            <a:avLst/>
          </a:prstGeom>
          <a:noFill/>
        </p:spPr>
        <p:txBody>
          <a:bodyPr>
            <a:spAutoFit/>
          </a:bodyPr>
          <a:lstStyle/>
          <a:p>
            <a:pPr marR="0" defTabSz="914400">
              <a:buClrTx/>
              <a:buSzTx/>
              <a:buFontTx/>
              <a:defRPr/>
            </a:pPr>
            <a:r>
              <a:rPr kumimoji="1" lang="en-US" altLang="zh-CN" sz="2400" b="1" kern="1200" cap="none" spc="0" normalizeH="0" baseline="0" noProof="0" dirty="0">
                <a:solidFill>
                  <a:srgbClr val="0000CC"/>
                </a:solidFill>
                <a:latin typeface="+mn-lt"/>
                <a:ea typeface="+mn-ea"/>
                <a:cs typeface="+mn-cs"/>
              </a:rPr>
              <a:t>  88   76.5   89</a:t>
            </a:r>
            <a:endParaRPr kumimoji="1" lang="zh-CN" altLang="en-US" sz="2400" b="1" kern="1200" cap="none" spc="0" normalizeH="0" baseline="0" noProof="0" dirty="0">
              <a:solidFill>
                <a:srgbClr val="0000CC"/>
              </a:solidFill>
              <a:latin typeface="+mn-lt"/>
              <a:ea typeface="+mn-ea"/>
              <a:cs typeface="+mn-cs"/>
            </a:endParaRPr>
          </a:p>
        </p:txBody>
      </p:sp>
      <p:sp>
        <p:nvSpPr>
          <p:cNvPr id="18" name="TextBox 17"/>
          <p:cNvSpPr txBox="1"/>
          <p:nvPr/>
        </p:nvSpPr>
        <p:spPr>
          <a:xfrm>
            <a:off x="8382000" y="6181725"/>
            <a:ext cx="1357313" cy="460375"/>
          </a:xfrm>
          <a:prstGeom prst="rect">
            <a:avLst/>
          </a:prstGeom>
          <a:noFill/>
        </p:spPr>
        <p:txBody>
          <a:bodyPr>
            <a:spAutoFit/>
          </a:bodyPr>
          <a:lstStyle/>
          <a:p>
            <a:pPr marR="0" algn="ctr" defTabSz="914400">
              <a:buClrTx/>
              <a:buSzTx/>
              <a:buFontTx/>
              <a:defRPr/>
            </a:pPr>
            <a:r>
              <a:rPr kumimoji="1" lang="en-US" altLang="zh-CN" sz="2400" b="1" kern="1200" cap="none" spc="0" normalizeH="0" baseline="0" noProof="0" dirty="0">
                <a:solidFill>
                  <a:srgbClr val="C00000"/>
                </a:solidFill>
                <a:latin typeface="+mn-lt"/>
                <a:ea typeface="+mn-ea"/>
                <a:cs typeface="+mn-cs"/>
              </a:rPr>
              <a:t>84.5</a:t>
            </a:r>
            <a:endParaRPr kumimoji="1" lang="zh-CN" altLang="en-US" sz="2400" b="1" kern="1200" cap="none" spc="0" normalizeH="0" baseline="0" noProof="0" dirty="0">
              <a:solidFill>
                <a:srgbClr val="C00000"/>
              </a:solidFill>
              <a:latin typeface="+mn-lt"/>
              <a:ea typeface="+mn-ea"/>
              <a:cs typeface="+mn-cs"/>
            </a:endParaRPr>
          </a:p>
        </p:txBody>
      </p:sp>
      <p:sp>
        <p:nvSpPr>
          <p:cNvPr id="20" name="矩形 19"/>
          <p:cNvSpPr/>
          <p:nvPr/>
        </p:nvSpPr>
        <p:spPr>
          <a:xfrm>
            <a:off x="2952750" y="5143500"/>
            <a:ext cx="6858000" cy="642938"/>
          </a:xfrm>
          <a:prstGeom prst="rect">
            <a:avLst/>
          </a:prstGeom>
          <a:noFill/>
          <a:ln w="38100" cap="flat" cmpd="sng">
            <a:solidFill>
              <a:srgbClr val="00B0F0"/>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pic>
        <p:nvPicPr>
          <p:cNvPr id="67631" name="Picture 2"/>
          <p:cNvPicPr>
            <a:picLocks noChangeAspect="1"/>
          </p:cNvPicPr>
          <p:nvPr/>
        </p:nvPicPr>
        <p:blipFill>
          <a:blip r:embed="rId2"/>
          <a:stretch>
            <a:fillRect/>
          </a:stretch>
        </p:blipFill>
        <p:spPr>
          <a:xfrm>
            <a:off x="4810125" y="142875"/>
            <a:ext cx="5214938" cy="393700"/>
          </a:xfrm>
          <a:prstGeom prst="rect">
            <a:avLst/>
          </a:prstGeom>
          <a:noFill/>
          <a:ln w="9525">
            <a:noFill/>
          </a:ln>
        </p:spPr>
      </p:pic>
      <p:pic>
        <p:nvPicPr>
          <p:cNvPr id="243715" name="Picture 3"/>
          <p:cNvPicPr>
            <a:picLocks noChangeAspect="1"/>
          </p:cNvPicPr>
          <p:nvPr/>
        </p:nvPicPr>
        <p:blipFill>
          <a:blip r:embed="rId3"/>
          <a:stretch>
            <a:fillRect/>
          </a:stretch>
        </p:blipFill>
        <p:spPr>
          <a:xfrm>
            <a:off x="4810125" y="500063"/>
            <a:ext cx="5216525" cy="1452562"/>
          </a:xfrm>
          <a:prstGeom prst="rect">
            <a:avLst/>
          </a:prstGeom>
          <a:noFill/>
          <a:ln w="9525">
            <a:noFill/>
          </a:ln>
        </p:spPr>
      </p:pic>
      <p:sp>
        <p:nvSpPr>
          <p:cNvPr id="24" name="TextBox 23"/>
          <p:cNvSpPr txBox="1"/>
          <p:nvPr/>
        </p:nvSpPr>
        <p:spPr>
          <a:xfrm>
            <a:off x="3167063" y="4572000"/>
            <a:ext cx="1143000" cy="583565"/>
          </a:xfrm>
          <a:prstGeom prst="rect">
            <a:avLst/>
          </a:prstGeom>
          <a:noFill/>
          <a:ln w="9525">
            <a:noFill/>
          </a:ln>
        </p:spPr>
        <p:txBody>
          <a:bodyPr>
            <a:spAutoFit/>
          </a:bodyPr>
          <a:lstStyle/>
          <a:p>
            <a:pPr algn="ctr"/>
            <a:r>
              <a:rPr lang="en-US" altLang="zh-CN" sz="3200" b="1" dirty="0">
                <a:solidFill>
                  <a:srgbClr val="00B0F0"/>
                </a:solidFill>
                <a:latin typeface="Arial" panose="020B0604020202020204" pitchFamily="34" charset="0"/>
              </a:rPr>
              <a:t>num</a:t>
            </a:r>
            <a:endParaRPr lang="zh-CN" altLang="en-US" sz="3200" b="1" dirty="0">
              <a:solidFill>
                <a:srgbClr val="00B0F0"/>
              </a:solidFill>
              <a:latin typeface="Arial" panose="020B0604020202020204" pitchFamily="34" charset="0"/>
            </a:endParaRPr>
          </a:p>
        </p:txBody>
      </p:sp>
      <p:sp>
        <p:nvSpPr>
          <p:cNvPr id="25" name="TextBox 24"/>
          <p:cNvSpPr txBox="1"/>
          <p:nvPr/>
        </p:nvSpPr>
        <p:spPr>
          <a:xfrm>
            <a:off x="4381500" y="4572000"/>
            <a:ext cx="1285875" cy="583565"/>
          </a:xfrm>
          <a:prstGeom prst="rect">
            <a:avLst/>
          </a:prstGeom>
          <a:noFill/>
          <a:ln w="9525">
            <a:noFill/>
          </a:ln>
        </p:spPr>
        <p:txBody>
          <a:bodyPr>
            <a:spAutoFit/>
          </a:bodyPr>
          <a:lstStyle/>
          <a:p>
            <a:pPr algn="ctr"/>
            <a:r>
              <a:rPr lang="en-US" altLang="zh-CN" sz="3200" b="1" dirty="0">
                <a:solidFill>
                  <a:srgbClr val="00B0F0"/>
                </a:solidFill>
                <a:latin typeface="Arial" panose="020B0604020202020204" pitchFamily="34" charset="0"/>
              </a:rPr>
              <a:t>name</a:t>
            </a:r>
            <a:endParaRPr lang="zh-CN" altLang="en-US" sz="3200" b="1" dirty="0">
              <a:solidFill>
                <a:srgbClr val="00B0F0"/>
              </a:solidFill>
              <a:latin typeface="Arial" panose="020B0604020202020204" pitchFamily="34" charset="0"/>
            </a:endParaRPr>
          </a:p>
        </p:txBody>
      </p:sp>
      <p:sp>
        <p:nvSpPr>
          <p:cNvPr id="26" name="TextBox 25"/>
          <p:cNvSpPr txBox="1"/>
          <p:nvPr/>
        </p:nvSpPr>
        <p:spPr>
          <a:xfrm>
            <a:off x="6381750" y="3987800"/>
            <a:ext cx="1285875" cy="583565"/>
          </a:xfrm>
          <a:prstGeom prst="rect">
            <a:avLst/>
          </a:prstGeom>
          <a:noFill/>
          <a:ln w="9525">
            <a:noFill/>
          </a:ln>
        </p:spPr>
        <p:txBody>
          <a:bodyPr>
            <a:spAutoFit/>
          </a:bodyPr>
          <a:lstStyle/>
          <a:p>
            <a:pPr algn="ctr"/>
            <a:r>
              <a:rPr lang="en-US" altLang="zh-CN" sz="3200" b="1" dirty="0">
                <a:solidFill>
                  <a:srgbClr val="00B0F0"/>
                </a:solidFill>
                <a:latin typeface="Arial" panose="020B0604020202020204" pitchFamily="34" charset="0"/>
              </a:rPr>
              <a:t>score</a:t>
            </a:r>
            <a:endParaRPr lang="zh-CN" altLang="en-US" sz="3200" b="1" dirty="0">
              <a:solidFill>
                <a:srgbClr val="00B0F0"/>
              </a:solidFill>
              <a:latin typeface="Arial" panose="020B0604020202020204" pitchFamily="34" charset="0"/>
            </a:endParaRPr>
          </a:p>
        </p:txBody>
      </p:sp>
      <p:sp>
        <p:nvSpPr>
          <p:cNvPr id="27" name="右大括号 26"/>
          <p:cNvSpPr/>
          <p:nvPr/>
        </p:nvSpPr>
        <p:spPr>
          <a:xfrm rot="-5400000">
            <a:off x="6773863" y="3463925"/>
            <a:ext cx="428625" cy="2786063"/>
          </a:xfrm>
          <a:prstGeom prst="rightBrace">
            <a:avLst>
              <a:gd name="adj1" fmla="val 8335"/>
              <a:gd name="adj2" fmla="val 50000"/>
            </a:avLst>
          </a:prstGeom>
          <a:solidFill>
            <a:schemeClr val="accent1"/>
          </a:solidFill>
          <a:ln w="38100" cap="flat" cmpd="sng">
            <a:solidFill>
              <a:srgbClr val="0000CC"/>
            </a:solidFill>
            <a:prstDash val="solid"/>
            <a:miter/>
            <a:headEnd type="none" w="med" len="med"/>
            <a:tailEnd type="none" w="med" len="med"/>
          </a:ln>
        </p:spPr>
        <p:txBody>
          <a:bodyPr wrap="none"/>
          <a:lstStyle/>
          <a:p>
            <a:endParaRPr lang="zh-CN" altLang="en-US" sz="4000" dirty="0">
              <a:latin typeface="Arial" panose="020B0604020202020204" pitchFamily="34" charset="0"/>
            </a:endParaRPr>
          </a:p>
        </p:txBody>
      </p:sp>
      <p:sp>
        <p:nvSpPr>
          <p:cNvPr id="28" name="TextBox 27"/>
          <p:cNvSpPr txBox="1"/>
          <p:nvPr/>
        </p:nvSpPr>
        <p:spPr>
          <a:xfrm>
            <a:off x="8453438" y="4572000"/>
            <a:ext cx="1285875" cy="583565"/>
          </a:xfrm>
          <a:prstGeom prst="rect">
            <a:avLst/>
          </a:prstGeom>
          <a:noFill/>
          <a:ln w="9525">
            <a:noFill/>
          </a:ln>
        </p:spPr>
        <p:txBody>
          <a:bodyPr>
            <a:spAutoFit/>
          </a:bodyPr>
          <a:lstStyle/>
          <a:p>
            <a:pPr algn="ctr"/>
            <a:r>
              <a:rPr lang="en-US" altLang="zh-CN" sz="3200" b="1" dirty="0">
                <a:solidFill>
                  <a:srgbClr val="00B0F0"/>
                </a:solidFill>
                <a:latin typeface="Arial" panose="020B0604020202020204" pitchFamily="34" charset="0"/>
              </a:rPr>
              <a:t>aver</a:t>
            </a:r>
            <a:endParaRPr lang="zh-CN" altLang="en-US" sz="3200" b="1" dirty="0">
              <a:solidFill>
                <a:srgbClr val="00B0F0"/>
              </a:solidFill>
              <a:latin typeface="Arial" panose="020B0604020202020204" pitchFamily="34" charset="0"/>
            </a:endParaRPr>
          </a:p>
        </p:txBody>
      </p:sp>
      <p:sp>
        <p:nvSpPr>
          <p:cNvPr id="67638" name="TextBox 28"/>
          <p:cNvSpPr txBox="1"/>
          <p:nvPr/>
        </p:nvSpPr>
        <p:spPr>
          <a:xfrm>
            <a:off x="9667875" y="5214938"/>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stu[0]</a:t>
            </a:r>
            <a:endParaRPr lang="zh-CN" altLang="en-US" sz="2400" b="1" dirty="0">
              <a:solidFill>
                <a:srgbClr val="0000CC"/>
              </a:solidFill>
              <a:latin typeface="Arial" panose="020B0604020202020204" pitchFamily="34" charset="0"/>
            </a:endParaRPr>
          </a:p>
        </p:txBody>
      </p:sp>
      <p:sp>
        <p:nvSpPr>
          <p:cNvPr id="67639" name="TextBox 29"/>
          <p:cNvSpPr txBox="1"/>
          <p:nvPr/>
        </p:nvSpPr>
        <p:spPr>
          <a:xfrm>
            <a:off x="9667875" y="5681663"/>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stu[1]</a:t>
            </a:r>
            <a:endParaRPr lang="zh-CN" altLang="en-US" sz="2400" b="1" dirty="0">
              <a:solidFill>
                <a:srgbClr val="0000CC"/>
              </a:solidFill>
              <a:latin typeface="Arial" panose="020B0604020202020204" pitchFamily="34" charset="0"/>
            </a:endParaRPr>
          </a:p>
        </p:txBody>
      </p:sp>
      <p:sp>
        <p:nvSpPr>
          <p:cNvPr id="67640" name="TextBox 30"/>
          <p:cNvSpPr txBox="1"/>
          <p:nvPr/>
        </p:nvSpPr>
        <p:spPr>
          <a:xfrm>
            <a:off x="9667875" y="6181725"/>
            <a:ext cx="1071563" cy="460375"/>
          </a:xfrm>
          <a:prstGeom prst="rect">
            <a:avLst/>
          </a:prstGeom>
          <a:noFill/>
          <a:ln w="9525">
            <a:noFill/>
          </a:ln>
        </p:spPr>
        <p:txBody>
          <a:bodyPr>
            <a:spAutoFit/>
          </a:bodyPr>
          <a:lstStyle/>
          <a:p>
            <a:pPr algn="ctr"/>
            <a:r>
              <a:rPr lang="en-US" altLang="zh-CN" sz="2400" b="1" dirty="0">
                <a:solidFill>
                  <a:srgbClr val="0000CC"/>
                </a:solidFill>
                <a:latin typeface="Arial" panose="020B0604020202020204" pitchFamily="34" charset="0"/>
              </a:rPr>
              <a:t>stu[2]</a:t>
            </a:r>
            <a:endParaRPr lang="zh-CN" altLang="en-US" sz="2400" b="1" dirty="0">
              <a:solidFill>
                <a:srgbClr val="0000CC"/>
              </a:solidFill>
              <a:latin typeface="Arial" panose="020B0604020202020204" pitchFamily="34" charset="0"/>
            </a:endParaRPr>
          </a:p>
        </p:txBody>
      </p:sp>
      <p:pic>
        <p:nvPicPr>
          <p:cNvPr id="67641" name="图片 28" descr="Untitled2.png">
            <a:hlinkClick r:id="rId4" action="ppaction://hlinksldjump"/>
          </p:cNvPr>
          <p:cNvPicPr>
            <a:picLocks noChangeAspect="1"/>
          </p:cNvPicPr>
          <p:nvPr/>
        </p:nvPicPr>
        <p:blipFill>
          <a:blip r:embed="rId5"/>
          <a:stretch>
            <a:fillRect/>
          </a:stretch>
        </p:blipFill>
        <p:spPr>
          <a:xfrm>
            <a:off x="166687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linds(horizontal)">
                                      <p:cBhvr>
                                        <p:cTn id="19" dur="500"/>
                                        <p:tgtEl>
                                          <p:spTgt spid="3">
                                            <p:txEl>
                                              <p:pRg st="3" end="3"/>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linds(horizontal)">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 calcmode="lin" valueType="num">
                                      <p:cBhvr>
                                        <p:cTn id="42" dur="500" fill="hold"/>
                                        <p:tgtEl>
                                          <p:spTgt spid="20"/>
                                        </p:tgtEl>
                                        <p:attrNameLst>
                                          <p:attrName>style.rotation</p:attrName>
                                        </p:attrNameLst>
                                      </p:cBhvr>
                                      <p:tavLst>
                                        <p:tav tm="0">
                                          <p:val>
                                            <p:fltVal val="360"/>
                                          </p:val>
                                        </p:tav>
                                        <p:tav tm="100000">
                                          <p:val>
                                            <p:fltVal val="0"/>
                                          </p:val>
                                        </p:tav>
                                      </p:tavLst>
                                    </p:anim>
                                    <p:animEffect transition="in" filter="fade">
                                      <p:cBhvr>
                                        <p:cTn id="43" dur="500"/>
                                        <p:tgtEl>
                                          <p:spTgt spid="20"/>
                                        </p:tgtEl>
                                      </p:cBhvr>
                                    </p:animEffect>
                                  </p:childTnLst>
                                </p:cTn>
                              </p:par>
                            </p:childTnLst>
                          </p:cTn>
                        </p:par>
                        <p:par>
                          <p:cTn id="44" fill="hold">
                            <p:stCondLst>
                              <p:cond delay="500"/>
                            </p:stCondLst>
                            <p:childTnLst>
                              <p:par>
                                <p:cTn id="45" presetID="12" presetClass="entr" presetSubtype="8"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lide(fromLeft)">
                                      <p:cBhvr>
                                        <p:cTn id="47" dur="500"/>
                                        <p:tgtEl>
                                          <p:spTgt spid="5"/>
                                        </p:tgtEl>
                                      </p:cBhvr>
                                    </p:animEffect>
                                  </p:childTnLst>
                                </p:cTn>
                              </p:par>
                            </p:childTnLst>
                          </p:cTn>
                        </p:par>
                        <p:par>
                          <p:cTn id="48" fill="hold">
                            <p:stCondLst>
                              <p:cond delay="1000"/>
                            </p:stCondLst>
                            <p:childTnLst>
                              <p:par>
                                <p:cTn id="49" presetID="12" presetClass="entr" presetSubtype="8"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slide(fromLeft)">
                                      <p:cBhvr>
                                        <p:cTn id="51" dur="500"/>
                                        <p:tgtEl>
                                          <p:spTgt spid="24"/>
                                        </p:tgtEl>
                                      </p:cBhvr>
                                    </p:animEffect>
                                  </p:childTnLst>
                                </p:cTn>
                              </p:par>
                            </p:childTnLst>
                          </p:cTn>
                        </p:par>
                        <p:par>
                          <p:cTn id="52" fill="hold">
                            <p:stCondLst>
                              <p:cond delay="1500"/>
                            </p:stCondLst>
                            <p:childTnLst>
                              <p:par>
                                <p:cTn id="53" presetID="1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Left)">
                                      <p:cBhvr>
                                        <p:cTn id="55" dur="500"/>
                                        <p:tgtEl>
                                          <p:spTgt spid="25"/>
                                        </p:tgtEl>
                                      </p:cBhvr>
                                    </p:animEffect>
                                  </p:childTnLst>
                                </p:cTn>
                              </p:par>
                            </p:childTnLst>
                          </p:cTn>
                        </p:par>
                        <p:par>
                          <p:cTn id="56" fill="hold">
                            <p:stCondLst>
                              <p:cond delay="2000"/>
                            </p:stCondLst>
                            <p:childTnLst>
                              <p:par>
                                <p:cTn id="57" presetID="4" presetClass="entr" presetSubtype="16"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ox(in)">
                                      <p:cBhvr>
                                        <p:cTn id="59" dur="500"/>
                                        <p:tgtEl>
                                          <p:spTgt spid="27"/>
                                        </p:tgtEl>
                                      </p:cBhvr>
                                    </p:animEffect>
                                  </p:childTnLst>
                                </p:cTn>
                              </p:par>
                            </p:childTnLst>
                          </p:cTn>
                        </p:par>
                        <p:par>
                          <p:cTn id="60" fill="hold">
                            <p:stCondLst>
                              <p:cond delay="2500"/>
                            </p:stCondLst>
                            <p:childTnLst>
                              <p:par>
                                <p:cTn id="61" presetID="12" presetClass="entr" presetSubtype="8" fill="hold" grpId="0"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slide(fromLeft)">
                                      <p:cBhvr>
                                        <p:cTn id="63" dur="500"/>
                                        <p:tgtEl>
                                          <p:spTgt spid="26"/>
                                        </p:tgtEl>
                                      </p:cBhvr>
                                    </p:animEffect>
                                  </p:childTnLst>
                                </p:cTn>
                              </p:par>
                            </p:childTnLst>
                          </p:cTn>
                        </p:par>
                        <p:par>
                          <p:cTn id="64" fill="hold">
                            <p:stCondLst>
                              <p:cond delay="3000"/>
                            </p:stCondLst>
                            <p:childTnLst>
                              <p:par>
                                <p:cTn id="65" presetID="1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slide(fromLeft)">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49" presetClass="entr" presetSubtype="0" decel="100000" fill="hold" nodeType="clickEffect">
                                  <p:stCondLst>
                                    <p:cond delay="0"/>
                                  </p:stCondLst>
                                  <p:childTnLst>
                                    <p:set>
                                      <p:cBhvr>
                                        <p:cTn id="71" dur="1" fill="hold">
                                          <p:stCondLst>
                                            <p:cond delay="0"/>
                                          </p:stCondLst>
                                        </p:cTn>
                                        <p:tgtEl>
                                          <p:spTgt spid="3">
                                            <p:txEl>
                                              <p:pRg st="1" end="1"/>
                                            </p:txEl>
                                          </p:spTgt>
                                        </p:tgtEl>
                                        <p:attrNameLst>
                                          <p:attrName>style.visibility</p:attrName>
                                        </p:attrNameLst>
                                      </p:cBhvr>
                                      <p:to>
                                        <p:strVal val="visible"/>
                                      </p:to>
                                    </p:set>
                                    <p:anim calcmode="lin" valueType="num">
                                      <p:cBhvr>
                                        <p:cTn id="7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73"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74"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75" dur="500"/>
                                        <p:tgtEl>
                                          <p:spTgt spid="3">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nodeType="clickEffect">
                                  <p:stCondLst>
                                    <p:cond delay="0"/>
                                  </p:stCondLst>
                                  <p:childTnLst>
                                    <p:set>
                                      <p:cBhvr>
                                        <p:cTn id="79" dur="1" fill="hold">
                                          <p:stCondLst>
                                            <p:cond delay="0"/>
                                          </p:stCondLst>
                                        </p:cTn>
                                        <p:tgtEl>
                                          <p:spTgt spid="67631"/>
                                        </p:tgtEl>
                                        <p:attrNameLst>
                                          <p:attrName>style.visibility</p:attrName>
                                        </p:attrNameLst>
                                      </p:cBhvr>
                                      <p:to>
                                        <p:strVal val="visible"/>
                                      </p:to>
                                    </p:set>
                                    <p:animEffect transition="in" filter="blinds(horizontal)">
                                      <p:cBhvr>
                                        <p:cTn id="80" dur="500"/>
                                        <p:tgtEl>
                                          <p:spTgt spid="67631"/>
                                        </p:tgtEl>
                                      </p:cBhvr>
                                    </p:animEffect>
                                  </p:childTnLst>
                                </p:cTn>
                              </p:par>
                            </p:childTnLst>
                          </p:cTn>
                        </p:par>
                      </p:childTnLst>
                    </p:cTn>
                  </p:par>
                  <p:par>
                    <p:cTn id="81" fill="hold">
                      <p:stCondLst>
                        <p:cond delay="indefinite"/>
                      </p:stCondLst>
                      <p:childTnLst>
                        <p:par>
                          <p:cTn id="82" fill="hold">
                            <p:stCondLst>
                              <p:cond delay="0"/>
                            </p:stCondLst>
                            <p:childTnLst>
                              <p:par>
                                <p:cTn id="83" presetID="49" presetClass="entr" presetSubtype="0" decel="100000" fill="hold" nodeType="clickEffect">
                                  <p:stCondLst>
                                    <p:cond delay="0"/>
                                  </p:stCondLst>
                                  <p:childTnLst>
                                    <p:set>
                                      <p:cBhvr>
                                        <p:cTn id="84" dur="1" fill="hold">
                                          <p:stCondLst>
                                            <p:cond delay="0"/>
                                          </p:stCondLst>
                                        </p:cTn>
                                        <p:tgtEl>
                                          <p:spTgt spid="3">
                                            <p:txEl>
                                              <p:pRg st="2" end="2"/>
                                            </p:txEl>
                                          </p:spTgt>
                                        </p:tgtEl>
                                        <p:attrNameLst>
                                          <p:attrName>style.visibility</p:attrName>
                                        </p:attrNameLst>
                                      </p:cBhvr>
                                      <p:to>
                                        <p:strVal val="visible"/>
                                      </p:to>
                                    </p:set>
                                    <p:anim calcmode="lin" valueType="num">
                                      <p:cBhvr>
                                        <p:cTn id="85"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6"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87" dur="500" fill="hold"/>
                                        <p:tgtEl>
                                          <p:spTgt spid="3">
                                            <p:txEl>
                                              <p:pRg st="2" end="2"/>
                                            </p:txEl>
                                          </p:spTgt>
                                        </p:tgtEl>
                                        <p:attrNameLst>
                                          <p:attrName>style.rotation</p:attrName>
                                        </p:attrNameLst>
                                      </p:cBhvr>
                                      <p:tavLst>
                                        <p:tav tm="0">
                                          <p:val>
                                            <p:fltVal val="360"/>
                                          </p:val>
                                        </p:tav>
                                        <p:tav tm="100000">
                                          <p:val>
                                            <p:fltVal val="0"/>
                                          </p:val>
                                        </p:tav>
                                      </p:tavLst>
                                    </p:anim>
                                    <p:animEffect transition="in" filter="fade">
                                      <p:cBhvr>
                                        <p:cTn id="88" dur="500"/>
                                        <p:tgtEl>
                                          <p:spTgt spid="3">
                                            <p:txEl>
                                              <p:pRg st="2" end="2"/>
                                            </p:txEl>
                                          </p:spTgt>
                                        </p:tgtEl>
                                      </p:cBhvr>
                                    </p:animEffect>
                                  </p:childTnLst>
                                </p:cTn>
                              </p:par>
                              <p:par>
                                <p:cTn id="89" presetID="49" presetClass="entr" presetSubtype="0" decel="100000" fill="hold" nodeType="withEffect">
                                  <p:stCondLst>
                                    <p:cond delay="0"/>
                                  </p:stCondLst>
                                  <p:childTnLst>
                                    <p:set>
                                      <p:cBhvr>
                                        <p:cTn id="90" dur="1" fill="hold">
                                          <p:stCondLst>
                                            <p:cond delay="0"/>
                                          </p:stCondLst>
                                        </p:cTn>
                                        <p:tgtEl>
                                          <p:spTgt spid="3">
                                            <p:txEl>
                                              <p:pRg st="3" end="3"/>
                                            </p:txEl>
                                          </p:spTgt>
                                        </p:tgtEl>
                                        <p:attrNameLst>
                                          <p:attrName>style.visibility</p:attrName>
                                        </p:attrNameLst>
                                      </p:cBhvr>
                                      <p:to>
                                        <p:strVal val="visible"/>
                                      </p:to>
                                    </p:set>
                                    <p:anim calcmode="lin" valueType="num">
                                      <p:cBhvr>
                                        <p:cTn id="9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92"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93" dur="500" fill="hold"/>
                                        <p:tgtEl>
                                          <p:spTgt spid="3">
                                            <p:txEl>
                                              <p:pRg st="3" end="3"/>
                                            </p:txEl>
                                          </p:spTgt>
                                        </p:tgtEl>
                                        <p:attrNameLst>
                                          <p:attrName>style.rotation</p:attrName>
                                        </p:attrNameLst>
                                      </p:cBhvr>
                                      <p:tavLst>
                                        <p:tav tm="0">
                                          <p:val>
                                            <p:fltVal val="360"/>
                                          </p:val>
                                        </p:tav>
                                        <p:tav tm="100000">
                                          <p:val>
                                            <p:fltVal val="0"/>
                                          </p:val>
                                        </p:tav>
                                      </p:tavLst>
                                    </p:anim>
                                    <p:animEffect transition="in" filter="fade">
                                      <p:cBhvr>
                                        <p:cTn id="94" dur="500"/>
                                        <p:tgtEl>
                                          <p:spTgt spid="3">
                                            <p:txEl>
                                              <p:pRg st="3" end="3"/>
                                            </p:txEl>
                                          </p:spTgt>
                                        </p:tgtEl>
                                      </p:cBhvr>
                                    </p:animEffect>
                                  </p:childTnLst>
                                </p:cTn>
                              </p:par>
                              <p:par>
                                <p:cTn id="95" presetID="49" presetClass="entr" presetSubtype="0" decel="100000" fill="hold" nodeType="with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 calcmode="lin" valueType="num">
                                      <p:cBhvr>
                                        <p:cTn id="9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98"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9"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100" dur="500"/>
                                        <p:tgtEl>
                                          <p:spTgt spid="3">
                                            <p:txEl>
                                              <p:pRg st="4" end="4"/>
                                            </p:txEl>
                                          </p:spTgt>
                                        </p:tgtEl>
                                      </p:cBhvr>
                                    </p:animEffect>
                                  </p:childTnLst>
                                </p:cTn>
                              </p:par>
                              <p:par>
                                <p:cTn id="101" presetID="49" presetClass="entr" presetSubtype="0" decel="100000" fill="hold" nodeType="withEffect">
                                  <p:stCondLst>
                                    <p:cond delay="0"/>
                                  </p:stCondLst>
                                  <p:childTnLst>
                                    <p:set>
                                      <p:cBhvr>
                                        <p:cTn id="102" dur="1" fill="hold">
                                          <p:stCondLst>
                                            <p:cond delay="0"/>
                                          </p:stCondLst>
                                        </p:cTn>
                                        <p:tgtEl>
                                          <p:spTgt spid="3">
                                            <p:txEl>
                                              <p:pRg st="5" end="5"/>
                                            </p:txEl>
                                          </p:spTgt>
                                        </p:tgtEl>
                                        <p:attrNameLst>
                                          <p:attrName>style.visibility</p:attrName>
                                        </p:attrNameLst>
                                      </p:cBhvr>
                                      <p:to>
                                        <p:strVal val="visible"/>
                                      </p:to>
                                    </p:set>
                                    <p:anim calcmode="lin" valueType="num">
                                      <p:cBhvr>
                                        <p:cTn id="103"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104" dur="500" fill="hold"/>
                                        <p:tgtEl>
                                          <p:spTgt spid="3">
                                            <p:txEl>
                                              <p:pRg st="5" end="5"/>
                                            </p:txEl>
                                          </p:spTgt>
                                        </p:tgtEl>
                                        <p:attrNameLst>
                                          <p:attrName>ppt_h</p:attrName>
                                        </p:attrNameLst>
                                      </p:cBhvr>
                                      <p:tavLst>
                                        <p:tav tm="0">
                                          <p:val>
                                            <p:fltVal val="0"/>
                                          </p:val>
                                        </p:tav>
                                        <p:tav tm="100000">
                                          <p:val>
                                            <p:strVal val="#ppt_h"/>
                                          </p:val>
                                        </p:tav>
                                      </p:tavLst>
                                    </p:anim>
                                    <p:anim calcmode="lin" valueType="num">
                                      <p:cBhvr>
                                        <p:cTn id="105" dur="500" fill="hold"/>
                                        <p:tgtEl>
                                          <p:spTgt spid="3">
                                            <p:txEl>
                                              <p:pRg st="5" end="5"/>
                                            </p:txEl>
                                          </p:spTgt>
                                        </p:tgtEl>
                                        <p:attrNameLst>
                                          <p:attrName>style.rotation</p:attrName>
                                        </p:attrNameLst>
                                      </p:cBhvr>
                                      <p:tavLst>
                                        <p:tav tm="0">
                                          <p:val>
                                            <p:fltVal val="360"/>
                                          </p:val>
                                        </p:tav>
                                        <p:tav tm="100000">
                                          <p:val>
                                            <p:fltVal val="0"/>
                                          </p:val>
                                        </p:tav>
                                      </p:tavLst>
                                    </p:anim>
                                    <p:animEffect transition="in" filter="fade">
                                      <p:cBhvr>
                                        <p:cTn id="106" dur="500"/>
                                        <p:tgtEl>
                                          <p:spTgt spid="3">
                                            <p:txEl>
                                              <p:pRg st="5" end="5"/>
                                            </p:txEl>
                                          </p:spTgt>
                                        </p:tgtEl>
                                      </p:cBhvr>
                                    </p:animEffect>
                                  </p:childTnLst>
                                </p:cTn>
                              </p:par>
                              <p:par>
                                <p:cTn id="107" presetID="49" presetClass="entr" presetSubtype="0" decel="100000" fill="hold" nodeType="with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 calcmode="lin" valueType="num">
                                      <p:cBhvr>
                                        <p:cTn id="10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10" dur="500" fill="hold"/>
                                        <p:tgtEl>
                                          <p:spTgt spid="3">
                                            <p:txEl>
                                              <p:pRg st="6" end="6"/>
                                            </p:txEl>
                                          </p:spTgt>
                                        </p:tgtEl>
                                        <p:attrNameLst>
                                          <p:attrName>ppt_h</p:attrName>
                                        </p:attrNameLst>
                                      </p:cBhvr>
                                      <p:tavLst>
                                        <p:tav tm="0">
                                          <p:val>
                                            <p:fltVal val="0"/>
                                          </p:val>
                                        </p:tav>
                                        <p:tav tm="100000">
                                          <p:val>
                                            <p:strVal val="#ppt_h"/>
                                          </p:val>
                                        </p:tav>
                                      </p:tavLst>
                                    </p:anim>
                                    <p:anim calcmode="lin" valueType="num">
                                      <p:cBhvr>
                                        <p:cTn id="111" dur="500" fill="hold"/>
                                        <p:tgtEl>
                                          <p:spTgt spid="3">
                                            <p:txEl>
                                              <p:pRg st="6" end="6"/>
                                            </p:txEl>
                                          </p:spTgt>
                                        </p:tgtEl>
                                        <p:attrNameLst>
                                          <p:attrName>style.rotation</p:attrName>
                                        </p:attrNameLst>
                                      </p:cBhvr>
                                      <p:tavLst>
                                        <p:tav tm="0">
                                          <p:val>
                                            <p:fltVal val="360"/>
                                          </p:val>
                                        </p:tav>
                                        <p:tav tm="100000">
                                          <p:val>
                                            <p:fltVal val="0"/>
                                          </p:val>
                                        </p:tav>
                                      </p:tavLst>
                                    </p:anim>
                                    <p:animEffect transition="in" filter="fade">
                                      <p:cBhvr>
                                        <p:cTn id="112" dur="500"/>
                                        <p:tgtEl>
                                          <p:spTgt spid="3">
                                            <p:txEl>
                                              <p:pRg st="6" end="6"/>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243715"/>
                                        </p:tgtEl>
                                        <p:attrNameLst>
                                          <p:attrName>style.visibility</p:attrName>
                                        </p:attrNameLst>
                                      </p:cBhvr>
                                      <p:to>
                                        <p:strVal val="visible"/>
                                      </p:to>
                                    </p:set>
                                    <p:animEffect transition="in" filter="blinds(horizontal)">
                                      <p:cBhvr>
                                        <p:cTn id="117" dur="500"/>
                                        <p:tgtEl>
                                          <p:spTgt spid="243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20" grpId="0" bldLvl="0" animBg="1"/>
      <p:bldP spid="24" grpId="0"/>
      <p:bldP spid="25" grpId="0"/>
      <p:bldP spid="26" grpId="0"/>
      <p:bldP spid="27" grpId="0" bldLvl="0" animBg="1"/>
      <p:bldP spid="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2063750" y="571500"/>
            <a:ext cx="8153400" cy="5553075"/>
          </a:xfrm>
        </p:spPr>
        <p:txBody>
          <a:bodyPr vert="horz" wrap="square" lIns="91440" tIns="45720" rIns="91440" bIns="45720" anchor="t"/>
          <a:lstStyle/>
          <a:p>
            <a:r>
              <a:rPr kumimoji="1" lang="zh-CN" altLang="zh-CN" dirty="0">
                <a:latin typeface="+mn-lt"/>
                <a:ea typeface="+mn-ea"/>
                <a:cs typeface="+mn-cs"/>
              </a:rPr>
              <a:t>以上</a:t>
            </a:r>
            <a:r>
              <a:rPr kumimoji="1" lang="en-US" altLang="zh-CN" dirty="0">
                <a:latin typeface="+mn-lt"/>
                <a:ea typeface="+mn-ea"/>
                <a:cs typeface="+mn-cs"/>
              </a:rPr>
              <a:t>3</a:t>
            </a:r>
            <a:r>
              <a:rPr kumimoji="1" lang="zh-CN" altLang="zh-CN" dirty="0">
                <a:latin typeface="+mn-lt"/>
                <a:ea typeface="+mn-ea"/>
                <a:cs typeface="+mn-cs"/>
              </a:rPr>
              <a:t>个函数的调用，情况各不相同：</a:t>
            </a:r>
          </a:p>
          <a:p>
            <a:pPr lvl="1"/>
            <a:r>
              <a:rPr kumimoji="1" lang="zh-CN" altLang="zh-CN" dirty="0">
                <a:latin typeface="+mn-lt"/>
                <a:ea typeface="+mn-ea"/>
              </a:rPr>
              <a:t>调用</a:t>
            </a:r>
            <a:r>
              <a:rPr kumimoji="1" lang="en-US" altLang="zh-CN" dirty="0">
                <a:latin typeface="+mn-lt"/>
                <a:ea typeface="+mn-ea"/>
              </a:rPr>
              <a:t>input</a:t>
            </a:r>
            <a:r>
              <a:rPr kumimoji="1" lang="zh-CN" altLang="zh-CN" dirty="0">
                <a:latin typeface="+mn-lt"/>
                <a:ea typeface="+mn-ea"/>
              </a:rPr>
              <a:t>函数时，实参是指针变量，形参是结构体数组，传递的是结构体元素的地址，函数无返回值。</a:t>
            </a:r>
          </a:p>
          <a:p>
            <a:pPr lvl="1"/>
            <a:r>
              <a:rPr kumimoji="1" lang="zh-CN" altLang="zh-CN" dirty="0">
                <a:latin typeface="+mn-lt"/>
                <a:ea typeface="+mn-ea"/>
              </a:rPr>
              <a:t>调用</a:t>
            </a:r>
            <a:r>
              <a:rPr kumimoji="1" lang="en-US" altLang="zh-CN" dirty="0">
                <a:latin typeface="+mn-lt"/>
                <a:ea typeface="+mn-ea"/>
              </a:rPr>
              <a:t>max</a:t>
            </a:r>
            <a:r>
              <a:rPr kumimoji="1" lang="zh-CN" altLang="zh-CN" dirty="0">
                <a:latin typeface="+mn-lt"/>
                <a:ea typeface="+mn-ea"/>
              </a:rPr>
              <a:t>函数时，实参是指针变量，形参是结构体数组，传递的是结构体元素的地址，函数的返回值是结构体类型数据。</a:t>
            </a:r>
          </a:p>
          <a:p>
            <a:pPr lvl="1"/>
            <a:r>
              <a:rPr kumimoji="1" lang="zh-CN" altLang="zh-CN" dirty="0">
                <a:latin typeface="+mn-lt"/>
                <a:ea typeface="+mn-ea"/>
              </a:rPr>
              <a:t>调用</a:t>
            </a:r>
            <a:r>
              <a:rPr kumimoji="1" lang="en-US" altLang="zh-CN" dirty="0">
                <a:latin typeface="+mn-lt"/>
                <a:ea typeface="+mn-ea"/>
              </a:rPr>
              <a:t>print</a:t>
            </a:r>
            <a:r>
              <a:rPr kumimoji="1" lang="zh-CN" altLang="zh-CN" dirty="0">
                <a:latin typeface="+mn-lt"/>
                <a:ea typeface="+mn-ea"/>
              </a:rPr>
              <a:t>函数时，实参是结构体变量，形参是结构体变量，传递的是结构体变量中各成员的值，函数无返回值。</a:t>
            </a:r>
            <a:endParaRPr kumimoji="1" lang="zh-CN" altLang="en-US" dirty="0">
              <a:latin typeface="+mn-lt"/>
              <a:ea typeface="+mn-ea"/>
            </a:endParaRPr>
          </a:p>
        </p:txBody>
      </p:sp>
      <p:pic>
        <p:nvPicPr>
          <p:cNvPr id="68611" name="图片 2" descr="Untitled2.png">
            <a:hlinkClick r:id="rId2" action="ppaction://hlinksldjump"/>
          </p:cNvPr>
          <p:cNvPicPr>
            <a:picLocks noChangeAspect="1"/>
          </p:cNvPicPr>
          <p:nvPr/>
        </p:nvPicPr>
        <p:blipFill>
          <a:blip r:embed="rId3"/>
          <a:stretch>
            <a:fillRect/>
          </a:stretch>
        </p:blipFill>
        <p:spPr>
          <a:xfrm>
            <a:off x="9953625" y="6072188"/>
            <a:ext cx="469900" cy="469900"/>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animEffect transition="in" filter="blinds(horizontal)">
                                      <p:cBhvr>
                                        <p:cTn id="7" dur="500"/>
                                        <p:tgtEl>
                                          <p:spTgt spid="686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610">
                                            <p:txEl>
                                              <p:pRg st="2" end="2"/>
                                            </p:txEl>
                                          </p:spTgt>
                                        </p:tgtEl>
                                        <p:attrNameLst>
                                          <p:attrName>style.visibility</p:attrName>
                                        </p:attrNameLst>
                                      </p:cBhvr>
                                      <p:to>
                                        <p:strVal val="visible"/>
                                      </p:to>
                                    </p:set>
                                    <p:animEffect transition="in" filter="blinds(horizontal)">
                                      <p:cBhvr>
                                        <p:cTn id="12" dur="500"/>
                                        <p:tgtEl>
                                          <p:spTgt spid="686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8610">
                                            <p:txEl>
                                              <p:pRg st="3" end="3"/>
                                            </p:txEl>
                                          </p:spTgt>
                                        </p:tgtEl>
                                        <p:attrNameLst>
                                          <p:attrName>style.visibility</p:attrName>
                                        </p:attrNameLst>
                                      </p:cBhvr>
                                      <p:to>
                                        <p:strVal val="visible"/>
                                      </p:to>
                                    </p:set>
                                    <p:animEffect transition="in" filter="blinds(horizontal)">
                                      <p:cBhvr>
                                        <p:cTn id="17" dur="500"/>
                                        <p:tgtEl>
                                          <p:spTgt spid="686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9541" name="Rectangle 5"/>
          <p:cNvSpPr>
            <a:spLocks noChangeArrowheads="1"/>
          </p:cNvSpPr>
          <p:nvPr/>
        </p:nvSpPr>
        <p:spPr bwMode="auto">
          <a:xfrm>
            <a:off x="431504" y="136525"/>
            <a:ext cx="3044825" cy="579438"/>
          </a:xfrm>
          <a:prstGeom prst="rect">
            <a:avLst/>
          </a:prstGeom>
          <a:noFill/>
          <a:ln w="9525">
            <a:noFill/>
            <a:miter lim="800000"/>
          </a:ln>
          <a:effectLst/>
        </p:spPr>
        <p:txBody>
          <a:bodyPr wrap="none" anchor="ctr">
            <a:spAutoFit/>
          </a:bodyPr>
          <a:lstStyle/>
          <a:p>
            <a:pPr>
              <a:tabLst>
                <a:tab pos="457200" algn="l"/>
              </a:tabLst>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11.3  </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线性链表</a:t>
            </a:r>
          </a:p>
        </p:txBody>
      </p:sp>
      <p:sp>
        <p:nvSpPr>
          <p:cNvPr id="1089544" name="Rectangle 8"/>
          <p:cNvSpPr>
            <a:spLocks noChangeArrowheads="1"/>
          </p:cNvSpPr>
          <p:nvPr/>
        </p:nvSpPr>
        <p:spPr bwMode="auto">
          <a:xfrm>
            <a:off x="809452" y="762944"/>
            <a:ext cx="3743332" cy="461665"/>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1</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、线性链表概述及其结构</a:t>
            </a:r>
          </a:p>
        </p:txBody>
      </p:sp>
      <p:sp>
        <p:nvSpPr>
          <p:cNvPr id="1089545" name="Rectangle 9"/>
          <p:cNvSpPr>
            <a:spLocks noChangeArrowheads="1"/>
          </p:cNvSpPr>
          <p:nvPr/>
        </p:nvSpPr>
        <p:spPr bwMode="auto">
          <a:xfrm>
            <a:off x="1271464" y="1219612"/>
            <a:ext cx="10073356" cy="461665"/>
          </a:xfrm>
          <a:prstGeom prst="rect">
            <a:avLst/>
          </a:prstGeom>
          <a:noFill/>
          <a:ln w="9525">
            <a:noFill/>
            <a:miter lim="800000"/>
          </a:ln>
          <a:effectLst/>
        </p:spPr>
        <p:txBody>
          <a:bodyPr wrap="square" anchor="ctr">
            <a:spAutoFit/>
          </a:bodyPr>
          <a:lstStyle/>
          <a:p>
            <a:pPr>
              <a:buClr>
                <a:srgbClr val="339966"/>
              </a:buClr>
              <a:buFont typeface="Wingdings" panose="05000000000000000000" pitchFamily="2" charset="2"/>
              <a:buChar char="Ø"/>
            </a:pPr>
            <a:r>
              <a:rPr lang="en-US" altLang="zh-CN" b="1"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b="1" dirty="0">
                <a:solidFill>
                  <a:srgbClr val="339966"/>
                </a:solidFill>
                <a:effectLst>
                  <a:outerShdw blurRad="38100" dist="38100" dir="2700000" algn="tl">
                    <a:srgbClr val="000000"/>
                  </a:outerShdw>
                </a:effectLst>
                <a:latin typeface="隶书" panose="02010509060101010101" pitchFamily="49" charset="-122"/>
                <a:ea typeface="隶书" panose="02010509060101010101" pitchFamily="49" charset="-122"/>
              </a:rPr>
              <a:t>线性表：</a:t>
            </a:r>
            <a:r>
              <a:rPr lang="zh-CN" altLang="en-US" b="1" dirty="0">
                <a:effectLst>
                  <a:outerShdw blurRad="38100" dist="38100" dir="2700000" algn="tl">
                    <a:srgbClr val="FFFFFF"/>
                  </a:outerShdw>
                </a:effectLst>
                <a:latin typeface="+mn-lt"/>
                <a:ea typeface="楷体" panose="02010609060101010101" pitchFamily="49" charset="-122"/>
              </a:rPr>
              <a:t>当一组数据元素形成了“前后”关系时，我们称之为线性表。 </a:t>
            </a:r>
          </a:p>
        </p:txBody>
      </p:sp>
      <p:sp>
        <p:nvSpPr>
          <p:cNvPr id="1089546" name="Rectangle 10"/>
          <p:cNvSpPr>
            <a:spLocks noChangeArrowheads="1"/>
          </p:cNvSpPr>
          <p:nvPr/>
        </p:nvSpPr>
        <p:spPr bwMode="auto">
          <a:xfrm>
            <a:off x="1271464" y="1620798"/>
            <a:ext cx="4519613" cy="457200"/>
          </a:xfrm>
          <a:prstGeom prst="rect">
            <a:avLst/>
          </a:prstGeom>
          <a:noFill/>
          <a:ln w="9525">
            <a:noFill/>
            <a:miter lim="800000"/>
          </a:ln>
          <a:effectLst/>
        </p:spPr>
        <p:txBody>
          <a:bodyPr anchor="ctr">
            <a:spAutoFit/>
          </a:bodyPr>
          <a:lstStyle/>
          <a:p>
            <a:pPr>
              <a:buClr>
                <a:srgbClr val="339966"/>
              </a:buClr>
              <a:buFont typeface="Wingdings" panose="05000000000000000000" pitchFamily="2" charset="2"/>
              <a:buChar char="Ø"/>
            </a:pPr>
            <a:r>
              <a:rPr lang="en-US" altLang="zh-CN" b="1"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b="1" dirty="0">
                <a:solidFill>
                  <a:srgbClr val="339966"/>
                </a:solidFill>
                <a:effectLst>
                  <a:outerShdw blurRad="38100" dist="38100" dir="2700000" algn="tl">
                    <a:srgbClr val="000000"/>
                  </a:outerShdw>
                </a:effectLst>
                <a:latin typeface="隶书" panose="02010509060101010101" pitchFamily="49" charset="-122"/>
                <a:ea typeface="隶书" panose="02010509060101010101" pitchFamily="49" charset="-122"/>
              </a:rPr>
              <a:t>线性表在内存中的两种形式</a:t>
            </a:r>
            <a:endParaRPr lang="zh-CN" altLang="en-US" b="1" dirty="0">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089547" name="Rectangle 11"/>
          <p:cNvSpPr>
            <a:spLocks noChangeArrowheads="1"/>
          </p:cNvSpPr>
          <p:nvPr/>
        </p:nvSpPr>
        <p:spPr bwMode="auto">
          <a:xfrm>
            <a:off x="1691630" y="2074089"/>
            <a:ext cx="7369325" cy="400110"/>
          </a:xfrm>
          <a:prstGeom prst="rect">
            <a:avLst/>
          </a:prstGeom>
          <a:noFill/>
          <a:ln w="9525">
            <a:noFill/>
            <a:miter lim="800000"/>
          </a:ln>
          <a:effectLst/>
        </p:spPr>
        <p:txBody>
          <a:bodyPr wrap="none" anchor="ctr">
            <a:spAutoFit/>
          </a:bodyPr>
          <a:lstStyle/>
          <a:p>
            <a:pPr marL="342900" indent="-342900">
              <a:buFont typeface="Wingdings" panose="05000000000000000000" pitchFamily="2" charset="2"/>
              <a:buChar char="l"/>
            </a:pP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顺序表</a:t>
            </a:r>
            <a:r>
              <a:rPr lang="zh-CN" altLang="en-US" sz="2000" b="1" dirty="0">
                <a:effectLst>
                  <a:outerShdw blurRad="38100" dist="38100" dir="2700000" algn="tl">
                    <a:srgbClr val="FFFFFF"/>
                  </a:outerShdw>
                </a:effectLst>
                <a:latin typeface="+mn-lt"/>
                <a:ea typeface="楷体" panose="02010609060101010101" pitchFamily="49" charset="-122"/>
              </a:rPr>
              <a:t>：以数组的形式存放，元素在内存中是连续存放的。  </a:t>
            </a:r>
          </a:p>
        </p:txBody>
      </p:sp>
      <p:sp>
        <p:nvSpPr>
          <p:cNvPr id="1089548" name="Rectangle 12"/>
          <p:cNvSpPr>
            <a:spLocks noChangeArrowheads="1"/>
          </p:cNvSpPr>
          <p:nvPr/>
        </p:nvSpPr>
        <p:spPr bwMode="auto">
          <a:xfrm>
            <a:off x="1685627" y="2810644"/>
            <a:ext cx="9522941" cy="707886"/>
          </a:xfrm>
          <a:prstGeom prst="rect">
            <a:avLst/>
          </a:prstGeom>
          <a:noFill/>
          <a:ln w="9525">
            <a:noFill/>
            <a:miter lim="800000"/>
          </a:ln>
          <a:effectLst/>
        </p:spPr>
        <p:txBody>
          <a:bodyPr wrap="square" anchor="ctr">
            <a:spAutoFit/>
          </a:bodyPr>
          <a:lstStyle/>
          <a:p>
            <a:pPr marL="342900" indent="-342900">
              <a:buFont typeface="Wingdings" panose="05000000000000000000" pitchFamily="2" charset="2"/>
              <a:buChar char="l"/>
            </a:pPr>
            <a:r>
              <a:rPr lang="zh-CN" altLang="en-US" sz="2000" b="1" dirty="0">
                <a:solidFill>
                  <a:srgbClr val="FF0066"/>
                </a:solidFill>
                <a:effectLst>
                  <a:outerShdw blurRad="38100" dist="38100" dir="2700000" algn="tl">
                    <a:srgbClr val="000000"/>
                  </a:outerShdw>
                </a:effectLst>
                <a:latin typeface="+mn-lt"/>
                <a:ea typeface="楷体" panose="02010609060101010101" pitchFamily="49" charset="-122"/>
              </a:rPr>
              <a:t>线性链表：</a:t>
            </a:r>
            <a:r>
              <a:rPr lang="zh-CN" altLang="en-US" sz="2000" b="1" dirty="0">
                <a:effectLst>
                  <a:outerShdw blurRad="38100" dist="38100" dir="2700000" algn="tl">
                    <a:srgbClr val="FFFFFF"/>
                  </a:outerShdw>
                </a:effectLst>
                <a:latin typeface="+mn-lt"/>
                <a:ea typeface="楷体" panose="02010609060101010101" pitchFamily="49" charset="-122"/>
              </a:rPr>
              <a:t>数据元素在内存中不需要连续存放，而是通过指针将各数据单元链接起来，就象一条“链子”一样将数据单元前后元素链接起来。  </a:t>
            </a:r>
          </a:p>
        </p:txBody>
      </p:sp>
      <p:sp>
        <p:nvSpPr>
          <p:cNvPr id="1089549" name="Rectangle 13"/>
          <p:cNvSpPr>
            <a:spLocks noChangeArrowheads="1"/>
          </p:cNvSpPr>
          <p:nvPr/>
        </p:nvSpPr>
        <p:spPr bwMode="auto">
          <a:xfrm>
            <a:off x="2284208" y="2398911"/>
            <a:ext cx="7048724" cy="461665"/>
          </a:xfrm>
          <a:prstGeom prst="rect">
            <a:avLst/>
          </a:prstGeom>
          <a:noFill/>
          <a:ln w="9525">
            <a:noFill/>
            <a:miter lim="800000"/>
          </a:ln>
          <a:effectLst/>
        </p:spPr>
        <p:txBody>
          <a:bodyPr wrap="none" anchor="ctr">
            <a:spAutoFit/>
          </a:bodyPr>
          <a:lstStyle/>
          <a:p>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特点：插入或删除一个数据元素时，需要移动其它数据元素</a:t>
            </a:r>
            <a:r>
              <a:rPr lang="zh-CN" altLang="en-US" dirty="0">
                <a:solidFill>
                  <a:schemeClr val="accent2"/>
                </a:solidFill>
                <a:latin typeface="+mn-lt"/>
                <a:ea typeface="楷体" panose="02010609060101010101" pitchFamily="49" charset="-122"/>
              </a:rPr>
              <a:t> </a:t>
            </a:r>
          </a:p>
        </p:txBody>
      </p:sp>
      <p:sp>
        <p:nvSpPr>
          <p:cNvPr id="1089550" name="Rectangle 14"/>
          <p:cNvSpPr>
            <a:spLocks noChangeArrowheads="1"/>
          </p:cNvSpPr>
          <p:nvPr/>
        </p:nvSpPr>
        <p:spPr bwMode="auto">
          <a:xfrm>
            <a:off x="2268436" y="3424426"/>
            <a:ext cx="7306808" cy="461665"/>
          </a:xfrm>
          <a:prstGeom prst="rect">
            <a:avLst/>
          </a:prstGeom>
          <a:noFill/>
          <a:ln w="9525">
            <a:noFill/>
            <a:miter lim="800000"/>
          </a:ln>
          <a:effectLst/>
        </p:spPr>
        <p:txBody>
          <a:bodyPr wrap="none" anchor="ctr">
            <a:spAutoFit/>
          </a:bodyPr>
          <a:lstStyle/>
          <a:p>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特点：插入或删除一个数据元素时，不需要移动其它数据元素</a:t>
            </a:r>
            <a:r>
              <a:rPr lang="zh-CN" altLang="en-US" dirty="0">
                <a:solidFill>
                  <a:schemeClr val="accent2"/>
                </a:solidFill>
                <a:latin typeface="+mn-lt"/>
                <a:ea typeface="楷体" panose="02010609060101010101" pitchFamily="49" charset="-122"/>
              </a:rPr>
              <a:t> </a:t>
            </a:r>
          </a:p>
        </p:txBody>
      </p:sp>
      <p:sp>
        <p:nvSpPr>
          <p:cNvPr id="1089580" name="AutoShape 44"/>
          <p:cNvSpPr/>
          <p:nvPr/>
        </p:nvSpPr>
        <p:spPr bwMode="auto">
          <a:xfrm>
            <a:off x="7479208" y="4005264"/>
            <a:ext cx="1074738" cy="401637"/>
          </a:xfrm>
          <a:prstGeom prst="borderCallout2">
            <a:avLst>
              <a:gd name="adj1" fmla="val 28458"/>
              <a:gd name="adj2" fmla="val -7088"/>
              <a:gd name="adj3" fmla="val 28458"/>
              <a:gd name="adj4" fmla="val -63662"/>
              <a:gd name="adj5" fmla="val 251778"/>
              <a:gd name="adj6" fmla="val -122454"/>
            </a:avLst>
          </a:prstGeom>
          <a:gradFill rotWithShape="1">
            <a:gsLst>
              <a:gs pos="0">
                <a:srgbClr val="FFCC99"/>
              </a:gs>
              <a:gs pos="100000">
                <a:schemeClr val="bg1"/>
              </a:gs>
            </a:gsLst>
            <a:lin ang="5400000" scaled="1"/>
          </a:gradFill>
          <a:ln w="9525">
            <a:solidFill>
              <a:srgbClr val="FF00FF"/>
            </a:solidFill>
            <a:miter lim="800000"/>
          </a:ln>
          <a:effectLst>
            <a:outerShdw blurRad="50800" dist="106680" dir="2700000" algn="tl" rotWithShape="0">
              <a:prstClr val="black">
                <a:alpha val="43000"/>
              </a:prstClr>
            </a:outerShdw>
          </a:effectLst>
        </p:spPr>
        <p:txBody>
          <a:bodyPr/>
          <a:lstStyle/>
          <a:p>
            <a:pPr algn="ctr"/>
            <a:r>
              <a:rPr lang="zh-CN" altLang="en-US" sz="1800" b="1">
                <a:effectLst>
                  <a:outerShdw blurRad="38100" dist="38100" dir="2700000" algn="tl">
                    <a:srgbClr val="FFFFFF"/>
                  </a:outerShdw>
                </a:effectLst>
                <a:latin typeface="+mn-lt"/>
                <a:ea typeface="楷体" panose="02010609060101010101" pitchFamily="49" charset="-122"/>
              </a:rPr>
              <a:t>节点</a:t>
            </a:r>
          </a:p>
        </p:txBody>
      </p:sp>
      <p:sp>
        <p:nvSpPr>
          <p:cNvPr id="1089585" name="AutoShape 49"/>
          <p:cNvSpPr>
            <a:spLocks noChangeArrowheads="1"/>
          </p:cNvSpPr>
          <p:nvPr/>
        </p:nvSpPr>
        <p:spPr bwMode="auto">
          <a:xfrm>
            <a:off x="7552234" y="6342064"/>
            <a:ext cx="1800225" cy="458787"/>
          </a:xfrm>
          <a:prstGeom prst="wedgeRoundRectCallout">
            <a:avLst>
              <a:gd name="adj1" fmla="val -77162"/>
              <a:gd name="adj2" fmla="val -18079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p:spPr>
        <p:txBody>
          <a:bodyPr/>
          <a:lstStyle/>
          <a:p>
            <a:r>
              <a:rPr lang="zh-CN" altLang="zh-CN" sz="1800" b="1">
                <a:solidFill>
                  <a:srgbClr val="CC0000"/>
                </a:solidFill>
                <a:effectLst>
                  <a:outerShdw blurRad="38100" dist="38100" dir="2700000" algn="tl">
                    <a:srgbClr val="000000"/>
                  </a:outerShdw>
                </a:effectLst>
                <a:latin typeface="+mn-lt"/>
                <a:ea typeface="楷体" panose="02010609060101010101" pitchFamily="49" charset="-122"/>
              </a:rPr>
              <a:t>实际数据链表</a:t>
            </a:r>
            <a:endParaRPr lang="zh-CN" altLang="en-US" sz="1800" b="1">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089586" name="AutoShape 50"/>
          <p:cNvSpPr>
            <a:spLocks noChangeArrowheads="1"/>
          </p:cNvSpPr>
          <p:nvPr/>
        </p:nvSpPr>
        <p:spPr bwMode="auto">
          <a:xfrm>
            <a:off x="2351584" y="6351588"/>
            <a:ext cx="1223963" cy="431800"/>
          </a:xfrm>
          <a:prstGeom prst="wedgeRoundRectCallout">
            <a:avLst>
              <a:gd name="adj1" fmla="val 59597"/>
              <a:gd name="adj2" fmla="val -10404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p:spPr>
        <p:txBody>
          <a:bodyPr/>
          <a:lstStyle/>
          <a:p>
            <a:pPr algn="ctr"/>
            <a:r>
              <a:rPr lang="zh-CN" altLang="zh-CN" sz="1800" b="1">
                <a:solidFill>
                  <a:srgbClr val="CC0000"/>
                </a:solidFill>
                <a:effectLst>
                  <a:outerShdw blurRad="38100" dist="38100" dir="2700000" algn="tl">
                    <a:srgbClr val="000000"/>
                  </a:outerShdw>
                </a:effectLst>
                <a:latin typeface="+mn-lt"/>
                <a:ea typeface="楷体" panose="02010609060101010101" pitchFamily="49" charset="-122"/>
              </a:rPr>
              <a:t>头节点</a:t>
            </a:r>
            <a:endParaRPr lang="zh-CN" altLang="en-US" sz="1800" b="1">
              <a:solidFill>
                <a:srgbClr val="CC0000"/>
              </a:solidFill>
              <a:effectLst>
                <a:outerShdw blurRad="38100" dist="38100" dir="2700000" algn="tl">
                  <a:srgbClr val="000000"/>
                </a:outerShdw>
              </a:effectLst>
              <a:latin typeface="+mn-lt"/>
              <a:ea typeface="楷体" panose="02010609060101010101" pitchFamily="49" charset="-122"/>
            </a:endParaRPr>
          </a:p>
        </p:txBody>
      </p:sp>
      <p:grpSp>
        <p:nvGrpSpPr>
          <p:cNvPr id="1089590" name="Group 54"/>
          <p:cNvGrpSpPr/>
          <p:nvPr/>
        </p:nvGrpSpPr>
        <p:grpSpPr bwMode="auto">
          <a:xfrm>
            <a:off x="2410322" y="4687889"/>
            <a:ext cx="7013575" cy="1550987"/>
            <a:chOff x="503" y="2953"/>
            <a:chExt cx="4418" cy="977"/>
          </a:xfrm>
        </p:grpSpPr>
        <p:grpSp>
          <p:nvGrpSpPr>
            <p:cNvPr id="1089555" name="Group 19"/>
            <p:cNvGrpSpPr/>
            <p:nvPr/>
          </p:nvGrpSpPr>
          <p:grpSpPr bwMode="auto">
            <a:xfrm>
              <a:off x="1120" y="3157"/>
              <a:ext cx="455" cy="635"/>
              <a:chOff x="1111" y="3067"/>
              <a:chExt cx="455" cy="635"/>
            </a:xfrm>
          </p:grpSpPr>
          <p:sp>
            <p:nvSpPr>
              <p:cNvPr id="1089553" name="Rectangle 17"/>
              <p:cNvSpPr>
                <a:spLocks noChangeArrowheads="1"/>
              </p:cNvSpPr>
              <p:nvPr/>
            </p:nvSpPr>
            <p:spPr bwMode="auto">
              <a:xfrm>
                <a:off x="1111" y="306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89554" name="Rectangle 18"/>
              <p:cNvSpPr>
                <a:spLocks noChangeArrowheads="1"/>
              </p:cNvSpPr>
              <p:nvPr/>
            </p:nvSpPr>
            <p:spPr bwMode="auto">
              <a:xfrm>
                <a:off x="1112" y="3248"/>
                <a:ext cx="454" cy="454"/>
              </a:xfrm>
              <a:prstGeom prst="rect">
                <a:avLst/>
              </a:prstGeom>
              <a:blipFill>
                <a:blip r:embed="rId6"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089589" name="Group 53"/>
            <p:cNvGrpSpPr/>
            <p:nvPr/>
          </p:nvGrpSpPr>
          <p:grpSpPr bwMode="auto">
            <a:xfrm>
              <a:off x="503" y="2953"/>
              <a:ext cx="4418" cy="977"/>
              <a:chOff x="503" y="2953"/>
              <a:chExt cx="4418" cy="977"/>
            </a:xfrm>
          </p:grpSpPr>
          <p:grpSp>
            <p:nvGrpSpPr>
              <p:cNvPr id="1089578" name="Group 42"/>
              <p:cNvGrpSpPr/>
              <p:nvPr/>
            </p:nvGrpSpPr>
            <p:grpSpPr bwMode="auto">
              <a:xfrm>
                <a:off x="503" y="2953"/>
                <a:ext cx="4418" cy="977"/>
                <a:chOff x="503" y="2953"/>
                <a:chExt cx="4418" cy="977"/>
              </a:xfrm>
            </p:grpSpPr>
            <p:grpSp>
              <p:nvGrpSpPr>
                <p:cNvPr id="1089577" name="Group 41"/>
                <p:cNvGrpSpPr/>
                <p:nvPr/>
              </p:nvGrpSpPr>
              <p:grpSpPr bwMode="auto">
                <a:xfrm>
                  <a:off x="503" y="3022"/>
                  <a:ext cx="4418" cy="908"/>
                  <a:chOff x="503" y="3022"/>
                  <a:chExt cx="4418" cy="908"/>
                </a:xfrm>
              </p:grpSpPr>
              <p:grpSp>
                <p:nvGrpSpPr>
                  <p:cNvPr id="1089556" name="Group 20"/>
                  <p:cNvGrpSpPr/>
                  <p:nvPr/>
                </p:nvGrpSpPr>
                <p:grpSpPr bwMode="auto">
                  <a:xfrm>
                    <a:off x="1940" y="3158"/>
                    <a:ext cx="455" cy="635"/>
                    <a:chOff x="1111" y="3067"/>
                    <a:chExt cx="455" cy="635"/>
                  </a:xfrm>
                </p:grpSpPr>
                <p:sp>
                  <p:nvSpPr>
                    <p:cNvPr id="1089557" name="Rectangle 21"/>
                    <p:cNvSpPr>
                      <a:spLocks noChangeArrowheads="1"/>
                    </p:cNvSpPr>
                    <p:nvPr/>
                  </p:nvSpPr>
                  <p:spPr bwMode="auto">
                    <a:xfrm>
                      <a:off x="1111" y="306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89558" name="Rectangle 22"/>
                    <p:cNvSpPr>
                      <a:spLocks noChangeArrowheads="1"/>
                    </p:cNvSpPr>
                    <p:nvPr/>
                  </p:nvSpPr>
                  <p:spPr bwMode="auto">
                    <a:xfrm>
                      <a:off x="1112" y="324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89559" name="Group 23"/>
                  <p:cNvGrpSpPr/>
                  <p:nvPr/>
                </p:nvGrpSpPr>
                <p:grpSpPr bwMode="auto">
                  <a:xfrm>
                    <a:off x="2724" y="3159"/>
                    <a:ext cx="455" cy="635"/>
                    <a:chOff x="1111" y="3067"/>
                    <a:chExt cx="455" cy="635"/>
                  </a:xfrm>
                </p:grpSpPr>
                <p:sp>
                  <p:nvSpPr>
                    <p:cNvPr id="1089560" name="Rectangle 24"/>
                    <p:cNvSpPr>
                      <a:spLocks noChangeArrowheads="1"/>
                    </p:cNvSpPr>
                    <p:nvPr/>
                  </p:nvSpPr>
                  <p:spPr bwMode="auto">
                    <a:xfrm>
                      <a:off x="1111" y="306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89561" name="Rectangle 25"/>
                    <p:cNvSpPr>
                      <a:spLocks noChangeArrowheads="1"/>
                    </p:cNvSpPr>
                    <p:nvPr/>
                  </p:nvSpPr>
                  <p:spPr bwMode="auto">
                    <a:xfrm>
                      <a:off x="1112" y="324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89562" name="Group 26"/>
                  <p:cNvGrpSpPr/>
                  <p:nvPr/>
                </p:nvGrpSpPr>
                <p:grpSpPr bwMode="auto">
                  <a:xfrm>
                    <a:off x="4336" y="3160"/>
                    <a:ext cx="455" cy="635"/>
                    <a:chOff x="1111" y="3067"/>
                    <a:chExt cx="455" cy="635"/>
                  </a:xfrm>
                </p:grpSpPr>
                <p:sp>
                  <p:nvSpPr>
                    <p:cNvPr id="1089563" name="Rectangle 27"/>
                    <p:cNvSpPr>
                      <a:spLocks noChangeArrowheads="1"/>
                    </p:cNvSpPr>
                    <p:nvPr/>
                  </p:nvSpPr>
                  <p:spPr bwMode="auto">
                    <a:xfrm>
                      <a:off x="1111" y="306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89564" name="Rectangle 28"/>
                    <p:cNvSpPr>
                      <a:spLocks noChangeArrowheads="1"/>
                    </p:cNvSpPr>
                    <p:nvPr/>
                  </p:nvSpPr>
                  <p:spPr bwMode="auto">
                    <a:xfrm>
                      <a:off x="1112" y="324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089565" name="Rectangle 29"/>
                  <p:cNvSpPr>
                    <a:spLocks noChangeArrowheads="1"/>
                  </p:cNvSpPr>
                  <p:nvPr/>
                </p:nvSpPr>
                <p:spPr bwMode="auto">
                  <a:xfrm>
                    <a:off x="1020" y="3022"/>
                    <a:ext cx="681" cy="907"/>
                  </a:xfrm>
                  <a:prstGeom prst="rect">
                    <a:avLst/>
                  </a:prstGeom>
                  <a:noFill/>
                  <a:ln w="19050" cap="rnd">
                    <a:solidFill>
                      <a:srgbClr val="0000FF"/>
                    </a:solidFill>
                    <a:prstDash val="sysDot"/>
                    <a:miter lim="800000"/>
                  </a:ln>
                  <a:effectLst/>
                </p:spPr>
                <p:txBody>
                  <a:bodyPr wrap="none" anchor="ctr"/>
                  <a:lstStyle/>
                  <a:p>
                    <a:endParaRPr lang="zh-CN" altLang="en-US"/>
                  </a:p>
                </p:txBody>
              </p:sp>
              <p:sp>
                <p:nvSpPr>
                  <p:cNvPr id="1089566" name="Rectangle 30"/>
                  <p:cNvSpPr>
                    <a:spLocks noChangeArrowheads="1"/>
                  </p:cNvSpPr>
                  <p:nvPr/>
                </p:nvSpPr>
                <p:spPr bwMode="auto">
                  <a:xfrm>
                    <a:off x="1840" y="3023"/>
                    <a:ext cx="3081" cy="907"/>
                  </a:xfrm>
                  <a:prstGeom prst="rect">
                    <a:avLst/>
                  </a:prstGeom>
                  <a:noFill/>
                  <a:ln w="19050" cap="rnd">
                    <a:solidFill>
                      <a:srgbClr val="0000FF"/>
                    </a:solidFill>
                    <a:prstDash val="sysDot"/>
                    <a:miter lim="800000"/>
                  </a:ln>
                  <a:effectLst/>
                </p:spPr>
                <p:txBody>
                  <a:bodyPr wrap="none" anchor="ctr"/>
                  <a:lstStyle/>
                  <a:p>
                    <a:endParaRPr lang="zh-CN" altLang="en-US"/>
                  </a:p>
                </p:txBody>
              </p:sp>
              <p:sp>
                <p:nvSpPr>
                  <p:cNvPr id="1089568" name="Line 32"/>
                  <p:cNvSpPr>
                    <a:spLocks noChangeShapeType="1"/>
                  </p:cNvSpPr>
                  <p:nvPr/>
                </p:nvSpPr>
                <p:spPr bwMode="auto">
                  <a:xfrm>
                    <a:off x="1429" y="3249"/>
                    <a:ext cx="498" cy="0"/>
                  </a:xfrm>
                  <a:prstGeom prst="line">
                    <a:avLst/>
                  </a:prstGeom>
                  <a:noFill/>
                  <a:ln w="28575">
                    <a:solidFill>
                      <a:srgbClr val="FF0000"/>
                    </a:solidFill>
                    <a:round/>
                    <a:tailEnd type="stealth" w="lg" len="lg"/>
                  </a:ln>
                  <a:effectLst/>
                </p:spPr>
                <p:txBody>
                  <a:bodyPr/>
                  <a:lstStyle/>
                  <a:p>
                    <a:endParaRPr lang="zh-CN" altLang="en-US"/>
                  </a:p>
                </p:txBody>
              </p:sp>
              <p:sp>
                <p:nvSpPr>
                  <p:cNvPr id="1089569" name="Line 33"/>
                  <p:cNvSpPr>
                    <a:spLocks noChangeShapeType="1"/>
                  </p:cNvSpPr>
                  <p:nvPr/>
                </p:nvSpPr>
                <p:spPr bwMode="auto">
                  <a:xfrm>
                    <a:off x="2213" y="3250"/>
                    <a:ext cx="498" cy="0"/>
                  </a:xfrm>
                  <a:prstGeom prst="line">
                    <a:avLst/>
                  </a:prstGeom>
                  <a:noFill/>
                  <a:ln w="28575">
                    <a:solidFill>
                      <a:srgbClr val="FF0000"/>
                    </a:solidFill>
                    <a:round/>
                    <a:tailEnd type="stealth" w="lg" len="lg"/>
                  </a:ln>
                  <a:effectLst/>
                </p:spPr>
                <p:txBody>
                  <a:bodyPr/>
                  <a:lstStyle/>
                  <a:p>
                    <a:endParaRPr lang="zh-CN" altLang="en-US"/>
                  </a:p>
                </p:txBody>
              </p:sp>
              <p:sp>
                <p:nvSpPr>
                  <p:cNvPr id="1089570" name="Line 34"/>
                  <p:cNvSpPr>
                    <a:spLocks noChangeShapeType="1"/>
                  </p:cNvSpPr>
                  <p:nvPr/>
                </p:nvSpPr>
                <p:spPr bwMode="auto">
                  <a:xfrm>
                    <a:off x="2961" y="3251"/>
                    <a:ext cx="498" cy="0"/>
                  </a:xfrm>
                  <a:prstGeom prst="line">
                    <a:avLst/>
                  </a:prstGeom>
                  <a:noFill/>
                  <a:ln w="28575">
                    <a:solidFill>
                      <a:srgbClr val="FF0000"/>
                    </a:solidFill>
                    <a:round/>
                    <a:tailEnd type="stealth" w="lg" len="lg"/>
                  </a:ln>
                  <a:effectLst/>
                </p:spPr>
                <p:txBody>
                  <a:bodyPr/>
                  <a:lstStyle/>
                  <a:p>
                    <a:endParaRPr lang="zh-CN" altLang="en-US"/>
                  </a:p>
                </p:txBody>
              </p:sp>
              <p:sp>
                <p:nvSpPr>
                  <p:cNvPr id="1089571" name="Line 35"/>
                  <p:cNvSpPr>
                    <a:spLocks noChangeShapeType="1"/>
                  </p:cNvSpPr>
                  <p:nvPr/>
                </p:nvSpPr>
                <p:spPr bwMode="auto">
                  <a:xfrm>
                    <a:off x="3835" y="3252"/>
                    <a:ext cx="498" cy="0"/>
                  </a:xfrm>
                  <a:prstGeom prst="line">
                    <a:avLst/>
                  </a:prstGeom>
                  <a:noFill/>
                  <a:ln w="28575">
                    <a:solidFill>
                      <a:srgbClr val="FF0000"/>
                    </a:solidFill>
                    <a:round/>
                    <a:tailEnd type="stealth" w="lg" len="lg"/>
                  </a:ln>
                  <a:effectLst/>
                </p:spPr>
                <p:txBody>
                  <a:bodyPr/>
                  <a:lstStyle/>
                  <a:p>
                    <a:endParaRPr lang="zh-CN" altLang="en-US"/>
                  </a:p>
                </p:txBody>
              </p:sp>
              <p:sp>
                <p:nvSpPr>
                  <p:cNvPr id="1089572" name="Text Box 36"/>
                  <p:cNvSpPr txBox="1">
                    <a:spLocks noChangeArrowheads="1"/>
                  </p:cNvSpPr>
                  <p:nvPr/>
                </p:nvSpPr>
                <p:spPr bwMode="auto">
                  <a:xfrm>
                    <a:off x="3497" y="3059"/>
                    <a:ext cx="318" cy="288"/>
                  </a:xfrm>
                  <a:prstGeom prst="rect">
                    <a:avLst/>
                  </a:prstGeom>
                  <a:noFill/>
                  <a:ln w="9525">
                    <a:noFill/>
                    <a:miter lim="800000"/>
                  </a:ln>
                  <a:effectLst/>
                </p:spPr>
                <p:txBody>
                  <a:bodyPr>
                    <a:spAutoFit/>
                  </a:bodyPr>
                  <a:lstStyle/>
                  <a:p>
                    <a:pPr>
                      <a:spcBef>
                        <a:spcPct val="50000"/>
                      </a:spcBef>
                    </a:pPr>
                    <a:r>
                      <a:rPr lang="en-US" altLang="zh-CN" b="1">
                        <a:solidFill>
                          <a:srgbClr val="FF0000"/>
                        </a:solidFill>
                        <a:effectLst>
                          <a:outerShdw blurRad="38100" dist="38100" dir="2700000" algn="tl">
                            <a:srgbClr val="000000"/>
                          </a:outerShdw>
                        </a:effectLst>
                      </a:rPr>
                      <a:t>…</a:t>
                    </a:r>
                  </a:p>
                </p:txBody>
              </p:sp>
              <p:grpSp>
                <p:nvGrpSpPr>
                  <p:cNvPr id="1089576" name="Group 40"/>
                  <p:cNvGrpSpPr/>
                  <p:nvPr/>
                </p:nvGrpSpPr>
                <p:grpSpPr bwMode="auto">
                  <a:xfrm>
                    <a:off x="503" y="3030"/>
                    <a:ext cx="608" cy="250"/>
                    <a:chOff x="503" y="3030"/>
                    <a:chExt cx="608" cy="250"/>
                  </a:xfrm>
                </p:grpSpPr>
                <p:sp>
                  <p:nvSpPr>
                    <p:cNvPr id="1089567" name="Line 31"/>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089573" name="Text Box 37"/>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p>
                  </p:txBody>
                </p:sp>
              </p:grpSp>
              <p:sp>
                <p:nvSpPr>
                  <p:cNvPr id="1089574" name="Line 38"/>
                  <p:cNvSpPr>
                    <a:spLocks noChangeShapeType="1"/>
                  </p:cNvSpPr>
                  <p:nvPr/>
                </p:nvSpPr>
                <p:spPr bwMode="auto">
                  <a:xfrm>
                    <a:off x="3836" y="3181"/>
                    <a:ext cx="498" cy="0"/>
                  </a:xfrm>
                  <a:prstGeom prst="line">
                    <a:avLst/>
                  </a:prstGeom>
                  <a:noFill/>
                  <a:ln w="28575">
                    <a:solidFill>
                      <a:srgbClr val="0000FF"/>
                    </a:solidFill>
                    <a:round/>
                    <a:tailEnd type="stealth" w="lg" len="lg"/>
                  </a:ln>
                  <a:effectLst/>
                </p:spPr>
                <p:txBody>
                  <a:bodyPr/>
                  <a:lstStyle/>
                  <a:p>
                    <a:endParaRPr lang="zh-CN" altLang="en-US"/>
                  </a:p>
                </p:txBody>
              </p:sp>
            </p:grpSp>
            <p:sp>
              <p:nvSpPr>
                <p:cNvPr id="1089575" name="Text Box 39"/>
                <p:cNvSpPr txBox="1">
                  <a:spLocks noChangeArrowheads="1"/>
                </p:cNvSpPr>
                <p:nvPr/>
              </p:nvSpPr>
              <p:spPr bwMode="auto">
                <a:xfrm>
                  <a:off x="3787" y="2953"/>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tail</a:t>
                  </a:r>
                </a:p>
              </p:txBody>
            </p:sp>
          </p:grpSp>
          <p:sp>
            <p:nvSpPr>
              <p:cNvPr id="1089581" name="Text Box 45"/>
              <p:cNvSpPr txBox="1">
                <a:spLocks noChangeArrowheads="1"/>
              </p:cNvSpPr>
              <p:nvPr/>
            </p:nvSpPr>
            <p:spPr bwMode="auto">
              <a:xfrm>
                <a:off x="1919" y="3431"/>
                <a:ext cx="499" cy="231"/>
              </a:xfrm>
              <a:prstGeom prst="rect">
                <a:avLst/>
              </a:prstGeom>
              <a:noFill/>
              <a:ln w="9525">
                <a:noFill/>
                <a:miter lim="800000"/>
              </a:ln>
              <a:effectLst/>
            </p:spPr>
            <p:txBody>
              <a:bodyPr>
                <a:spAutoFit/>
              </a:bodyPr>
              <a:lstStyle/>
              <a:p>
                <a:pPr>
                  <a:spcBef>
                    <a:spcPct val="50000"/>
                  </a:spcBef>
                </a:pPr>
                <a:r>
                  <a:rPr lang="zh-CN" altLang="en-US" sz="1800" b="1">
                    <a:effectLst>
                      <a:outerShdw blurRad="38100" dist="38100" dir="2700000" algn="tl">
                        <a:srgbClr val="FFFFFF"/>
                      </a:outerShdw>
                    </a:effectLst>
                    <a:latin typeface="+mn-lt"/>
                    <a:ea typeface="楷体" panose="02010609060101010101" pitchFamily="49" charset="-122"/>
                  </a:rPr>
                  <a:t>数据</a:t>
                </a:r>
                <a:r>
                  <a:rPr lang="en-US" altLang="zh-CN" sz="1800" b="1">
                    <a:effectLst>
                      <a:outerShdw blurRad="38100" dist="38100" dir="2700000" algn="tl">
                        <a:srgbClr val="FFFFFF"/>
                      </a:outerShdw>
                    </a:effectLst>
                    <a:latin typeface="+mn-lt"/>
                    <a:ea typeface="楷体" panose="02010609060101010101" pitchFamily="49" charset="-122"/>
                  </a:rPr>
                  <a:t>1</a:t>
                </a:r>
              </a:p>
            </p:txBody>
          </p:sp>
          <p:sp>
            <p:nvSpPr>
              <p:cNvPr id="1089582" name="Text Box 46"/>
              <p:cNvSpPr txBox="1">
                <a:spLocks noChangeArrowheads="1"/>
              </p:cNvSpPr>
              <p:nvPr/>
            </p:nvSpPr>
            <p:spPr bwMode="auto">
              <a:xfrm>
                <a:off x="2712" y="3441"/>
                <a:ext cx="499" cy="231"/>
              </a:xfrm>
              <a:prstGeom prst="rect">
                <a:avLst/>
              </a:prstGeom>
              <a:noFill/>
              <a:ln w="9525">
                <a:noFill/>
                <a:miter lim="800000"/>
              </a:ln>
              <a:effectLst/>
            </p:spPr>
            <p:txBody>
              <a:bodyPr>
                <a:spAutoFit/>
              </a:bodyPr>
              <a:lstStyle/>
              <a:p>
                <a:pPr>
                  <a:spcBef>
                    <a:spcPct val="50000"/>
                  </a:spcBef>
                </a:pPr>
                <a:r>
                  <a:rPr lang="zh-CN" altLang="en-US" sz="1800" b="1">
                    <a:effectLst>
                      <a:outerShdw blurRad="38100" dist="38100" dir="2700000" algn="tl">
                        <a:srgbClr val="FFFFFF"/>
                      </a:outerShdw>
                    </a:effectLst>
                    <a:latin typeface="+mn-lt"/>
                    <a:ea typeface="楷体" panose="02010609060101010101" pitchFamily="49" charset="-122"/>
                  </a:rPr>
                  <a:t>数据</a:t>
                </a:r>
                <a:r>
                  <a:rPr lang="en-US" altLang="zh-CN" sz="1800" b="1">
                    <a:effectLst>
                      <a:outerShdw blurRad="38100" dist="38100" dir="2700000" algn="tl">
                        <a:srgbClr val="FFFFFF"/>
                      </a:outerShdw>
                    </a:effectLst>
                    <a:latin typeface="+mn-lt"/>
                    <a:ea typeface="楷体" panose="02010609060101010101" pitchFamily="49" charset="-122"/>
                  </a:rPr>
                  <a:t>2</a:t>
                </a:r>
              </a:p>
            </p:txBody>
          </p:sp>
          <p:sp>
            <p:nvSpPr>
              <p:cNvPr id="1089583" name="Text Box 47"/>
              <p:cNvSpPr txBox="1">
                <a:spLocks noChangeArrowheads="1"/>
              </p:cNvSpPr>
              <p:nvPr/>
            </p:nvSpPr>
            <p:spPr bwMode="auto">
              <a:xfrm>
                <a:off x="4306" y="3424"/>
                <a:ext cx="499" cy="231"/>
              </a:xfrm>
              <a:prstGeom prst="rect">
                <a:avLst/>
              </a:prstGeom>
              <a:noFill/>
              <a:ln w="9525">
                <a:noFill/>
                <a:miter lim="800000"/>
              </a:ln>
              <a:effectLst/>
            </p:spPr>
            <p:txBody>
              <a:bodyPr>
                <a:spAutoFit/>
              </a:bodyPr>
              <a:lstStyle/>
              <a:p>
                <a:pPr>
                  <a:spcBef>
                    <a:spcPct val="50000"/>
                  </a:spcBef>
                </a:pPr>
                <a:r>
                  <a:rPr lang="zh-CN" altLang="en-US" sz="1800" b="1" dirty="0">
                    <a:effectLst>
                      <a:outerShdw blurRad="38100" dist="38100" dir="2700000" algn="tl">
                        <a:srgbClr val="FFFFFF"/>
                      </a:outerShdw>
                    </a:effectLst>
                    <a:latin typeface="+mn-lt"/>
                    <a:ea typeface="楷体" panose="02010609060101010101" pitchFamily="49" charset="-122"/>
                  </a:rPr>
                  <a:t>数据</a:t>
                </a:r>
                <a:r>
                  <a:rPr lang="en-US" altLang="zh-CN" sz="1800" b="1" dirty="0">
                    <a:effectLst>
                      <a:outerShdw blurRad="38100" dist="38100" dir="2700000" algn="tl">
                        <a:srgbClr val="FFFFFF"/>
                      </a:outerShdw>
                    </a:effectLst>
                    <a:latin typeface="+mn-lt"/>
                    <a:ea typeface="楷体" panose="02010609060101010101" pitchFamily="49" charset="-122"/>
                  </a:rPr>
                  <a:t>n</a:t>
                </a:r>
              </a:p>
            </p:txBody>
          </p:sp>
          <p:sp>
            <p:nvSpPr>
              <p:cNvPr id="1089587" name="Text Box 51"/>
              <p:cNvSpPr txBox="1">
                <a:spLocks noChangeArrowheads="1"/>
              </p:cNvSpPr>
              <p:nvPr/>
            </p:nvSpPr>
            <p:spPr bwMode="auto">
              <a:xfrm>
                <a:off x="4451" y="3128"/>
                <a:ext cx="215" cy="288"/>
              </a:xfrm>
              <a:prstGeom prst="rect">
                <a:avLst/>
              </a:prstGeom>
              <a:noFill/>
              <a:ln w="9525">
                <a:noFill/>
                <a:miter lim="800000"/>
              </a:ln>
              <a:effectLst/>
            </p:spPr>
            <p:txBody>
              <a:bodyPr>
                <a:spAutoFit/>
              </a:bodyPr>
              <a:lstStyle/>
              <a:p>
                <a:pPr>
                  <a:spcBef>
                    <a:spcPct val="50000"/>
                  </a:spcBef>
                </a:pPr>
                <a:r>
                  <a:rPr lang="en-US" altLang="zh-CN" b="1">
                    <a:effectLst>
                      <a:outerShdw blurRad="38100" dist="38100" dir="2700000" algn="tl">
                        <a:srgbClr val="FFFFFF"/>
                      </a:outerShdw>
                    </a:effectLst>
                    <a:ea typeface="楷体_GB2312" pitchFamily="49" charset="-122"/>
                  </a:rPr>
                  <a:t>^</a:t>
                </a:r>
              </a:p>
            </p:txBody>
          </p:sp>
        </p:grpSp>
      </p:grpSp>
      <p:sp>
        <p:nvSpPr>
          <p:cNvPr id="1089588" name="AutoShape 52"/>
          <p:cNvSpPr/>
          <p:nvPr/>
        </p:nvSpPr>
        <p:spPr bwMode="auto">
          <a:xfrm>
            <a:off x="9352458" y="4005263"/>
            <a:ext cx="1079500" cy="647700"/>
          </a:xfrm>
          <a:prstGeom prst="borderCallout2">
            <a:avLst>
              <a:gd name="adj1" fmla="val 17648"/>
              <a:gd name="adj2" fmla="val -7060"/>
              <a:gd name="adj3" fmla="val 17648"/>
              <a:gd name="adj4" fmla="val -23088"/>
              <a:gd name="adj5" fmla="val 168870"/>
              <a:gd name="adj6" fmla="val -39704"/>
            </a:avLst>
          </a:prstGeom>
          <a:gradFill rotWithShape="1">
            <a:gsLst>
              <a:gs pos="0">
                <a:srgbClr val="FFCC99"/>
              </a:gs>
              <a:gs pos="100000">
                <a:schemeClr val="bg1"/>
              </a:gs>
            </a:gsLst>
            <a:lin ang="5400000" scaled="1"/>
          </a:gradFill>
          <a:ln w="9525">
            <a:solidFill>
              <a:srgbClr val="FF00FF"/>
            </a:solidFill>
            <a:miter lim="800000"/>
          </a:ln>
          <a:effectLst>
            <a:outerShdw blurRad="50800" dist="106680" dir="2700000" algn="tl" rotWithShape="0">
              <a:prstClr val="black">
                <a:alpha val="43000"/>
              </a:prstClr>
            </a:outerShdw>
          </a:effectLst>
        </p:spPr>
        <p:txBody>
          <a:bodyPr/>
          <a:lstStyle/>
          <a:p>
            <a:pPr algn="ctr"/>
            <a:r>
              <a:rPr lang="zh-CN" altLang="en-US" sz="1800" b="1">
                <a:effectLst>
                  <a:outerShdw blurRad="38100" dist="38100" dir="2700000" algn="tl">
                    <a:srgbClr val="FFFFFF"/>
                  </a:outerShdw>
                </a:effectLst>
                <a:latin typeface="+mn-lt"/>
                <a:ea typeface="楷体" panose="02010609060101010101" pitchFamily="49" charset="-122"/>
              </a:rPr>
              <a:t>表示</a:t>
            </a:r>
            <a:r>
              <a:rPr lang="en-US" altLang="zh-CN" sz="1800" b="1">
                <a:effectLst>
                  <a:outerShdw blurRad="38100" dist="38100" dir="2700000" algn="tl">
                    <a:srgbClr val="FFFFFF"/>
                  </a:outerShdw>
                </a:effectLst>
                <a:latin typeface="+mn-lt"/>
                <a:ea typeface="楷体" panose="02010609060101010101" pitchFamily="49" charset="-122"/>
              </a:rPr>
              <a:t>NULL</a:t>
            </a:r>
          </a:p>
        </p:txBody>
      </p:sp>
      <p:sp>
        <p:nvSpPr>
          <p:cNvPr id="1089584" name="AutoShape 48"/>
          <p:cNvSpPr/>
          <p:nvPr/>
        </p:nvSpPr>
        <p:spPr bwMode="auto">
          <a:xfrm>
            <a:off x="5188447" y="6337300"/>
            <a:ext cx="1074737" cy="401638"/>
          </a:xfrm>
          <a:prstGeom prst="borderCallout2">
            <a:avLst>
              <a:gd name="adj1" fmla="val 28458"/>
              <a:gd name="adj2" fmla="val -7088"/>
              <a:gd name="adj3" fmla="val 28458"/>
              <a:gd name="adj4" fmla="val -15657"/>
              <a:gd name="adj5" fmla="val -115019"/>
              <a:gd name="adj6" fmla="val -24667"/>
            </a:avLst>
          </a:prstGeom>
          <a:gradFill rotWithShape="1">
            <a:gsLst>
              <a:gs pos="0">
                <a:srgbClr val="FFCC99"/>
              </a:gs>
              <a:gs pos="100000">
                <a:schemeClr val="bg1"/>
              </a:gs>
            </a:gsLst>
            <a:lin ang="5400000" scaled="1"/>
          </a:gradFill>
          <a:ln w="9525">
            <a:solidFill>
              <a:srgbClr val="FF00FF"/>
            </a:solidFill>
            <a:miter lim="800000"/>
          </a:ln>
          <a:effectLst>
            <a:outerShdw blurRad="50800" dist="106680" dir="2700000" algn="tl" rotWithShape="0">
              <a:prstClr val="black">
                <a:alpha val="43000"/>
              </a:prstClr>
            </a:outerShdw>
          </a:effectLst>
        </p:spPr>
        <p:txBody>
          <a:bodyPr/>
          <a:lstStyle/>
          <a:p>
            <a:pPr algn="ctr"/>
            <a:r>
              <a:rPr lang="zh-CN" altLang="en-US" sz="1800" b="1">
                <a:effectLst>
                  <a:outerShdw blurRad="38100" dist="38100" dir="2700000" algn="tl">
                    <a:srgbClr val="FFFFFF"/>
                  </a:outerShdw>
                </a:effectLst>
                <a:latin typeface="+mn-lt"/>
                <a:ea typeface="楷体" panose="02010609060101010101" pitchFamily="49" charset="-122"/>
              </a:rPr>
              <a:t>数据域</a:t>
            </a:r>
          </a:p>
        </p:txBody>
      </p:sp>
      <p:sp>
        <p:nvSpPr>
          <p:cNvPr id="1089579" name="AutoShape 43"/>
          <p:cNvSpPr/>
          <p:nvPr/>
        </p:nvSpPr>
        <p:spPr bwMode="auto">
          <a:xfrm>
            <a:off x="5607547" y="4005264"/>
            <a:ext cx="1074737" cy="401637"/>
          </a:xfrm>
          <a:prstGeom prst="borderCallout2">
            <a:avLst>
              <a:gd name="adj1" fmla="val 28458"/>
              <a:gd name="adj2" fmla="val -7088"/>
              <a:gd name="adj3" fmla="val 28458"/>
              <a:gd name="adj4" fmla="val -34417"/>
              <a:gd name="adj5" fmla="val 279051"/>
              <a:gd name="adj6" fmla="val -62778"/>
            </a:avLst>
          </a:prstGeom>
          <a:gradFill rotWithShape="1">
            <a:gsLst>
              <a:gs pos="0">
                <a:srgbClr val="FFCC99"/>
              </a:gs>
              <a:gs pos="100000">
                <a:schemeClr val="bg1"/>
              </a:gs>
            </a:gsLst>
            <a:lin ang="5400000" scaled="1"/>
          </a:gradFill>
          <a:ln w="9525">
            <a:solidFill>
              <a:srgbClr val="FF00FF"/>
            </a:solidFill>
            <a:miter lim="800000"/>
          </a:ln>
          <a:effectLst>
            <a:outerShdw blurRad="50800" dist="106680" dir="2700000" algn="tl" rotWithShape="0">
              <a:prstClr val="black">
                <a:alpha val="43000"/>
              </a:prstClr>
            </a:outerShdw>
          </a:effectLst>
        </p:spPr>
        <p:txBody>
          <a:bodyPr/>
          <a:lstStyle/>
          <a:p>
            <a:pPr algn="ctr"/>
            <a:r>
              <a:rPr lang="zh-CN" altLang="en-US" sz="1800" b="1">
                <a:effectLst>
                  <a:outerShdw blurRad="38100" dist="38100" dir="2700000" algn="tl">
                    <a:srgbClr val="FFFFFF"/>
                  </a:outerShdw>
                </a:effectLst>
                <a:latin typeface="+mn-lt"/>
                <a:ea typeface="楷体" panose="02010609060101010101" pitchFamily="49" charset="-122"/>
              </a:rPr>
              <a:t>指针域</a:t>
            </a:r>
          </a:p>
        </p:txBody>
      </p:sp>
      <p:grpSp>
        <p:nvGrpSpPr>
          <p:cNvPr id="1089591" name="Group 55"/>
          <p:cNvGrpSpPr/>
          <p:nvPr/>
        </p:nvGrpSpPr>
        <p:grpSpPr bwMode="auto">
          <a:xfrm>
            <a:off x="-9822" y="0"/>
            <a:ext cx="446088" cy="6858000"/>
            <a:chOff x="0" y="0"/>
            <a:chExt cx="281" cy="4320"/>
          </a:xfrm>
        </p:grpSpPr>
        <p:sp>
          <p:nvSpPr>
            <p:cNvPr id="1089592" name="Text Box 5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89593" name="Text Box 5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9541"/>
                                        </p:tgtEl>
                                        <p:attrNameLst>
                                          <p:attrName>style.visibility</p:attrName>
                                        </p:attrNameLst>
                                      </p:cBhvr>
                                      <p:to>
                                        <p:strVal val="visible"/>
                                      </p:to>
                                    </p:set>
                                    <p:anim calcmode="lin" valueType="num">
                                      <p:cBhvr additive="base">
                                        <p:cTn id="7" dur="500" fill="hold"/>
                                        <p:tgtEl>
                                          <p:spTgt spid="1089541"/>
                                        </p:tgtEl>
                                        <p:attrNameLst>
                                          <p:attrName>ppt_x</p:attrName>
                                        </p:attrNameLst>
                                      </p:cBhvr>
                                      <p:tavLst>
                                        <p:tav tm="0">
                                          <p:val>
                                            <p:strVal val="0-#ppt_w/2"/>
                                          </p:val>
                                        </p:tav>
                                        <p:tav tm="100000">
                                          <p:val>
                                            <p:strVal val="#ppt_x"/>
                                          </p:val>
                                        </p:tav>
                                      </p:tavLst>
                                    </p:anim>
                                    <p:anim calcmode="lin" valueType="num">
                                      <p:cBhvr additive="base">
                                        <p:cTn id="8" dur="500" fill="hold"/>
                                        <p:tgtEl>
                                          <p:spTgt spid="10895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9544"/>
                                        </p:tgtEl>
                                        <p:attrNameLst>
                                          <p:attrName>style.visibility</p:attrName>
                                        </p:attrNameLst>
                                      </p:cBhvr>
                                      <p:to>
                                        <p:strVal val="visible"/>
                                      </p:to>
                                    </p:set>
                                    <p:anim calcmode="lin" valueType="num">
                                      <p:cBhvr additive="base">
                                        <p:cTn id="13" dur="500" fill="hold"/>
                                        <p:tgtEl>
                                          <p:spTgt spid="1089544"/>
                                        </p:tgtEl>
                                        <p:attrNameLst>
                                          <p:attrName>ppt_x</p:attrName>
                                        </p:attrNameLst>
                                      </p:cBhvr>
                                      <p:tavLst>
                                        <p:tav tm="0">
                                          <p:val>
                                            <p:strVal val="0-#ppt_w/2"/>
                                          </p:val>
                                        </p:tav>
                                        <p:tav tm="100000">
                                          <p:val>
                                            <p:strVal val="#ppt_x"/>
                                          </p:val>
                                        </p:tav>
                                      </p:tavLst>
                                    </p:anim>
                                    <p:anim calcmode="lin" valueType="num">
                                      <p:cBhvr additive="base">
                                        <p:cTn id="14" dur="500" fill="hold"/>
                                        <p:tgtEl>
                                          <p:spTgt spid="10895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9545"/>
                                        </p:tgtEl>
                                        <p:attrNameLst>
                                          <p:attrName>style.visibility</p:attrName>
                                        </p:attrNameLst>
                                      </p:cBhvr>
                                      <p:to>
                                        <p:strVal val="visible"/>
                                      </p:to>
                                    </p:set>
                                    <p:anim calcmode="lin" valueType="num">
                                      <p:cBhvr additive="base">
                                        <p:cTn id="19" dur="500" fill="hold"/>
                                        <p:tgtEl>
                                          <p:spTgt spid="1089545"/>
                                        </p:tgtEl>
                                        <p:attrNameLst>
                                          <p:attrName>ppt_x</p:attrName>
                                        </p:attrNameLst>
                                      </p:cBhvr>
                                      <p:tavLst>
                                        <p:tav tm="0">
                                          <p:val>
                                            <p:strVal val="0-#ppt_w/2"/>
                                          </p:val>
                                        </p:tav>
                                        <p:tav tm="100000">
                                          <p:val>
                                            <p:strVal val="#ppt_x"/>
                                          </p:val>
                                        </p:tav>
                                      </p:tavLst>
                                    </p:anim>
                                    <p:anim calcmode="lin" valueType="num">
                                      <p:cBhvr additive="base">
                                        <p:cTn id="20" dur="500" fill="hold"/>
                                        <p:tgtEl>
                                          <p:spTgt spid="10895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9546"/>
                                        </p:tgtEl>
                                        <p:attrNameLst>
                                          <p:attrName>style.visibility</p:attrName>
                                        </p:attrNameLst>
                                      </p:cBhvr>
                                      <p:to>
                                        <p:strVal val="visible"/>
                                      </p:to>
                                    </p:set>
                                    <p:anim calcmode="lin" valueType="num">
                                      <p:cBhvr additive="base">
                                        <p:cTn id="25" dur="500" fill="hold"/>
                                        <p:tgtEl>
                                          <p:spTgt spid="1089546"/>
                                        </p:tgtEl>
                                        <p:attrNameLst>
                                          <p:attrName>ppt_x</p:attrName>
                                        </p:attrNameLst>
                                      </p:cBhvr>
                                      <p:tavLst>
                                        <p:tav tm="0">
                                          <p:val>
                                            <p:strVal val="0-#ppt_w/2"/>
                                          </p:val>
                                        </p:tav>
                                        <p:tav tm="100000">
                                          <p:val>
                                            <p:strVal val="#ppt_x"/>
                                          </p:val>
                                        </p:tav>
                                      </p:tavLst>
                                    </p:anim>
                                    <p:anim calcmode="lin" valueType="num">
                                      <p:cBhvr additive="base">
                                        <p:cTn id="26" dur="500" fill="hold"/>
                                        <p:tgtEl>
                                          <p:spTgt spid="10895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89547"/>
                                        </p:tgtEl>
                                        <p:attrNameLst>
                                          <p:attrName>style.visibility</p:attrName>
                                        </p:attrNameLst>
                                      </p:cBhvr>
                                      <p:to>
                                        <p:strVal val="visible"/>
                                      </p:to>
                                    </p:set>
                                    <p:anim calcmode="lin" valueType="num">
                                      <p:cBhvr additive="base">
                                        <p:cTn id="31" dur="500" fill="hold"/>
                                        <p:tgtEl>
                                          <p:spTgt spid="1089547"/>
                                        </p:tgtEl>
                                        <p:attrNameLst>
                                          <p:attrName>ppt_x</p:attrName>
                                        </p:attrNameLst>
                                      </p:cBhvr>
                                      <p:tavLst>
                                        <p:tav tm="0">
                                          <p:val>
                                            <p:strVal val="0-#ppt_w/2"/>
                                          </p:val>
                                        </p:tav>
                                        <p:tav tm="100000">
                                          <p:val>
                                            <p:strVal val="#ppt_x"/>
                                          </p:val>
                                        </p:tav>
                                      </p:tavLst>
                                    </p:anim>
                                    <p:anim calcmode="lin" valueType="num">
                                      <p:cBhvr additive="base">
                                        <p:cTn id="32" dur="500" fill="hold"/>
                                        <p:tgtEl>
                                          <p:spTgt spid="10895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089549"/>
                                        </p:tgtEl>
                                        <p:attrNameLst>
                                          <p:attrName>style.visibility</p:attrName>
                                        </p:attrNameLst>
                                      </p:cBhvr>
                                      <p:to>
                                        <p:strVal val="visible"/>
                                      </p:to>
                                    </p:set>
                                    <p:animEffect transition="in" filter="box(out)">
                                      <p:cBhvr>
                                        <p:cTn id="37" dur="500"/>
                                        <p:tgtEl>
                                          <p:spTgt spid="1089549"/>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89548"/>
                                        </p:tgtEl>
                                        <p:attrNameLst>
                                          <p:attrName>style.visibility</p:attrName>
                                        </p:attrNameLst>
                                      </p:cBhvr>
                                      <p:to>
                                        <p:strVal val="visible"/>
                                      </p:to>
                                    </p:set>
                                    <p:anim calcmode="lin" valueType="num">
                                      <p:cBhvr additive="base">
                                        <p:cTn id="42" dur="500" fill="hold"/>
                                        <p:tgtEl>
                                          <p:spTgt spid="1089548"/>
                                        </p:tgtEl>
                                        <p:attrNameLst>
                                          <p:attrName>ppt_x</p:attrName>
                                        </p:attrNameLst>
                                      </p:cBhvr>
                                      <p:tavLst>
                                        <p:tav tm="0">
                                          <p:val>
                                            <p:strVal val="0-#ppt_w/2"/>
                                          </p:val>
                                        </p:tav>
                                        <p:tav tm="100000">
                                          <p:val>
                                            <p:strVal val="#ppt_x"/>
                                          </p:val>
                                        </p:tav>
                                      </p:tavLst>
                                    </p:anim>
                                    <p:anim calcmode="lin" valueType="num">
                                      <p:cBhvr additive="base">
                                        <p:cTn id="43" dur="500" fill="hold"/>
                                        <p:tgtEl>
                                          <p:spTgt spid="10895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whoosh.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1089550">
                                            <p:txEl>
                                              <p:pRg st="0" end="0"/>
                                            </p:txEl>
                                          </p:spTgt>
                                        </p:tgtEl>
                                        <p:attrNameLst>
                                          <p:attrName>style.visibility</p:attrName>
                                        </p:attrNameLst>
                                      </p:cBhvr>
                                      <p:to>
                                        <p:strVal val="visible"/>
                                      </p:to>
                                    </p:set>
                                    <p:animEffect transition="in" filter="box(out)">
                                      <p:cBhvr>
                                        <p:cTn id="48" dur="500"/>
                                        <p:tgtEl>
                                          <p:spTgt spid="1089550">
                                            <p:txEl>
                                              <p:pRg st="0" end="0"/>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1089590"/>
                                        </p:tgtEl>
                                        <p:attrNameLst>
                                          <p:attrName>style.visibility</p:attrName>
                                        </p:attrNameLst>
                                      </p:cBhvr>
                                      <p:to>
                                        <p:strVal val="visible"/>
                                      </p:to>
                                    </p:set>
                                    <p:animEffect transition="in" filter="box(out)">
                                      <p:cBhvr>
                                        <p:cTn id="53" dur="500"/>
                                        <p:tgtEl>
                                          <p:spTgt spid="1089590"/>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1089586"/>
                                        </p:tgtEl>
                                        <p:attrNameLst>
                                          <p:attrName>style.visibility</p:attrName>
                                        </p:attrNameLst>
                                      </p:cBhvr>
                                      <p:to>
                                        <p:strVal val="visible"/>
                                      </p:to>
                                    </p:set>
                                    <p:animEffect transition="in" filter="strips(downLeft)">
                                      <p:cBhvr>
                                        <p:cTn id="58" dur="500"/>
                                        <p:tgtEl>
                                          <p:spTgt spid="1089586"/>
                                        </p:tgtEl>
                                      </p:cBhvr>
                                    </p:animEffect>
                                  </p:childTnLst>
                                  <p:subTnLst>
                                    <p:audio>
                                      <p:cMediaNode>
                                        <p:cTn display="0" masterRel="sameClick">
                                          <p:stCondLst>
                                            <p:cond evt="begin" delay="0">
                                              <p:tn val="56"/>
                                            </p:cond>
                                          </p:stCondLst>
                                          <p:endCondLst>
                                            <p:cond evt="onStopAudio" delay="0">
                                              <p:tgtEl>
                                                <p:sldTgt/>
                                              </p:tgtEl>
                                            </p:cond>
                                          </p:endCondLst>
                                        </p:cTn>
                                        <p:tgtEl>
                                          <p:sndTgt r:embed="rId5" name="laser.wav"/>
                                        </p:tgtEl>
                                      </p:cMediaNode>
                                    </p:audio>
                                  </p:sub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childTnLst>
                                    <p:set>
                                      <p:cBhvr>
                                        <p:cTn id="62" dur="1" fill="hold">
                                          <p:stCondLst>
                                            <p:cond delay="0"/>
                                          </p:stCondLst>
                                        </p:cTn>
                                        <p:tgtEl>
                                          <p:spTgt spid="1089585"/>
                                        </p:tgtEl>
                                        <p:attrNameLst>
                                          <p:attrName>style.visibility</p:attrName>
                                        </p:attrNameLst>
                                      </p:cBhvr>
                                      <p:to>
                                        <p:strVal val="visible"/>
                                      </p:to>
                                    </p:set>
                                    <p:animEffect transition="in" filter="strips(downRight)">
                                      <p:cBhvr>
                                        <p:cTn id="63" dur="500"/>
                                        <p:tgtEl>
                                          <p:spTgt spid="1089585"/>
                                        </p:tgtEl>
                                      </p:cBhvr>
                                    </p:animEffect>
                                  </p:childTnLst>
                                  <p:subTnLst>
                                    <p:audio>
                                      <p:cMediaNode>
                                        <p:cTn display="0" masterRel="sameClick">
                                          <p:stCondLst>
                                            <p:cond evt="begin" delay="0">
                                              <p:tn val="61"/>
                                            </p:cond>
                                          </p:stCondLst>
                                          <p:endCondLst>
                                            <p:cond evt="onStopAudio" delay="0">
                                              <p:tgtEl>
                                                <p:sldTgt/>
                                              </p:tgtEl>
                                            </p:cond>
                                          </p:endCondLst>
                                        </p:cTn>
                                        <p:tgtEl>
                                          <p:sndTgt r:embed="rId5" name="laser.wav"/>
                                        </p:tgtEl>
                                      </p:cMediaNode>
                                    </p:audio>
                                  </p:subTnLst>
                                </p:cTn>
                              </p:par>
                            </p:childTnLst>
                          </p:cTn>
                        </p:par>
                      </p:childTnLst>
                    </p:cTn>
                  </p:par>
                  <p:par>
                    <p:cTn id="64" fill="hold">
                      <p:stCondLst>
                        <p:cond delay="indefinite"/>
                      </p:stCondLst>
                      <p:childTnLst>
                        <p:par>
                          <p:cTn id="65" fill="hold">
                            <p:stCondLst>
                              <p:cond delay="0"/>
                            </p:stCondLst>
                            <p:childTnLst>
                              <p:par>
                                <p:cTn id="66" presetID="18" presetClass="entr" presetSubtype="3" fill="hold" grpId="0" nodeType="clickEffect">
                                  <p:stCondLst>
                                    <p:cond delay="0"/>
                                  </p:stCondLst>
                                  <p:childTnLst>
                                    <p:set>
                                      <p:cBhvr>
                                        <p:cTn id="67" dur="1" fill="hold">
                                          <p:stCondLst>
                                            <p:cond delay="0"/>
                                          </p:stCondLst>
                                        </p:cTn>
                                        <p:tgtEl>
                                          <p:spTgt spid="1089579"/>
                                        </p:tgtEl>
                                        <p:attrNameLst>
                                          <p:attrName>style.visibility</p:attrName>
                                        </p:attrNameLst>
                                      </p:cBhvr>
                                      <p:to>
                                        <p:strVal val="visible"/>
                                      </p:to>
                                    </p:set>
                                    <p:animEffect transition="in" filter="strips(upRight)">
                                      <p:cBhvr>
                                        <p:cTn id="68" dur="500"/>
                                        <p:tgtEl>
                                          <p:spTgt spid="1089579"/>
                                        </p:tgtEl>
                                      </p:cBhvr>
                                    </p:animEffect>
                                  </p:childTnLst>
                                  <p:subTnLst>
                                    <p:audio>
                                      <p:cMediaNode>
                                        <p:cTn display="0" masterRel="sameClick">
                                          <p:stCondLst>
                                            <p:cond evt="begin" delay="0">
                                              <p:tn val="66"/>
                                            </p:cond>
                                          </p:stCondLst>
                                          <p:endCondLst>
                                            <p:cond evt="onStopAudio" delay="0">
                                              <p:tgtEl>
                                                <p:sldTgt/>
                                              </p:tgtEl>
                                            </p:cond>
                                          </p:endCondLst>
                                        </p:cTn>
                                        <p:tgtEl>
                                          <p:sndTgt r:embed="rId5" name="laser.wav"/>
                                        </p:tgtEl>
                                      </p:cMediaNode>
                                    </p:audio>
                                  </p:subTnLst>
                                </p:cTn>
                              </p:par>
                            </p:childTnLst>
                          </p:cTn>
                        </p:par>
                      </p:childTnLst>
                    </p:cTn>
                  </p:par>
                  <p:par>
                    <p:cTn id="69" fill="hold">
                      <p:stCondLst>
                        <p:cond delay="indefinite"/>
                      </p:stCondLst>
                      <p:childTnLst>
                        <p:par>
                          <p:cTn id="70" fill="hold">
                            <p:stCondLst>
                              <p:cond delay="0"/>
                            </p:stCondLst>
                            <p:childTnLst>
                              <p:par>
                                <p:cTn id="71" presetID="18" presetClass="entr" presetSubtype="6" fill="hold" grpId="0" nodeType="clickEffect">
                                  <p:stCondLst>
                                    <p:cond delay="0"/>
                                  </p:stCondLst>
                                  <p:childTnLst>
                                    <p:set>
                                      <p:cBhvr>
                                        <p:cTn id="72" dur="1" fill="hold">
                                          <p:stCondLst>
                                            <p:cond delay="0"/>
                                          </p:stCondLst>
                                        </p:cTn>
                                        <p:tgtEl>
                                          <p:spTgt spid="1089584"/>
                                        </p:tgtEl>
                                        <p:attrNameLst>
                                          <p:attrName>style.visibility</p:attrName>
                                        </p:attrNameLst>
                                      </p:cBhvr>
                                      <p:to>
                                        <p:strVal val="visible"/>
                                      </p:to>
                                    </p:set>
                                    <p:animEffect transition="in" filter="strips(downRight)">
                                      <p:cBhvr>
                                        <p:cTn id="73" dur="500"/>
                                        <p:tgtEl>
                                          <p:spTgt spid="1089584"/>
                                        </p:tgtEl>
                                      </p:cBhvr>
                                    </p:animEffect>
                                  </p:childTnLst>
                                  <p:subTnLst>
                                    <p:audio>
                                      <p:cMediaNode>
                                        <p:cTn display="0" masterRel="sameClick">
                                          <p:stCondLst>
                                            <p:cond evt="begin" delay="0">
                                              <p:tn val="71"/>
                                            </p:cond>
                                          </p:stCondLst>
                                          <p:endCondLst>
                                            <p:cond evt="onStopAudio" delay="0">
                                              <p:tgtEl>
                                                <p:sldTgt/>
                                              </p:tgtEl>
                                            </p:cond>
                                          </p:endCondLst>
                                        </p:cTn>
                                        <p:tgtEl>
                                          <p:sndTgt r:embed="rId5" name="laser.wav"/>
                                        </p:tgtEl>
                                      </p:cMediaNode>
                                    </p:audio>
                                  </p:subTnLst>
                                </p:cTn>
                              </p:par>
                            </p:childTnLst>
                          </p:cTn>
                        </p:par>
                      </p:childTnLst>
                    </p:cTn>
                  </p:par>
                  <p:par>
                    <p:cTn id="74" fill="hold">
                      <p:stCondLst>
                        <p:cond delay="indefinite"/>
                      </p:stCondLst>
                      <p:childTnLst>
                        <p:par>
                          <p:cTn id="75" fill="hold">
                            <p:stCondLst>
                              <p:cond delay="0"/>
                            </p:stCondLst>
                            <p:childTnLst>
                              <p:par>
                                <p:cTn id="76" presetID="18" presetClass="entr" presetSubtype="3" fill="hold" grpId="0" nodeType="clickEffect">
                                  <p:stCondLst>
                                    <p:cond delay="0"/>
                                  </p:stCondLst>
                                  <p:childTnLst>
                                    <p:set>
                                      <p:cBhvr>
                                        <p:cTn id="77" dur="1" fill="hold">
                                          <p:stCondLst>
                                            <p:cond delay="0"/>
                                          </p:stCondLst>
                                        </p:cTn>
                                        <p:tgtEl>
                                          <p:spTgt spid="1089580"/>
                                        </p:tgtEl>
                                        <p:attrNameLst>
                                          <p:attrName>style.visibility</p:attrName>
                                        </p:attrNameLst>
                                      </p:cBhvr>
                                      <p:to>
                                        <p:strVal val="visible"/>
                                      </p:to>
                                    </p:set>
                                    <p:animEffect transition="in" filter="strips(upRight)">
                                      <p:cBhvr>
                                        <p:cTn id="78" dur="500"/>
                                        <p:tgtEl>
                                          <p:spTgt spid="1089580"/>
                                        </p:tgtEl>
                                      </p:cBhvr>
                                    </p:animEffect>
                                  </p:childTnLst>
                                  <p:subTnLst>
                                    <p:audio>
                                      <p:cMediaNode>
                                        <p:cTn display="0" masterRel="sameClick">
                                          <p:stCondLst>
                                            <p:cond evt="begin" delay="0">
                                              <p:tn val="76"/>
                                            </p:cond>
                                          </p:stCondLst>
                                          <p:endCondLst>
                                            <p:cond evt="onStopAudio" delay="0">
                                              <p:tgtEl>
                                                <p:sldTgt/>
                                              </p:tgtEl>
                                            </p:cond>
                                          </p:endCondLst>
                                        </p:cTn>
                                        <p:tgtEl>
                                          <p:sndTgt r:embed="rId5" name="laser.wav"/>
                                        </p:tgtEl>
                                      </p:cMediaNode>
                                    </p:audio>
                                  </p:subTnLst>
                                </p:cTn>
                              </p:par>
                            </p:childTnLst>
                          </p:cTn>
                        </p:par>
                      </p:childTnLst>
                    </p:cTn>
                  </p:par>
                  <p:par>
                    <p:cTn id="79" fill="hold">
                      <p:stCondLst>
                        <p:cond delay="indefinite"/>
                      </p:stCondLst>
                      <p:childTnLst>
                        <p:par>
                          <p:cTn id="80" fill="hold">
                            <p:stCondLst>
                              <p:cond delay="0"/>
                            </p:stCondLst>
                            <p:childTnLst>
                              <p:par>
                                <p:cTn id="81" presetID="18" presetClass="entr" presetSubtype="3" fill="hold" grpId="0" nodeType="clickEffect">
                                  <p:stCondLst>
                                    <p:cond delay="0"/>
                                  </p:stCondLst>
                                  <p:childTnLst>
                                    <p:set>
                                      <p:cBhvr>
                                        <p:cTn id="82" dur="1" fill="hold">
                                          <p:stCondLst>
                                            <p:cond delay="0"/>
                                          </p:stCondLst>
                                        </p:cTn>
                                        <p:tgtEl>
                                          <p:spTgt spid="1089588"/>
                                        </p:tgtEl>
                                        <p:attrNameLst>
                                          <p:attrName>style.visibility</p:attrName>
                                        </p:attrNameLst>
                                      </p:cBhvr>
                                      <p:to>
                                        <p:strVal val="visible"/>
                                      </p:to>
                                    </p:set>
                                    <p:animEffect transition="in" filter="strips(upRight)">
                                      <p:cBhvr>
                                        <p:cTn id="83" dur="500"/>
                                        <p:tgtEl>
                                          <p:spTgt spid="1089588"/>
                                        </p:tgtEl>
                                      </p:cBhvr>
                                    </p:animEffect>
                                  </p:childTnLst>
                                  <p:subTnLst>
                                    <p:audio>
                                      <p:cMediaNode>
                                        <p:cTn display="0" masterRel="sameClick">
                                          <p:stCondLst>
                                            <p:cond evt="begin" delay="0">
                                              <p:tn val="81"/>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41" grpId="0"/>
      <p:bldP spid="1089544" grpId="0"/>
      <p:bldP spid="1089545" grpId="0"/>
      <p:bldP spid="1089546" grpId="0"/>
      <p:bldP spid="1089547" grpId="0"/>
      <p:bldP spid="1089548" grpId="0"/>
      <p:bldP spid="1089549" grpId="0"/>
      <p:bldP spid="1089580" grpId="0" animBg="1"/>
      <p:bldP spid="1089585" grpId="0" animBg="1"/>
      <p:bldP spid="1089586" grpId="0" animBg="1"/>
      <p:bldP spid="1089588" grpId="0" animBg="1"/>
      <p:bldP spid="1089584" grpId="0" animBg="1"/>
      <p:bldP spid="1089579"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1635" name="Rectangle 51"/>
          <p:cNvSpPr>
            <a:spLocks noChangeArrowheads="1"/>
          </p:cNvSpPr>
          <p:nvPr/>
        </p:nvSpPr>
        <p:spPr bwMode="auto">
          <a:xfrm>
            <a:off x="558504" y="200969"/>
            <a:ext cx="8691803" cy="461665"/>
          </a:xfrm>
          <a:prstGeom prst="rect">
            <a:avLst/>
          </a:prstGeom>
          <a:noFill/>
          <a:ln w="9525">
            <a:noFill/>
            <a:miter lim="800000"/>
          </a:ln>
          <a:effectLst/>
        </p:spPr>
        <p:txBody>
          <a:bodyPr wrap="none" anchor="ctr">
            <a:spAutoFit/>
          </a:bodyPr>
          <a:lstStyle/>
          <a:p>
            <a:r>
              <a:rPr lang="zh-CN" altLang="en-US" b="1" dirty="0">
                <a:effectLst>
                  <a:outerShdw blurRad="38100" dist="38100" dir="2700000" algn="tl">
                    <a:srgbClr val="FFFFFF"/>
                  </a:outerShdw>
                </a:effectLst>
                <a:latin typeface="+mn-lt"/>
                <a:ea typeface="楷体" panose="02010609060101010101" pitchFamily="49" charset="-122"/>
              </a:rPr>
              <a:t>线性链表中的节点可以用一个结构体类型来定义，其形式为：</a:t>
            </a:r>
            <a:r>
              <a:rPr lang="zh-CN" altLang="en-US" dirty="0">
                <a:latin typeface="+mn-lt"/>
                <a:ea typeface="楷体" panose="02010609060101010101" pitchFamily="49" charset="-122"/>
              </a:rPr>
              <a:t> </a:t>
            </a:r>
          </a:p>
        </p:txBody>
      </p:sp>
      <p:sp>
        <p:nvSpPr>
          <p:cNvPr id="1091636" name="Text Box 52"/>
          <p:cNvSpPr txBox="1">
            <a:spLocks noChangeArrowheads="1"/>
          </p:cNvSpPr>
          <p:nvPr/>
        </p:nvSpPr>
        <p:spPr bwMode="auto">
          <a:xfrm>
            <a:off x="1754014" y="765175"/>
            <a:ext cx="8374434" cy="1728788"/>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节点结构体类型名</a:t>
            </a:r>
          </a:p>
          <a:p>
            <a:r>
              <a:rPr lang="en-US" altLang="zh-CN" sz="2000" b="1" dirty="0">
                <a:effectLst>
                  <a:outerShdw blurRad="38100" dist="38100" dir="2700000" algn="tl">
                    <a:srgbClr val="FFFFFF"/>
                  </a:outerShdw>
                </a:effectLst>
                <a:latin typeface="+mn-lt"/>
                <a:ea typeface="楷体" panose="02010609060101010101" pitchFamily="49" charset="-122"/>
              </a:rPr>
              <a:t>{</a:t>
            </a:r>
          </a:p>
          <a:p>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effectLst>
                  <a:outerShdw blurRad="38100" dist="38100" dir="2700000" algn="tl">
                    <a:srgbClr val="FFFFFF"/>
                  </a:outerShdw>
                </a:effectLst>
                <a:latin typeface="+mn-lt"/>
                <a:ea typeface="楷体" panose="02010609060101010101" pitchFamily="49" charset="-122"/>
              </a:rPr>
              <a:t>数据成员定义；</a:t>
            </a:r>
          </a:p>
          <a:p>
            <a:r>
              <a:rPr lang="zh-CN" altLang="en-US" sz="2000" b="1" dirty="0">
                <a:effectLst>
                  <a:outerShdw blurRad="38100" dist="38100" dir="2700000" algn="tl">
                    <a:srgbClr val="FFFFFF"/>
                  </a:outerShdw>
                </a:effectLst>
                <a:latin typeface="+mn-lt"/>
                <a:ea typeface="楷体" panose="02010609060101010101" pitchFamily="49" charset="-122"/>
              </a:rPr>
              <a:t>   </a:t>
            </a:r>
            <a:r>
              <a:rPr lang="en-US" altLang="zh-CN" sz="2000" b="1" dirty="0" err="1">
                <a:solidFill>
                  <a:srgbClr val="CC0000"/>
                </a:solidFill>
                <a:effectLst>
                  <a:outerShdw blurRad="38100" dist="38100" dir="2700000" algn="tl">
                    <a:srgbClr val="000000"/>
                  </a:outerShdw>
                </a:effectLst>
                <a:latin typeface="+mn-lt"/>
                <a:ea typeface="楷体" panose="02010609060101010101" pitchFamily="49" charset="-122"/>
              </a:rPr>
              <a:t>struct</a:t>
            </a:r>
            <a:r>
              <a:rPr lang="en-US" altLang="zh-CN" sz="2000" b="1"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b="1" dirty="0">
                <a:solidFill>
                  <a:srgbClr val="CC0000"/>
                </a:solidFill>
                <a:effectLst>
                  <a:outerShdw blurRad="38100" dist="38100" dir="2700000" algn="tl">
                    <a:srgbClr val="000000"/>
                  </a:outerShdw>
                </a:effectLst>
                <a:latin typeface="+mn-lt"/>
                <a:ea typeface="楷体" panose="02010609060101010101" pitchFamily="49" charset="-122"/>
              </a:rPr>
              <a:t>节点结构体类型名 </a:t>
            </a:r>
            <a:r>
              <a:rPr lang="zh-CN" altLang="en-US"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*指针变量名</a:t>
            </a:r>
            <a:r>
              <a:rPr lang="zh-CN" altLang="en-US" sz="2000" b="1" dirty="0">
                <a:effectLst>
                  <a:outerShdw blurRad="38100" dist="38100" dir="2700000" algn="tl">
                    <a:srgbClr val="FFFFFF"/>
                  </a:outerShdw>
                </a:effectLst>
                <a:latin typeface="+mn-lt"/>
                <a:ea typeface="楷体" panose="02010609060101010101" pitchFamily="49" charset="-122"/>
              </a:rPr>
              <a:t>；</a:t>
            </a:r>
          </a:p>
          <a:p>
            <a:r>
              <a:rPr lang="en-US" altLang="zh-CN" sz="2000" b="1" dirty="0">
                <a:effectLst>
                  <a:outerShdw blurRad="38100" dist="38100" dir="2700000" algn="tl">
                    <a:srgbClr val="FFFFFF"/>
                  </a:outerShdw>
                </a:effectLst>
                <a:latin typeface="+mn-lt"/>
                <a:ea typeface="楷体" panose="02010609060101010101" pitchFamily="49" charset="-122"/>
              </a:rPr>
              <a:t>};</a:t>
            </a:r>
          </a:p>
        </p:txBody>
      </p:sp>
      <p:sp>
        <p:nvSpPr>
          <p:cNvPr id="1091638" name="Rectangle 54" descr="信纸"/>
          <p:cNvSpPr>
            <a:spLocks noChangeArrowheads="1"/>
          </p:cNvSpPr>
          <p:nvPr/>
        </p:nvSpPr>
        <p:spPr bwMode="auto">
          <a:xfrm>
            <a:off x="1764090" y="2852936"/>
            <a:ext cx="8364358" cy="268605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b="1">
                <a:solidFill>
                  <a:srgbClr val="FF0000"/>
                </a:solidFill>
                <a:effectLst>
                  <a:outerShdw blurRad="38100" dist="38100" dir="2700000" algn="tl">
                    <a:srgbClr val="000000"/>
                  </a:outerShdw>
                </a:effectLst>
                <a:ea typeface="隶书" panose="02010509060101010101" pitchFamily="49" charset="-122"/>
              </a:rPr>
              <a:t>例：</a:t>
            </a:r>
          </a:p>
          <a:p>
            <a:r>
              <a:rPr lang="en-US" altLang="zh-CN" b="1">
                <a:solidFill>
                  <a:srgbClr val="FF0000"/>
                </a:solidFill>
                <a:effectLst>
                  <a:outerShdw blurRad="38100" dist="38100" dir="2700000" algn="tl">
                    <a:srgbClr val="000000"/>
                  </a:outerShdw>
                </a:effectLst>
              </a:rPr>
              <a:t>struct</a:t>
            </a:r>
            <a:r>
              <a:rPr lang="en-US" altLang="zh-CN" b="1">
                <a:effectLst>
                  <a:outerShdw blurRad="38100" dist="38100" dir="2700000" algn="tl">
                    <a:srgbClr val="FFFFFF"/>
                  </a:outerShdw>
                </a:effectLst>
              </a:rPr>
              <a:t>  Grade_Info</a:t>
            </a:r>
          </a:p>
          <a:p>
            <a:r>
              <a:rPr lang="en-US" altLang="zh-CN" b="1">
                <a:effectLst>
                  <a:outerShdw blurRad="38100" dist="38100" dir="2700000" algn="tl">
                    <a:srgbClr val="FFFFFF"/>
                  </a:outerShdw>
                </a:effectLst>
              </a:rPr>
              <a:t>{</a:t>
            </a:r>
          </a:p>
          <a:p>
            <a:r>
              <a:rPr lang="en-US" altLang="zh-CN" b="1">
                <a:effectLst>
                  <a:outerShdw blurRad="38100" dist="38100" dir="2700000" algn="tl">
                    <a:srgbClr val="FFFFFF"/>
                  </a:outerShdw>
                </a:effectLst>
              </a:rPr>
              <a:t>  int  score;    </a:t>
            </a:r>
          </a:p>
          <a:p>
            <a:r>
              <a:rPr lang="en-US" altLang="zh-CN" b="1">
                <a:effectLst>
                  <a:outerShdw blurRad="38100" dist="38100" dir="2700000" algn="tl">
                    <a:srgbClr val="FFFFFF"/>
                  </a:outerShdw>
                </a:effectLst>
              </a:rPr>
              <a:t>  struct  Grade_Info  *next;</a:t>
            </a:r>
          </a:p>
          <a:p>
            <a:r>
              <a:rPr lang="en-US" altLang="zh-CN" b="1">
                <a:effectLst>
                  <a:outerShdw blurRad="38100" dist="38100" dir="2700000" algn="tl">
                    <a:srgbClr val="FFFFFF"/>
                  </a:outerShdw>
                </a:effectLst>
              </a:rPr>
              <a:t>};</a:t>
            </a:r>
          </a:p>
          <a:p>
            <a:r>
              <a:rPr lang="en-US" altLang="zh-CN" b="1">
                <a:solidFill>
                  <a:srgbClr val="CC0000"/>
                </a:solidFill>
                <a:effectLst>
                  <a:outerShdw blurRad="38100" dist="38100" dir="2700000" algn="tl">
                    <a:srgbClr val="000000"/>
                  </a:outerShdw>
                </a:effectLst>
              </a:rPr>
              <a:t>typedef  struct  Grade_Info</a:t>
            </a:r>
            <a:r>
              <a:rPr lang="en-US" altLang="zh-CN" b="1">
                <a:effectLst>
                  <a:outerShdw blurRad="38100" dist="38100" dir="2700000" algn="tl">
                    <a:srgbClr val="FFFFFF"/>
                  </a:outerShdw>
                </a:effectLst>
              </a:rPr>
              <a:t>  </a:t>
            </a:r>
            <a:r>
              <a:rPr lang="en-US" altLang="zh-CN" b="1">
                <a:solidFill>
                  <a:schemeClr val="accent2"/>
                </a:solidFill>
                <a:effectLst>
                  <a:outerShdw blurRad="38100" dist="38100" dir="2700000" algn="tl">
                    <a:srgbClr val="000000"/>
                  </a:outerShdw>
                </a:effectLst>
              </a:rPr>
              <a:t>NODE</a:t>
            </a:r>
            <a:r>
              <a:rPr lang="en-US" altLang="zh-CN" b="1">
                <a:effectLst>
                  <a:outerShdw blurRad="38100" dist="38100" dir="2700000" algn="tl">
                    <a:srgbClr val="FFFFFF"/>
                  </a:outerShdw>
                </a:effectLst>
              </a:rPr>
              <a:t>;</a:t>
            </a:r>
            <a:r>
              <a:rPr lang="en-US" altLang="zh-CN"/>
              <a:t> </a:t>
            </a:r>
          </a:p>
        </p:txBody>
      </p:sp>
      <p:grpSp>
        <p:nvGrpSpPr>
          <p:cNvPr id="1091639" name="Group 55"/>
          <p:cNvGrpSpPr/>
          <p:nvPr/>
        </p:nvGrpSpPr>
        <p:grpSpPr bwMode="auto">
          <a:xfrm>
            <a:off x="-9822" y="0"/>
            <a:ext cx="446088" cy="6858000"/>
            <a:chOff x="0" y="0"/>
            <a:chExt cx="281" cy="4320"/>
          </a:xfrm>
        </p:grpSpPr>
        <p:sp>
          <p:nvSpPr>
            <p:cNvPr id="1091640" name="Text Box 5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91641" name="Text Box 5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91635"/>
                                        </p:tgtEl>
                                        <p:attrNameLst>
                                          <p:attrName>style.visibility</p:attrName>
                                        </p:attrNameLst>
                                      </p:cBhvr>
                                      <p:to>
                                        <p:strVal val="visible"/>
                                      </p:to>
                                    </p:set>
                                    <p:animEffect transition="in" filter="box(out)">
                                      <p:cBhvr>
                                        <p:cTn id="7" dur="500"/>
                                        <p:tgtEl>
                                          <p:spTgt spid="109163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91636"/>
                                        </p:tgtEl>
                                        <p:attrNameLst>
                                          <p:attrName>style.visibility</p:attrName>
                                        </p:attrNameLst>
                                      </p:cBhvr>
                                      <p:to>
                                        <p:strVal val="visible"/>
                                      </p:to>
                                    </p:set>
                                    <p:animEffect transition="in" filter="box(out)">
                                      <p:cBhvr>
                                        <p:cTn id="12" dur="500"/>
                                        <p:tgtEl>
                                          <p:spTgt spid="109163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91638"/>
                                        </p:tgtEl>
                                        <p:attrNameLst>
                                          <p:attrName>style.visibility</p:attrName>
                                        </p:attrNameLst>
                                      </p:cBhvr>
                                      <p:to>
                                        <p:strVal val="visible"/>
                                      </p:to>
                                    </p:set>
                                    <p:animEffect transition="in" filter="box(out)">
                                      <p:cBhvr>
                                        <p:cTn id="17" dur="500"/>
                                        <p:tgtEl>
                                          <p:spTgt spid="109163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635" grpId="0"/>
      <p:bldP spid="1091636" grpId="0" animBg="1"/>
      <p:bldP spid="1091638"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3640" name="Rectangle 8"/>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p>
        </p:txBody>
      </p:sp>
      <p:sp>
        <p:nvSpPr>
          <p:cNvPr id="1093642" name="Rectangle 10"/>
          <p:cNvSpPr>
            <a:spLocks noChangeArrowheads="1"/>
          </p:cNvSpPr>
          <p:nvPr/>
        </p:nvSpPr>
        <p:spPr bwMode="auto">
          <a:xfrm>
            <a:off x="1033167" y="692150"/>
            <a:ext cx="6924675" cy="457200"/>
          </a:xfrm>
          <a:prstGeom prst="rect">
            <a:avLst/>
          </a:prstGeom>
          <a:noFill/>
          <a:ln w="9525">
            <a:noFill/>
            <a:miter lim="800000"/>
          </a:ln>
          <a:effectLst/>
        </p:spPr>
        <p:txBody>
          <a:bodyPr wrap="none">
            <a:spAutoFit/>
          </a:bodyPr>
          <a:lstStyle/>
          <a:p>
            <a:r>
              <a:rPr lang="zh-CN" altLang="en-US" b="1" dirty="0">
                <a:effectLst>
                  <a:outerShdw blurRad="38100" dist="38100" dir="2700000" algn="tl">
                    <a:srgbClr val="FFFFFF"/>
                  </a:outerShdw>
                </a:effectLst>
                <a:latin typeface="+mn-lt"/>
                <a:ea typeface="楷体" panose="02010609060101010101" pitchFamily="49" charset="-122"/>
              </a:rPr>
              <a:t>基本操作有：</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创建</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插入</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删除</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输出</a:t>
            </a:r>
            <a:r>
              <a:rPr lang="zh-CN" altLang="en-US" b="1" dirty="0">
                <a:effectLst>
                  <a:outerShdw blurRad="38100" dist="38100" dir="2700000" algn="tl">
                    <a:srgbClr val="FFFFFF"/>
                  </a:outerShdw>
                </a:effectLst>
                <a:latin typeface="+mn-lt"/>
                <a:ea typeface="楷体" panose="02010609060101010101" pitchFamily="49" charset="-122"/>
              </a:rPr>
              <a:t>和</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销毁</a:t>
            </a:r>
            <a:r>
              <a:rPr lang="zh-CN" altLang="en-US" b="1" dirty="0">
                <a:effectLst>
                  <a:outerShdw blurRad="38100" dist="38100" dir="2700000" algn="tl">
                    <a:srgbClr val="FFFFFF"/>
                  </a:outerShdw>
                </a:effectLst>
                <a:latin typeface="+mn-lt"/>
                <a:ea typeface="楷体" panose="02010609060101010101" pitchFamily="49" charset="-122"/>
              </a:rPr>
              <a:t>等。</a:t>
            </a:r>
          </a:p>
        </p:txBody>
      </p:sp>
      <p:sp>
        <p:nvSpPr>
          <p:cNvPr id="1093643" name="Rectangle 11"/>
          <p:cNvSpPr>
            <a:spLocks noChangeArrowheads="1"/>
          </p:cNvSpPr>
          <p:nvPr/>
        </p:nvSpPr>
        <p:spPr bwMode="auto">
          <a:xfrm>
            <a:off x="1083331" y="1194744"/>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链表的创建操作</a:t>
            </a:r>
          </a:p>
        </p:txBody>
      </p:sp>
      <p:sp>
        <p:nvSpPr>
          <p:cNvPr id="1093644" name="Rectangle 12"/>
          <p:cNvSpPr>
            <a:spLocks noChangeArrowheads="1"/>
          </p:cNvSpPr>
          <p:nvPr/>
        </p:nvSpPr>
        <p:spPr bwMode="auto">
          <a:xfrm>
            <a:off x="757786" y="1638469"/>
            <a:ext cx="11098854"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从无到有地建立起一个链表，即往空链表中依次插入若干结点，并保持结点之间的前驱和后继关系。</a:t>
            </a:r>
          </a:p>
        </p:txBody>
      </p:sp>
      <p:sp>
        <p:nvSpPr>
          <p:cNvPr id="1093645" name="Rectangle 13"/>
          <p:cNvSpPr>
            <a:spLocks noChangeArrowheads="1"/>
          </p:cNvSpPr>
          <p:nvPr/>
        </p:nvSpPr>
        <p:spPr bwMode="auto">
          <a:xfrm>
            <a:off x="767408" y="2560836"/>
            <a:ext cx="10873208" cy="2677656"/>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solidFill>
                  <a:srgbClr val="FF0000"/>
                </a:solidFill>
                <a:effectLst>
                  <a:outerShdw blurRad="38100" dist="38100" dir="2700000" algn="tl">
                    <a:srgbClr val="000000"/>
                  </a:outerShdw>
                </a:effectLst>
                <a:ea typeface="隶书" panose="02010509060101010101" pitchFamily="49" charset="-122"/>
              </a:rPr>
              <a:t>        基本思想：</a:t>
            </a:r>
            <a:endParaRPr lang="en-US" altLang="zh-CN" b="1" dirty="0">
              <a:solidFill>
                <a:srgbClr val="FF0000"/>
              </a:solidFill>
              <a:effectLst>
                <a:outerShdw blurRad="38100" dist="38100" dir="2700000" algn="tl">
                  <a:srgbClr val="000000"/>
                </a:outerShdw>
              </a:effectLst>
              <a:ea typeface="隶书" panose="02010509060101010101" pitchFamily="49" charset="-122"/>
            </a:endParaRPr>
          </a:p>
          <a:p>
            <a:r>
              <a:rPr lang="en-US" altLang="zh-CN" b="1" dirty="0">
                <a:ln w="1905"/>
                <a:solidFill>
                  <a:srgbClr val="FF0000"/>
                </a:solidFill>
                <a:effectLst>
                  <a:outerShdw blurRad="38100" dist="38100" dir="2700000" algn="tl">
                    <a:srgbClr val="000000"/>
                  </a:outerShdw>
                </a:effectLst>
                <a:ea typeface="隶书" panose="02010509060101010101" pitchFamily="49" charset="-122"/>
              </a:rPr>
              <a:t>   </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隶书" panose="020105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1</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）首先创建一个头节点，让头指针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head</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和尾指针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tail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都指向该节点，并设置该节点的指针域为</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NULL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（链尾标志）；</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2</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）然后为实际数据创建一个节点，用指针</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pnew</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指向它，并将实际数据放在该节点的数据域，其指针域置为</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NULL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3</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）最后将该节点插入到</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tail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所指向节点的后面，同时使</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tail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pnew</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所指向的节点。 </a:t>
            </a:r>
            <a:endParaRPr lang="zh-CN" altLang="en-US" b="1" dirty="0">
              <a:effectLst>
                <a:outerShdw blurRad="38100" dist="38100" dir="2700000" algn="tl">
                  <a:srgbClr val="FFFFFF"/>
                </a:outerShdw>
              </a:effectLst>
              <a:ea typeface="楷体" panose="02010609060101010101" pitchFamily="49" charset="-122"/>
            </a:endParaRPr>
          </a:p>
        </p:txBody>
      </p:sp>
      <p:grpSp>
        <p:nvGrpSpPr>
          <p:cNvPr id="1093646" name="Group 14"/>
          <p:cNvGrpSpPr/>
          <p:nvPr/>
        </p:nvGrpSpPr>
        <p:grpSpPr bwMode="auto">
          <a:xfrm>
            <a:off x="-9822" y="0"/>
            <a:ext cx="446088" cy="6858000"/>
            <a:chOff x="0" y="0"/>
            <a:chExt cx="281" cy="4320"/>
          </a:xfrm>
        </p:grpSpPr>
        <p:sp>
          <p:nvSpPr>
            <p:cNvPr id="109364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9364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93642"/>
                                        </p:tgtEl>
                                        <p:attrNameLst>
                                          <p:attrName>style.visibility</p:attrName>
                                        </p:attrNameLst>
                                      </p:cBhvr>
                                      <p:to>
                                        <p:strVal val="visible"/>
                                      </p:to>
                                    </p:set>
                                    <p:animEffect transition="in" filter="box(out)">
                                      <p:cBhvr>
                                        <p:cTn id="7" dur="500"/>
                                        <p:tgtEl>
                                          <p:spTgt spid="109364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93643"/>
                                        </p:tgtEl>
                                        <p:attrNameLst>
                                          <p:attrName>style.visibility</p:attrName>
                                        </p:attrNameLst>
                                      </p:cBhvr>
                                      <p:to>
                                        <p:strVal val="visible"/>
                                      </p:to>
                                    </p:set>
                                    <p:anim calcmode="lin" valueType="num">
                                      <p:cBhvr additive="base">
                                        <p:cTn id="12" dur="500" fill="hold"/>
                                        <p:tgtEl>
                                          <p:spTgt spid="1093643"/>
                                        </p:tgtEl>
                                        <p:attrNameLst>
                                          <p:attrName>ppt_x</p:attrName>
                                        </p:attrNameLst>
                                      </p:cBhvr>
                                      <p:tavLst>
                                        <p:tav tm="0">
                                          <p:val>
                                            <p:strVal val="0-#ppt_w/2"/>
                                          </p:val>
                                        </p:tav>
                                        <p:tav tm="100000">
                                          <p:val>
                                            <p:strVal val="#ppt_x"/>
                                          </p:val>
                                        </p:tav>
                                      </p:tavLst>
                                    </p:anim>
                                    <p:anim calcmode="lin" valueType="num">
                                      <p:cBhvr additive="base">
                                        <p:cTn id="13" dur="500" fill="hold"/>
                                        <p:tgtEl>
                                          <p:spTgt spid="109364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93644"/>
                                        </p:tgtEl>
                                        <p:attrNameLst>
                                          <p:attrName>style.visibility</p:attrName>
                                        </p:attrNameLst>
                                      </p:cBhvr>
                                      <p:to>
                                        <p:strVal val="visible"/>
                                      </p:to>
                                    </p:set>
                                    <p:animEffect transition="in" filter="box(out)">
                                      <p:cBhvr>
                                        <p:cTn id="18" dur="500"/>
                                        <p:tgtEl>
                                          <p:spTgt spid="1093644"/>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093645"/>
                                        </p:tgtEl>
                                        <p:attrNameLst>
                                          <p:attrName>style.visibility</p:attrName>
                                        </p:attrNameLst>
                                      </p:cBhvr>
                                      <p:to>
                                        <p:strVal val="visible"/>
                                      </p:to>
                                    </p:set>
                                    <p:animEffect transition="in" filter="box(out)">
                                      <p:cBhvr>
                                        <p:cTn id="23" dur="500"/>
                                        <p:tgtEl>
                                          <p:spTgt spid="1093645"/>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3642" grpId="0"/>
      <p:bldP spid="1093643" grpId="0"/>
      <p:bldP spid="1093644" grpId="0"/>
      <p:bldP spid="1093645"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85" name="Rectangle 5"/>
          <p:cNvSpPr>
            <a:spLocks noChangeArrowheads="1"/>
          </p:cNvSpPr>
          <p:nvPr/>
        </p:nvSpPr>
        <p:spPr bwMode="auto">
          <a:xfrm>
            <a:off x="429917" y="88900"/>
            <a:ext cx="6103937" cy="457200"/>
          </a:xfrm>
          <a:prstGeom prst="rect">
            <a:avLst/>
          </a:prstGeom>
          <a:noFill/>
          <a:ln w="9525">
            <a:noFill/>
            <a:miter lim="800000"/>
          </a:ln>
          <a:effectLst/>
        </p:spPr>
        <p:txBody>
          <a:bodyPr wrap="none" anchor="ctr">
            <a:spAutoFit/>
          </a:bodyPr>
          <a:lstStyle/>
          <a:p>
            <a:pPr>
              <a:tabLst>
                <a:tab pos="457200" algn="l"/>
              </a:tabLst>
            </a:pPr>
            <a:r>
              <a:rPr lang="en-US" altLang="zh-CN" b="1">
                <a:solidFill>
                  <a:srgbClr val="CC0000"/>
                </a:solidFill>
                <a:effectLst>
                  <a:outerShdw blurRad="38100" dist="38100" dir="2700000" algn="tl">
                    <a:srgbClr val="000000"/>
                  </a:outerShdw>
                </a:effectLst>
                <a:ea typeface="隶书" panose="02010509060101010101" pitchFamily="49" charset="-122"/>
              </a:rPr>
              <a:t>【</a:t>
            </a:r>
            <a:r>
              <a:rPr lang="zh-CN" altLang="en-US" b="1">
                <a:solidFill>
                  <a:srgbClr val="CC0000"/>
                </a:solidFill>
                <a:effectLst>
                  <a:outerShdw blurRad="38100" dist="38100" dir="2700000" algn="tl">
                    <a:srgbClr val="000000"/>
                  </a:outerShdw>
                </a:effectLst>
                <a:ea typeface="隶书" panose="02010509060101010101" pitchFamily="49" charset="-122"/>
              </a:rPr>
              <a:t>例</a:t>
            </a:r>
            <a:r>
              <a:rPr lang="en-US" altLang="zh-CN" b="1">
                <a:solidFill>
                  <a:srgbClr val="CC0000"/>
                </a:solidFill>
                <a:effectLst>
                  <a:outerShdw blurRad="38100" dist="38100" dir="2700000" algn="tl">
                    <a:srgbClr val="000000"/>
                  </a:outerShdw>
                </a:effectLst>
                <a:ea typeface="隶书" panose="02010509060101010101" pitchFamily="49" charset="-122"/>
              </a:rPr>
              <a:t>】 </a:t>
            </a:r>
            <a:r>
              <a:rPr lang="zh-CN" altLang="en-US" b="1">
                <a:solidFill>
                  <a:srgbClr val="CC0000"/>
                </a:solidFill>
                <a:effectLst>
                  <a:outerShdw blurRad="38100" dist="38100" dir="2700000" algn="tl">
                    <a:srgbClr val="000000"/>
                  </a:outerShdw>
                </a:effectLst>
                <a:ea typeface="隶书" panose="02010509060101010101" pitchFamily="49" charset="-122"/>
              </a:rPr>
              <a:t>链表创建操作函数</a:t>
            </a:r>
            <a:r>
              <a:rPr lang="en-US" altLang="zh-CN" b="1">
                <a:solidFill>
                  <a:srgbClr val="CC0000"/>
                </a:solidFill>
                <a:effectLst>
                  <a:outerShdw blurRad="38100" dist="38100" dir="2700000" algn="tl">
                    <a:srgbClr val="000000"/>
                  </a:outerShdw>
                </a:effectLst>
                <a:ea typeface="隶书" panose="02010509060101010101" pitchFamily="49" charset="-122"/>
              </a:rPr>
              <a:t>Create_LinkList</a:t>
            </a:r>
            <a:r>
              <a:rPr lang="zh-CN" altLang="en-US" b="1">
                <a:solidFill>
                  <a:srgbClr val="CC0000"/>
                </a:solidFill>
                <a:effectLst>
                  <a:outerShdw blurRad="38100" dist="38100" dir="2700000" algn="tl">
                    <a:srgbClr val="000000"/>
                  </a:outerShdw>
                </a:effectLst>
                <a:ea typeface="隶书" panose="02010509060101010101" pitchFamily="49" charset="-122"/>
              </a:rPr>
              <a:t>。</a:t>
            </a:r>
          </a:p>
        </p:txBody>
      </p:sp>
      <p:grpSp>
        <p:nvGrpSpPr>
          <p:cNvPr id="1095723" name="Group 43"/>
          <p:cNvGrpSpPr/>
          <p:nvPr/>
        </p:nvGrpSpPr>
        <p:grpSpPr bwMode="auto">
          <a:xfrm>
            <a:off x="2683000" y="5354638"/>
            <a:ext cx="722313" cy="1008062"/>
            <a:chOff x="1120" y="3157"/>
            <a:chExt cx="455" cy="635"/>
          </a:xfrm>
        </p:grpSpPr>
        <p:sp>
          <p:nvSpPr>
            <p:cNvPr id="1095693" name="Rectangle 13"/>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5694" name="Rectangle 14"/>
            <p:cNvSpPr>
              <a:spLocks noChangeArrowheads="1"/>
            </p:cNvSpPr>
            <p:nvPr/>
          </p:nvSpPr>
          <p:spPr bwMode="auto">
            <a:xfrm>
              <a:off x="1121" y="3338"/>
              <a:ext cx="454" cy="454"/>
            </a:xfrm>
            <a:prstGeom prst="rect">
              <a:avLst/>
            </a:prstGeom>
            <a:blipFill>
              <a:blip r:embed="rId4"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095714" name="Group 34"/>
          <p:cNvGrpSpPr/>
          <p:nvPr/>
        </p:nvGrpSpPr>
        <p:grpSpPr bwMode="auto">
          <a:xfrm>
            <a:off x="1703512" y="5151439"/>
            <a:ext cx="965200" cy="396875"/>
            <a:chOff x="503" y="3030"/>
            <a:chExt cx="608" cy="250"/>
          </a:xfrm>
        </p:grpSpPr>
        <p:sp>
          <p:nvSpPr>
            <p:cNvPr id="1095715" name="Line 35"/>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095716" name="Text Box 36"/>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p>
          </p:txBody>
        </p:sp>
      </p:grpSp>
      <p:sp>
        <p:nvSpPr>
          <p:cNvPr id="1095722" name="Text Box 42"/>
          <p:cNvSpPr txBox="1">
            <a:spLocks noChangeArrowheads="1"/>
          </p:cNvSpPr>
          <p:nvPr/>
        </p:nvSpPr>
        <p:spPr bwMode="auto">
          <a:xfrm>
            <a:off x="2813174" y="5327650"/>
            <a:ext cx="431800" cy="336550"/>
          </a:xfrm>
          <a:prstGeom prst="rect">
            <a:avLst/>
          </a:prstGeom>
          <a:noFill/>
          <a:ln w="9525">
            <a:noFill/>
            <a:miter lim="800000"/>
          </a:ln>
          <a:effectLst/>
        </p:spPr>
        <p:txBody>
          <a:bodyPr>
            <a:spAutoFit/>
          </a:bodyPr>
          <a:lstStyle/>
          <a:p>
            <a:pPr>
              <a:spcBef>
                <a:spcPct val="50000"/>
              </a:spcBef>
            </a:pPr>
            <a:r>
              <a:rPr lang="en-US" altLang="zh-CN" sz="1600" b="1">
                <a:solidFill>
                  <a:schemeClr val="accent2"/>
                </a:solidFill>
                <a:effectLst>
                  <a:outerShdw blurRad="38100" dist="38100" dir="2700000" algn="tl">
                    <a:srgbClr val="000000"/>
                  </a:outerShdw>
                </a:effectLst>
              </a:rPr>
              <a:t>∧</a:t>
            </a:r>
          </a:p>
        </p:txBody>
      </p:sp>
      <p:grpSp>
        <p:nvGrpSpPr>
          <p:cNvPr id="1095729" name="Group 49"/>
          <p:cNvGrpSpPr/>
          <p:nvPr/>
        </p:nvGrpSpPr>
        <p:grpSpPr bwMode="auto">
          <a:xfrm>
            <a:off x="1909887" y="4667250"/>
            <a:ext cx="779462" cy="661988"/>
            <a:chOff x="1119" y="2922"/>
            <a:chExt cx="491" cy="417"/>
          </a:xfrm>
        </p:grpSpPr>
        <p:sp>
          <p:nvSpPr>
            <p:cNvPr id="1095727" name="Line 47"/>
            <p:cNvSpPr>
              <a:spLocks noChangeShapeType="1"/>
            </p:cNvSpPr>
            <p:nvPr/>
          </p:nvSpPr>
          <p:spPr bwMode="auto">
            <a:xfrm>
              <a:off x="1429" y="3113"/>
              <a:ext cx="181" cy="226"/>
            </a:xfrm>
            <a:prstGeom prst="line">
              <a:avLst/>
            </a:prstGeom>
            <a:noFill/>
            <a:ln w="28575">
              <a:solidFill>
                <a:srgbClr val="0000FF"/>
              </a:solidFill>
              <a:round/>
              <a:tailEnd type="stealth" w="lg" len="lg"/>
            </a:ln>
            <a:effectLst/>
          </p:spPr>
          <p:txBody>
            <a:bodyPr/>
            <a:lstStyle/>
            <a:p>
              <a:endParaRPr lang="zh-CN" altLang="en-US"/>
            </a:p>
          </p:txBody>
        </p:sp>
        <p:sp>
          <p:nvSpPr>
            <p:cNvPr id="1095728" name="Text Box 48"/>
            <p:cNvSpPr txBox="1">
              <a:spLocks noChangeArrowheads="1"/>
            </p:cNvSpPr>
            <p:nvPr/>
          </p:nvSpPr>
          <p:spPr bwMode="auto">
            <a:xfrm>
              <a:off x="1119" y="2922"/>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p>
          </p:txBody>
        </p:sp>
      </p:grpSp>
      <p:sp>
        <p:nvSpPr>
          <p:cNvPr id="1095730" name="Rectangle 50" descr="信纸"/>
          <p:cNvSpPr>
            <a:spLocks noChangeArrowheads="1"/>
          </p:cNvSpPr>
          <p:nvPr/>
        </p:nvSpPr>
        <p:spPr bwMode="auto">
          <a:xfrm>
            <a:off x="1610633" y="692151"/>
            <a:ext cx="7581712" cy="37877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990000"/>
                </a:solidFill>
                <a:effectLst>
                  <a:outerShdw blurRad="38100" dist="38100" dir="2700000" algn="tl">
                    <a:srgbClr val="000000"/>
                  </a:outerShdw>
                </a:effectLst>
                <a:ea typeface="楷体_GB2312" pitchFamily="49" charset="-122"/>
              </a:rPr>
              <a:t>NODE *</a:t>
            </a:r>
            <a:r>
              <a:rPr lang="en-US" altLang="zh-CN" sz="2000" b="1" dirty="0" err="1">
                <a:solidFill>
                  <a:srgbClr val="990000"/>
                </a:solidFill>
                <a:effectLst>
                  <a:outerShdw blurRad="38100" dist="38100" dir="2700000" algn="tl">
                    <a:srgbClr val="000000"/>
                  </a:outerShdw>
                </a:effectLst>
                <a:ea typeface="楷体_GB2312" pitchFamily="49" charset="-122"/>
              </a:rPr>
              <a:t>Create_LinkList</a:t>
            </a:r>
            <a:r>
              <a:rPr lang="en-US" altLang="zh-CN" sz="2000" b="1" dirty="0">
                <a:solidFill>
                  <a:srgbClr val="990000"/>
                </a:solidFill>
                <a:effectLst>
                  <a:outerShdw blurRad="38100" dist="38100" dir="2700000" algn="tl">
                    <a:srgbClr val="000000"/>
                  </a:outerShdw>
                </a:effectLst>
                <a:ea typeface="楷体_GB2312" pitchFamily="49" charset="-122"/>
              </a:rPr>
              <a:t> ( )  </a:t>
            </a:r>
            <a:r>
              <a:rPr lang="en-US" altLang="zh-CN" sz="2000" b="1" dirty="0">
                <a:solidFill>
                  <a:srgbClr val="99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990000"/>
                </a:solidFill>
                <a:effectLst>
                  <a:outerShdw blurRad="38100" dist="38100" dir="2700000" algn="tl">
                    <a:srgbClr val="000000"/>
                  </a:outerShdw>
                </a:effectLst>
                <a:latin typeface="+mn-lt"/>
                <a:ea typeface="楷体" panose="02010609060101010101" pitchFamily="49" charset="-122"/>
              </a:rPr>
              <a:t>创建链表</a:t>
            </a: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NODE *head, *tail,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scor</a:t>
            </a:r>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FF0000"/>
                </a:solidFill>
                <a:effectLst>
                  <a:outerShdw blurRad="38100" dist="38100" dir="2700000" algn="tl">
                    <a:srgbClr val="000000"/>
                  </a:outerShdw>
                </a:effectLst>
                <a:ea typeface="楷体_GB2312" pitchFamily="49" charset="-122"/>
              </a:rPr>
              <a:t>head = (NODE *)</a:t>
            </a:r>
            <a:r>
              <a:rPr lang="en-US" altLang="zh-CN" sz="2000" b="1" dirty="0" err="1">
                <a:solidFill>
                  <a:srgbClr val="FF0000"/>
                </a:solidFill>
                <a:effectLst>
                  <a:outerShdw blurRad="38100" dist="38100" dir="2700000" algn="tl">
                    <a:srgbClr val="000000"/>
                  </a:outerShdw>
                </a:effectLst>
                <a:ea typeface="楷体_GB2312" pitchFamily="49" charset="-122"/>
              </a:rPr>
              <a:t>malloc</a:t>
            </a:r>
            <a:r>
              <a:rPr lang="en-US" altLang="zh-CN" sz="2000" b="1" dirty="0">
                <a:solidFill>
                  <a:srgbClr val="FF0000"/>
                </a:solidFill>
                <a:effectLst>
                  <a:outerShdw blurRad="38100" dist="38100" dir="2700000" algn="tl">
                    <a:srgbClr val="000000"/>
                  </a:outerShdw>
                </a:effectLst>
                <a:ea typeface="楷体_GB2312" pitchFamily="49" charset="-122"/>
              </a:rPr>
              <a:t> (</a:t>
            </a:r>
            <a:r>
              <a:rPr lang="en-US" altLang="zh-CN" sz="2000" b="1" dirty="0" err="1">
                <a:solidFill>
                  <a:srgbClr val="FF0000"/>
                </a:solidFill>
                <a:effectLst>
                  <a:outerShdw blurRad="38100" dist="38100" dir="2700000" algn="tl">
                    <a:srgbClr val="000000"/>
                  </a:outerShdw>
                </a:effectLst>
                <a:ea typeface="楷体_GB2312" pitchFamily="49" charset="-122"/>
              </a:rPr>
              <a:t>sizeof</a:t>
            </a:r>
            <a:r>
              <a:rPr lang="en-US" altLang="zh-CN" sz="2000" b="1" dirty="0">
                <a:solidFill>
                  <a:srgbClr val="FF0000"/>
                </a:solidFill>
                <a:effectLst>
                  <a:outerShdw blurRad="38100" dist="38100" dir="2700000" algn="tl">
                    <a:srgbClr val="000000"/>
                  </a:outerShdw>
                </a:effectLst>
                <a:ea typeface="楷体_GB2312" pitchFamily="49" charset="-122"/>
              </a:rPr>
              <a:t>(NODE));</a:t>
            </a:r>
            <a:r>
              <a:rPr lang="en-US" altLang="zh-CN" sz="2000" b="1" dirty="0">
                <a:effectLst>
                  <a:outerShdw blurRad="38100" dist="38100" dir="2700000" algn="tl">
                    <a:srgbClr val="FFFFFF"/>
                  </a:outerShdw>
                </a:effectLst>
                <a:ea typeface="楷体_GB2312" pitchFamily="49" charset="-122"/>
              </a:rPr>
              <a:t>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创建头节点</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(head == NULL)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创建失败</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则返回</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 enough memory!\n");</a:t>
            </a:r>
          </a:p>
          <a:p>
            <a:r>
              <a:rPr lang="en-US" altLang="zh-CN" sz="2000" b="1" dirty="0">
                <a:effectLst>
                  <a:outerShdw blurRad="38100" dist="38100" dir="2700000" algn="tl">
                    <a:srgbClr val="FFFFFF"/>
                  </a:outerShdw>
                </a:effectLst>
                <a:ea typeface="楷体_GB2312" pitchFamily="49" charset="-122"/>
              </a:rPr>
              <a:t>    return (NULL);</a:t>
            </a:r>
          </a:p>
          <a:p>
            <a:r>
              <a:rPr lang="en-US" altLang="zh-CN" sz="2000" b="1" dirty="0">
                <a:effectLst>
                  <a:outerShdw blurRad="38100" dist="38100" dir="2700000" algn="tl">
                    <a:srgbClr val="FFFFFF"/>
                  </a:outerShdw>
                </a:effectLst>
                <a:ea typeface="楷体_GB2312" pitchFamily="49" charset="-122"/>
              </a:rPr>
              <a:t>  }  </a:t>
            </a:r>
          </a:p>
          <a:p>
            <a:r>
              <a:rPr lang="en-US" altLang="zh-CN" sz="2000" b="1" dirty="0">
                <a:effectLst>
                  <a:outerShdw blurRad="38100" dist="38100" dir="2700000" algn="tl">
                    <a:srgbClr val="FFFFFF"/>
                  </a:outerShdw>
                </a:effectLst>
                <a:ea typeface="楷体_GB2312" pitchFamily="49" charset="-122"/>
              </a:rPr>
              <a:t>  head-&gt;next = NULL;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头节点的指针域置</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NULL</a:t>
            </a:r>
          </a:p>
          <a:p>
            <a:r>
              <a:rPr lang="en-US" altLang="zh-CN" sz="2000" b="1" dirty="0">
                <a:effectLst>
                  <a:outerShdw blurRad="38100" dist="38100" dir="2700000" algn="tl">
                    <a:srgbClr val="FFFFFF"/>
                  </a:outerShdw>
                </a:effectLst>
                <a:ea typeface="楷体_GB2312" pitchFamily="49" charset="-122"/>
              </a:rPr>
              <a:t>  tail = head;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开始时尾指针指向头节点</a:t>
            </a:r>
          </a:p>
        </p:txBody>
      </p:sp>
      <p:grpSp>
        <p:nvGrpSpPr>
          <p:cNvPr id="1095731" name="Group 51"/>
          <p:cNvGrpSpPr/>
          <p:nvPr/>
        </p:nvGrpSpPr>
        <p:grpSpPr bwMode="auto">
          <a:xfrm>
            <a:off x="-9822" y="0"/>
            <a:ext cx="446088" cy="6858000"/>
            <a:chOff x="0" y="0"/>
            <a:chExt cx="281" cy="4320"/>
          </a:xfrm>
        </p:grpSpPr>
        <p:sp>
          <p:nvSpPr>
            <p:cNvPr id="1095732" name="Text Box 5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95733" name="Text Box 5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5730">
                                            <p:txEl>
                                              <p:pRg st="0" end="0"/>
                                            </p:txEl>
                                          </p:spTgt>
                                        </p:tgtEl>
                                        <p:attrNameLst>
                                          <p:attrName>style.visibility</p:attrName>
                                        </p:attrNameLst>
                                      </p:cBhvr>
                                      <p:to>
                                        <p:strVal val="visible"/>
                                      </p:to>
                                    </p:set>
                                    <p:anim calcmode="lin" valueType="num">
                                      <p:cBhvr additive="base">
                                        <p:cTn id="7" dur="500" fill="hold"/>
                                        <p:tgtEl>
                                          <p:spTgt spid="10957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3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095730">
                                            <p:txEl>
                                              <p:pRg st="1" end="1"/>
                                            </p:txEl>
                                          </p:spTgt>
                                        </p:tgtEl>
                                        <p:attrNameLst>
                                          <p:attrName>style.visibility</p:attrName>
                                        </p:attrNameLst>
                                      </p:cBhvr>
                                      <p:to>
                                        <p:strVal val="visible"/>
                                      </p:to>
                                    </p:set>
                                    <p:anim calcmode="lin" valueType="num">
                                      <p:cBhvr additive="base">
                                        <p:cTn id="11" dur="500" fill="hold"/>
                                        <p:tgtEl>
                                          <p:spTgt spid="10957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9573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095730">
                                            <p:txEl>
                                              <p:pRg st="2" end="2"/>
                                            </p:txEl>
                                          </p:spTgt>
                                        </p:tgtEl>
                                        <p:attrNameLst>
                                          <p:attrName>style.visibility</p:attrName>
                                        </p:attrNameLst>
                                      </p:cBhvr>
                                      <p:to>
                                        <p:strVal val="visible"/>
                                      </p:to>
                                    </p:set>
                                    <p:anim calcmode="lin" valueType="num">
                                      <p:cBhvr additive="base">
                                        <p:cTn id="15" dur="500" fill="hold"/>
                                        <p:tgtEl>
                                          <p:spTgt spid="109573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9573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095730">
                                            <p:txEl>
                                              <p:pRg st="3" end="3"/>
                                            </p:txEl>
                                          </p:spTgt>
                                        </p:tgtEl>
                                        <p:attrNameLst>
                                          <p:attrName>style.visibility</p:attrName>
                                        </p:attrNameLst>
                                      </p:cBhvr>
                                      <p:to>
                                        <p:strVal val="visible"/>
                                      </p:to>
                                    </p:set>
                                    <p:anim calcmode="lin" valueType="num">
                                      <p:cBhvr additive="base">
                                        <p:cTn id="19" dur="500" fill="hold"/>
                                        <p:tgtEl>
                                          <p:spTgt spid="109573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9573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95730">
                                            <p:txEl>
                                              <p:pRg st="4" end="4"/>
                                            </p:txEl>
                                          </p:spTgt>
                                        </p:tgtEl>
                                        <p:attrNameLst>
                                          <p:attrName>style.visibility</p:attrName>
                                        </p:attrNameLst>
                                      </p:cBhvr>
                                      <p:to>
                                        <p:strVal val="visible"/>
                                      </p:to>
                                    </p:set>
                                    <p:anim calcmode="lin" valueType="num">
                                      <p:cBhvr additive="base">
                                        <p:cTn id="25" dur="500" fill="hold"/>
                                        <p:tgtEl>
                                          <p:spTgt spid="109573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573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7" presetID="2" presetClass="entr" presetSubtype="4" fill="hold" nodeType="withEffect">
                                  <p:stCondLst>
                                    <p:cond delay="0"/>
                                  </p:stCondLst>
                                  <p:childTnLst>
                                    <p:set>
                                      <p:cBhvr>
                                        <p:cTn id="28" dur="1" fill="hold">
                                          <p:stCondLst>
                                            <p:cond delay="0"/>
                                          </p:stCondLst>
                                        </p:cTn>
                                        <p:tgtEl>
                                          <p:spTgt spid="1095730">
                                            <p:txEl>
                                              <p:pRg st="5" end="5"/>
                                            </p:txEl>
                                          </p:spTgt>
                                        </p:tgtEl>
                                        <p:attrNameLst>
                                          <p:attrName>style.visibility</p:attrName>
                                        </p:attrNameLst>
                                      </p:cBhvr>
                                      <p:to>
                                        <p:strVal val="visible"/>
                                      </p:to>
                                    </p:set>
                                    <p:anim calcmode="lin" valueType="num">
                                      <p:cBhvr additive="base">
                                        <p:cTn id="29" dur="500" fill="hold"/>
                                        <p:tgtEl>
                                          <p:spTgt spid="109573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9573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1" presetID="2" presetClass="entr" presetSubtype="4" fill="hold" nodeType="withEffect">
                                  <p:stCondLst>
                                    <p:cond delay="0"/>
                                  </p:stCondLst>
                                  <p:childTnLst>
                                    <p:set>
                                      <p:cBhvr>
                                        <p:cTn id="32" dur="1" fill="hold">
                                          <p:stCondLst>
                                            <p:cond delay="0"/>
                                          </p:stCondLst>
                                        </p:cTn>
                                        <p:tgtEl>
                                          <p:spTgt spid="1095730">
                                            <p:txEl>
                                              <p:pRg st="6" end="6"/>
                                            </p:txEl>
                                          </p:spTgt>
                                        </p:tgtEl>
                                        <p:attrNameLst>
                                          <p:attrName>style.visibility</p:attrName>
                                        </p:attrNameLst>
                                      </p:cBhvr>
                                      <p:to>
                                        <p:strVal val="visible"/>
                                      </p:to>
                                    </p:set>
                                    <p:anim calcmode="lin" valueType="num">
                                      <p:cBhvr additive="base">
                                        <p:cTn id="33" dur="500" fill="hold"/>
                                        <p:tgtEl>
                                          <p:spTgt spid="109573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9573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5" presetID="2" presetClass="entr" presetSubtype="4" fill="hold" nodeType="withEffect">
                                  <p:stCondLst>
                                    <p:cond delay="0"/>
                                  </p:stCondLst>
                                  <p:childTnLst>
                                    <p:set>
                                      <p:cBhvr>
                                        <p:cTn id="36" dur="1" fill="hold">
                                          <p:stCondLst>
                                            <p:cond delay="0"/>
                                          </p:stCondLst>
                                        </p:cTn>
                                        <p:tgtEl>
                                          <p:spTgt spid="1095730">
                                            <p:txEl>
                                              <p:pRg st="7" end="7"/>
                                            </p:txEl>
                                          </p:spTgt>
                                        </p:tgtEl>
                                        <p:attrNameLst>
                                          <p:attrName>style.visibility</p:attrName>
                                        </p:attrNameLst>
                                      </p:cBhvr>
                                      <p:to>
                                        <p:strVal val="visible"/>
                                      </p:to>
                                    </p:set>
                                    <p:anim calcmode="lin" valueType="num">
                                      <p:cBhvr additive="base">
                                        <p:cTn id="37" dur="500" fill="hold"/>
                                        <p:tgtEl>
                                          <p:spTgt spid="1095730">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9573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par>
                                <p:cTn id="39" presetID="2" presetClass="entr" presetSubtype="4" fill="hold" nodeType="withEffect">
                                  <p:stCondLst>
                                    <p:cond delay="0"/>
                                  </p:stCondLst>
                                  <p:childTnLst>
                                    <p:set>
                                      <p:cBhvr>
                                        <p:cTn id="40" dur="1" fill="hold">
                                          <p:stCondLst>
                                            <p:cond delay="0"/>
                                          </p:stCondLst>
                                        </p:cTn>
                                        <p:tgtEl>
                                          <p:spTgt spid="1095730">
                                            <p:txEl>
                                              <p:pRg st="8" end="8"/>
                                            </p:txEl>
                                          </p:spTgt>
                                        </p:tgtEl>
                                        <p:attrNameLst>
                                          <p:attrName>style.visibility</p:attrName>
                                        </p:attrNameLst>
                                      </p:cBhvr>
                                      <p:to>
                                        <p:strVal val="visible"/>
                                      </p:to>
                                    </p:set>
                                    <p:anim calcmode="lin" valueType="num">
                                      <p:cBhvr additive="base">
                                        <p:cTn id="41" dur="500" fill="hold"/>
                                        <p:tgtEl>
                                          <p:spTgt spid="109573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9573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par>
                                <p:cTn id="43" presetID="2" presetClass="entr" presetSubtype="4" fill="hold" nodeType="withEffect">
                                  <p:stCondLst>
                                    <p:cond delay="0"/>
                                  </p:stCondLst>
                                  <p:childTnLst>
                                    <p:set>
                                      <p:cBhvr>
                                        <p:cTn id="44" dur="1" fill="hold">
                                          <p:stCondLst>
                                            <p:cond delay="0"/>
                                          </p:stCondLst>
                                        </p:cTn>
                                        <p:tgtEl>
                                          <p:spTgt spid="1095730">
                                            <p:txEl>
                                              <p:pRg st="9" end="9"/>
                                            </p:txEl>
                                          </p:spTgt>
                                        </p:tgtEl>
                                        <p:attrNameLst>
                                          <p:attrName>style.visibility</p:attrName>
                                        </p:attrNameLst>
                                      </p:cBhvr>
                                      <p:to>
                                        <p:strVal val="visible"/>
                                      </p:to>
                                    </p:set>
                                    <p:anim calcmode="lin" valueType="num">
                                      <p:cBhvr additive="base">
                                        <p:cTn id="45" dur="500" fill="hold"/>
                                        <p:tgtEl>
                                          <p:spTgt spid="1095730">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9573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par>
                          <p:cTn id="47" fill="hold">
                            <p:stCondLst>
                              <p:cond delay="500"/>
                            </p:stCondLst>
                            <p:childTnLst>
                              <p:par>
                                <p:cTn id="48" presetID="18" presetClass="entr" presetSubtype="6" fill="hold" nodeType="afterEffect">
                                  <p:stCondLst>
                                    <p:cond delay="0"/>
                                  </p:stCondLst>
                                  <p:childTnLst>
                                    <p:set>
                                      <p:cBhvr>
                                        <p:cTn id="49" dur="1" fill="hold">
                                          <p:stCondLst>
                                            <p:cond delay="0"/>
                                          </p:stCondLst>
                                        </p:cTn>
                                        <p:tgtEl>
                                          <p:spTgt spid="1095714"/>
                                        </p:tgtEl>
                                        <p:attrNameLst>
                                          <p:attrName>style.visibility</p:attrName>
                                        </p:attrNameLst>
                                      </p:cBhvr>
                                      <p:to>
                                        <p:strVal val="visible"/>
                                      </p:to>
                                    </p:set>
                                    <p:animEffect transition="in" filter="strips(downRight)">
                                      <p:cBhvr>
                                        <p:cTn id="50" dur="500"/>
                                        <p:tgtEl>
                                          <p:spTgt spid="1095714"/>
                                        </p:tgtEl>
                                      </p:cBhvr>
                                    </p:animEffect>
                                  </p:childTnLst>
                                  <p:subTnLst>
                                    <p:audio>
                                      <p:cMediaNode>
                                        <p:cTn display="0" masterRel="sameClick">
                                          <p:stCondLst>
                                            <p:cond evt="begin" delay="0">
                                              <p:tn val="48"/>
                                            </p:cond>
                                          </p:stCondLst>
                                          <p:endCondLst>
                                            <p:cond evt="onStopAudio" delay="0">
                                              <p:tgtEl>
                                                <p:sldTgt/>
                                              </p:tgtEl>
                                            </p:cond>
                                          </p:endCondLst>
                                        </p:cTn>
                                        <p:tgtEl>
                                          <p:sndTgt r:embed="rId3" name="camera.wav"/>
                                        </p:tgtEl>
                                      </p:cMediaNode>
                                    </p:audio>
                                  </p:subTnLst>
                                </p:cTn>
                              </p:par>
                            </p:childTnLst>
                          </p:cTn>
                        </p:par>
                        <p:par>
                          <p:cTn id="51" fill="hold">
                            <p:stCondLst>
                              <p:cond delay="1000"/>
                            </p:stCondLst>
                            <p:childTnLst>
                              <p:par>
                                <p:cTn id="52" presetID="18" presetClass="entr" presetSubtype="6" fill="hold" nodeType="afterEffect">
                                  <p:stCondLst>
                                    <p:cond delay="0"/>
                                  </p:stCondLst>
                                  <p:childTnLst>
                                    <p:set>
                                      <p:cBhvr>
                                        <p:cTn id="53" dur="1" fill="hold">
                                          <p:stCondLst>
                                            <p:cond delay="0"/>
                                          </p:stCondLst>
                                        </p:cTn>
                                        <p:tgtEl>
                                          <p:spTgt spid="1095723"/>
                                        </p:tgtEl>
                                        <p:attrNameLst>
                                          <p:attrName>style.visibility</p:attrName>
                                        </p:attrNameLst>
                                      </p:cBhvr>
                                      <p:to>
                                        <p:strVal val="visible"/>
                                      </p:to>
                                    </p:set>
                                    <p:animEffect transition="in" filter="strips(downRight)">
                                      <p:cBhvr>
                                        <p:cTn id="54" dur="500"/>
                                        <p:tgtEl>
                                          <p:spTgt spid="1095723"/>
                                        </p:tgtEl>
                                      </p:cBhvr>
                                    </p:animEffect>
                                  </p:childTnLst>
                                  <p:subTnLst>
                                    <p:audio>
                                      <p:cMediaNode>
                                        <p:cTn display="0" masterRel="sameClick">
                                          <p:stCondLst>
                                            <p:cond evt="begin" delay="0">
                                              <p:tn val="52"/>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95730">
                                            <p:txEl>
                                              <p:pRg st="10" end="10"/>
                                            </p:txEl>
                                          </p:spTgt>
                                        </p:tgtEl>
                                        <p:attrNameLst>
                                          <p:attrName>style.visibility</p:attrName>
                                        </p:attrNameLst>
                                      </p:cBhvr>
                                      <p:to>
                                        <p:strVal val="visible"/>
                                      </p:to>
                                    </p:set>
                                    <p:anim calcmode="lin" valueType="num">
                                      <p:cBhvr additive="base">
                                        <p:cTn id="59" dur="500" fill="hold"/>
                                        <p:tgtEl>
                                          <p:spTgt spid="1095730">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9573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1" fill="hold">
                            <p:stCondLst>
                              <p:cond delay="500"/>
                            </p:stCondLst>
                            <p:childTnLst>
                              <p:par>
                                <p:cTn id="62" presetID="4" presetClass="entr" presetSubtype="16" fill="hold" grpId="0" nodeType="afterEffect">
                                  <p:stCondLst>
                                    <p:cond delay="0"/>
                                  </p:stCondLst>
                                  <p:childTnLst>
                                    <p:set>
                                      <p:cBhvr>
                                        <p:cTn id="63" dur="1" fill="hold">
                                          <p:stCondLst>
                                            <p:cond delay="0"/>
                                          </p:stCondLst>
                                        </p:cTn>
                                        <p:tgtEl>
                                          <p:spTgt spid="1095722"/>
                                        </p:tgtEl>
                                        <p:attrNameLst>
                                          <p:attrName>style.visibility</p:attrName>
                                        </p:attrNameLst>
                                      </p:cBhvr>
                                      <p:to>
                                        <p:strVal val="visible"/>
                                      </p:to>
                                    </p:set>
                                    <p:animEffect transition="in" filter="box(in)">
                                      <p:cBhvr>
                                        <p:cTn id="64" dur="500"/>
                                        <p:tgtEl>
                                          <p:spTgt spid="1095722"/>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095730">
                                            <p:txEl>
                                              <p:pRg st="11" end="11"/>
                                            </p:txEl>
                                          </p:spTgt>
                                        </p:tgtEl>
                                        <p:attrNameLst>
                                          <p:attrName>style.visibility</p:attrName>
                                        </p:attrNameLst>
                                      </p:cBhvr>
                                      <p:to>
                                        <p:strVal val="visible"/>
                                      </p:to>
                                    </p:set>
                                    <p:anim calcmode="lin" valueType="num">
                                      <p:cBhvr additive="base">
                                        <p:cTn id="69" dur="500" fill="hold"/>
                                        <p:tgtEl>
                                          <p:spTgt spid="1095730">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09573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18" presetClass="entr" presetSubtype="6" fill="hold" nodeType="afterEffect">
                                  <p:stCondLst>
                                    <p:cond delay="0"/>
                                  </p:stCondLst>
                                  <p:childTnLst>
                                    <p:set>
                                      <p:cBhvr>
                                        <p:cTn id="73" dur="1" fill="hold">
                                          <p:stCondLst>
                                            <p:cond delay="0"/>
                                          </p:stCondLst>
                                        </p:cTn>
                                        <p:tgtEl>
                                          <p:spTgt spid="1095729"/>
                                        </p:tgtEl>
                                        <p:attrNameLst>
                                          <p:attrName>style.visibility</p:attrName>
                                        </p:attrNameLst>
                                      </p:cBhvr>
                                      <p:to>
                                        <p:strVal val="visible"/>
                                      </p:to>
                                    </p:set>
                                    <p:animEffect transition="in" filter="strips(downRight)">
                                      <p:cBhvr>
                                        <p:cTn id="74" dur="500"/>
                                        <p:tgtEl>
                                          <p:spTgt spid="1095729"/>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2" grpId="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7841" name="Rectangle 113" descr="信纸"/>
          <p:cNvSpPr>
            <a:spLocks noChangeArrowheads="1"/>
          </p:cNvSpPr>
          <p:nvPr/>
        </p:nvSpPr>
        <p:spPr bwMode="auto">
          <a:xfrm>
            <a:off x="7618722" y="592139"/>
            <a:ext cx="3661854" cy="22637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    pnew-&gt;score = score;</a:t>
            </a:r>
            <a:r>
              <a:rPr lang="en-US" altLang="zh-CN" sz="2000" b="1">
                <a:effectLst>
                  <a:outerShdw blurRad="38100" dist="38100" dir="2700000" algn="tl">
                    <a:srgbClr val="FFFFFF"/>
                  </a:outerShdw>
                </a:effectLst>
              </a:rPr>
              <a:t>   </a:t>
            </a:r>
          </a:p>
          <a:p>
            <a:r>
              <a:rPr lang="en-US" altLang="zh-CN" sz="2000" b="1">
                <a:solidFill>
                  <a:srgbClr val="339966"/>
                </a:solidFill>
                <a:effectLst>
                  <a:outerShdw blurRad="38100" dist="38100" dir="2700000" algn="tl">
                    <a:srgbClr val="000000"/>
                  </a:outerShdw>
                </a:effectLst>
              </a:rPr>
              <a:t>    pnew-&gt;next = NULL;</a:t>
            </a:r>
            <a:r>
              <a:rPr lang="en-US" altLang="zh-CN" sz="2000" b="1">
                <a:effectLst>
                  <a:outerShdw blurRad="38100" dist="38100" dir="2700000" algn="tl">
                    <a:srgbClr val="FFFFFF"/>
                  </a:outerShdw>
                </a:effectLst>
              </a:rPr>
              <a:t>  </a:t>
            </a:r>
          </a:p>
          <a:p>
            <a:r>
              <a:rPr lang="en-US" altLang="zh-CN" sz="2000" b="1">
                <a:solidFill>
                  <a:srgbClr val="FF66FF"/>
                </a:solidFill>
                <a:effectLst>
                  <a:outerShdw blurRad="38100" dist="38100" dir="2700000" algn="tl">
                    <a:srgbClr val="000000"/>
                  </a:outerShdw>
                </a:effectLst>
              </a:rPr>
              <a:t>    tail-&gt;next = pnew;</a:t>
            </a:r>
            <a:r>
              <a:rPr lang="en-US" altLang="zh-CN" sz="2000" b="1">
                <a:effectLst>
                  <a:outerShdw blurRad="38100" dist="38100" dir="2700000" algn="tl">
                    <a:srgbClr val="FFFFFF"/>
                  </a:outerShdw>
                </a:effectLst>
              </a:rPr>
              <a:t>     </a:t>
            </a:r>
          </a:p>
          <a:p>
            <a:r>
              <a:rPr lang="en-US" altLang="zh-CN" sz="2000" b="1">
                <a:solidFill>
                  <a:srgbClr val="9966FF"/>
                </a:solidFill>
                <a:effectLst>
                  <a:outerShdw blurRad="38100" dist="38100" dir="2700000" algn="tl">
                    <a:srgbClr val="000000"/>
                  </a:outerShdw>
                </a:effectLst>
              </a:rPr>
              <a:t>    tail = pnew; </a:t>
            </a:r>
          </a:p>
          <a:p>
            <a:r>
              <a:rPr lang="en-US" altLang="zh-CN" sz="2000" b="1">
                <a:effectLst>
                  <a:outerShdw blurRad="38100" dist="38100" dir="2700000" algn="tl">
                    <a:srgbClr val="FFFFFF"/>
                  </a:outerShdw>
                </a:effectLst>
              </a:rPr>
              <a:t>  }</a:t>
            </a:r>
          </a:p>
          <a:p>
            <a:r>
              <a:rPr lang="en-US" altLang="zh-CN" sz="2000" b="1">
                <a:effectLst>
                  <a:outerShdw blurRad="38100" dist="38100" dir="2700000" algn="tl">
                    <a:srgbClr val="FFFFFF"/>
                  </a:outerShdw>
                </a:effectLst>
              </a:rPr>
              <a:t>  return (head);</a:t>
            </a:r>
          </a:p>
          <a:p>
            <a:r>
              <a:rPr lang="en-US" altLang="zh-CN" sz="2000" b="1">
                <a:effectLst>
                  <a:outerShdw blurRad="38100" dist="38100" dir="2700000" algn="tl">
                    <a:srgbClr val="FFFFFF"/>
                  </a:outerShdw>
                </a:effectLst>
              </a:rPr>
              <a:t>}</a:t>
            </a:r>
          </a:p>
        </p:txBody>
      </p:sp>
      <p:sp>
        <p:nvSpPr>
          <p:cNvPr id="1097733" name="Rectangle 5"/>
          <p:cNvSpPr>
            <a:spLocks noChangeArrowheads="1"/>
          </p:cNvSpPr>
          <p:nvPr/>
        </p:nvSpPr>
        <p:spPr bwMode="auto">
          <a:xfrm>
            <a:off x="429917" y="88900"/>
            <a:ext cx="6103937" cy="457200"/>
          </a:xfrm>
          <a:prstGeom prst="rect">
            <a:avLst/>
          </a:prstGeom>
          <a:noFill/>
          <a:ln w="9525">
            <a:noFill/>
            <a:miter lim="800000"/>
          </a:ln>
          <a:effectLst/>
        </p:spPr>
        <p:txBody>
          <a:bodyPr wrap="none" anchor="ctr">
            <a:spAutoFit/>
          </a:bodyPr>
          <a:lstStyle/>
          <a:p>
            <a:pPr>
              <a:tabLst>
                <a:tab pos="457200" algn="l"/>
              </a:tabLst>
            </a:pPr>
            <a:r>
              <a:rPr lang="en-US" altLang="zh-CN" b="1">
                <a:solidFill>
                  <a:srgbClr val="CC0000"/>
                </a:solidFill>
                <a:effectLst>
                  <a:outerShdw blurRad="38100" dist="38100" dir="2700000" algn="tl">
                    <a:srgbClr val="000000"/>
                  </a:outerShdw>
                </a:effectLst>
                <a:ea typeface="隶书" panose="02010509060101010101" pitchFamily="49" charset="-122"/>
              </a:rPr>
              <a:t>【</a:t>
            </a:r>
            <a:r>
              <a:rPr lang="zh-CN" altLang="en-US" b="1">
                <a:solidFill>
                  <a:srgbClr val="CC0000"/>
                </a:solidFill>
                <a:effectLst>
                  <a:outerShdw blurRad="38100" dist="38100" dir="2700000" algn="tl">
                    <a:srgbClr val="000000"/>
                  </a:outerShdw>
                </a:effectLst>
                <a:ea typeface="隶书" panose="02010509060101010101" pitchFamily="49" charset="-122"/>
              </a:rPr>
              <a:t>例</a:t>
            </a:r>
            <a:r>
              <a:rPr lang="en-US" altLang="zh-CN" b="1">
                <a:solidFill>
                  <a:srgbClr val="CC0000"/>
                </a:solidFill>
                <a:effectLst>
                  <a:outerShdw blurRad="38100" dist="38100" dir="2700000" algn="tl">
                    <a:srgbClr val="000000"/>
                  </a:outerShdw>
                </a:effectLst>
                <a:ea typeface="隶书" panose="02010509060101010101" pitchFamily="49" charset="-122"/>
              </a:rPr>
              <a:t>】 </a:t>
            </a:r>
            <a:r>
              <a:rPr lang="zh-CN" altLang="en-US" b="1">
                <a:solidFill>
                  <a:srgbClr val="CC0000"/>
                </a:solidFill>
                <a:effectLst>
                  <a:outerShdw blurRad="38100" dist="38100" dir="2700000" algn="tl">
                    <a:srgbClr val="000000"/>
                  </a:outerShdw>
                </a:effectLst>
                <a:ea typeface="隶书" panose="02010509060101010101" pitchFamily="49" charset="-122"/>
              </a:rPr>
              <a:t>链表创建操作函数</a:t>
            </a:r>
            <a:r>
              <a:rPr lang="en-US" altLang="zh-CN" b="1">
                <a:solidFill>
                  <a:srgbClr val="CC0000"/>
                </a:solidFill>
                <a:effectLst>
                  <a:outerShdw blurRad="38100" dist="38100" dir="2700000" algn="tl">
                    <a:srgbClr val="000000"/>
                  </a:outerShdw>
                </a:effectLst>
                <a:ea typeface="隶书" panose="02010509060101010101" pitchFamily="49" charset="-122"/>
              </a:rPr>
              <a:t>Create_LinkList</a:t>
            </a:r>
            <a:r>
              <a:rPr lang="zh-CN" altLang="en-US" b="1">
                <a:solidFill>
                  <a:srgbClr val="CC0000"/>
                </a:solidFill>
                <a:effectLst>
                  <a:outerShdw blurRad="38100" dist="38100" dir="2700000" algn="tl">
                    <a:srgbClr val="000000"/>
                  </a:outerShdw>
                </a:effectLst>
                <a:ea typeface="隶书" panose="02010509060101010101" pitchFamily="49" charset="-122"/>
              </a:rPr>
              <a:t>。</a:t>
            </a:r>
          </a:p>
        </p:txBody>
      </p:sp>
      <p:grpSp>
        <p:nvGrpSpPr>
          <p:cNvPr id="1097735" name="Group 7"/>
          <p:cNvGrpSpPr/>
          <p:nvPr/>
        </p:nvGrpSpPr>
        <p:grpSpPr bwMode="auto">
          <a:xfrm>
            <a:off x="2839094" y="5354638"/>
            <a:ext cx="722313" cy="1008062"/>
            <a:chOff x="1120" y="3157"/>
            <a:chExt cx="455" cy="635"/>
          </a:xfrm>
        </p:grpSpPr>
        <p:sp>
          <p:nvSpPr>
            <p:cNvPr id="1097736" name="Rectangle 8"/>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737" name="Rectangle 9"/>
            <p:cNvSpPr>
              <a:spLocks noChangeArrowheads="1"/>
            </p:cNvSpPr>
            <p:nvPr/>
          </p:nvSpPr>
          <p:spPr bwMode="auto">
            <a:xfrm>
              <a:off x="1121" y="3338"/>
              <a:ext cx="454" cy="454"/>
            </a:xfrm>
            <a:prstGeom prst="rect">
              <a:avLst/>
            </a:prstGeom>
            <a:blipFill>
              <a:blip r:embed="rId5"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097738" name="Group 10"/>
          <p:cNvGrpSpPr/>
          <p:nvPr/>
        </p:nvGrpSpPr>
        <p:grpSpPr bwMode="auto">
          <a:xfrm>
            <a:off x="1859606" y="5194301"/>
            <a:ext cx="965200" cy="396875"/>
            <a:chOff x="503" y="3030"/>
            <a:chExt cx="608" cy="250"/>
          </a:xfrm>
        </p:grpSpPr>
        <p:sp>
          <p:nvSpPr>
            <p:cNvPr id="1097739" name="Line 11"/>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097740" name="Text Box 12"/>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p>
          </p:txBody>
        </p:sp>
      </p:grpSp>
      <p:sp>
        <p:nvSpPr>
          <p:cNvPr id="1097741" name="Text Box 13"/>
          <p:cNvSpPr txBox="1">
            <a:spLocks noChangeArrowheads="1"/>
          </p:cNvSpPr>
          <p:nvPr/>
        </p:nvSpPr>
        <p:spPr bwMode="auto">
          <a:xfrm>
            <a:off x="2969268" y="5327650"/>
            <a:ext cx="431800" cy="304800"/>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p>
        </p:txBody>
      </p:sp>
      <p:grpSp>
        <p:nvGrpSpPr>
          <p:cNvPr id="1097742" name="Group 14"/>
          <p:cNvGrpSpPr/>
          <p:nvPr/>
        </p:nvGrpSpPr>
        <p:grpSpPr bwMode="auto">
          <a:xfrm>
            <a:off x="2165994" y="4640264"/>
            <a:ext cx="779463" cy="661987"/>
            <a:chOff x="1119" y="2922"/>
            <a:chExt cx="491" cy="417"/>
          </a:xfrm>
        </p:grpSpPr>
        <p:sp>
          <p:nvSpPr>
            <p:cNvPr id="1097743" name="Line 15"/>
            <p:cNvSpPr>
              <a:spLocks noChangeShapeType="1"/>
            </p:cNvSpPr>
            <p:nvPr/>
          </p:nvSpPr>
          <p:spPr bwMode="auto">
            <a:xfrm>
              <a:off x="1429" y="3113"/>
              <a:ext cx="181" cy="226"/>
            </a:xfrm>
            <a:prstGeom prst="line">
              <a:avLst/>
            </a:prstGeom>
            <a:noFill/>
            <a:ln w="28575">
              <a:solidFill>
                <a:srgbClr val="0000FF"/>
              </a:solidFill>
              <a:round/>
              <a:tailEnd type="stealth" w="lg" len="lg"/>
            </a:ln>
            <a:effectLst/>
          </p:spPr>
          <p:txBody>
            <a:bodyPr/>
            <a:lstStyle/>
            <a:p>
              <a:endParaRPr lang="zh-CN" altLang="en-US"/>
            </a:p>
          </p:txBody>
        </p:sp>
        <p:sp>
          <p:nvSpPr>
            <p:cNvPr id="1097744" name="Text Box 16"/>
            <p:cNvSpPr txBox="1">
              <a:spLocks noChangeArrowheads="1"/>
            </p:cNvSpPr>
            <p:nvPr/>
          </p:nvSpPr>
          <p:spPr bwMode="auto">
            <a:xfrm>
              <a:off x="1119" y="2922"/>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p>
          </p:txBody>
        </p:sp>
      </p:grpSp>
      <p:sp>
        <p:nvSpPr>
          <p:cNvPr id="1097747" name="Rectangle 19"/>
          <p:cNvSpPr>
            <a:spLocks noChangeArrowheads="1"/>
          </p:cNvSpPr>
          <p:nvPr/>
        </p:nvSpPr>
        <p:spPr bwMode="auto">
          <a:xfrm>
            <a:off x="7622469" y="3040063"/>
            <a:ext cx="3139193"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square">
            <a:spAutoFit/>
          </a:bodyPr>
          <a:lstStyle/>
          <a:p>
            <a:r>
              <a:rPr lang="en-US" altLang="zh-CN" sz="2000" b="1" dirty="0">
                <a:effectLst>
                  <a:outerShdw blurRad="38100" dist="38100" dir="2700000" algn="tl">
                    <a:srgbClr val="FFFFFF"/>
                  </a:outerShdw>
                </a:effectLst>
              </a:rPr>
              <a:t>input the score of students:</a:t>
            </a:r>
          </a:p>
        </p:txBody>
      </p:sp>
      <p:sp>
        <p:nvSpPr>
          <p:cNvPr id="1097748" name="Rectangle 20"/>
          <p:cNvSpPr>
            <a:spLocks noChangeArrowheads="1"/>
          </p:cNvSpPr>
          <p:nvPr/>
        </p:nvSpPr>
        <p:spPr bwMode="auto">
          <a:xfrm>
            <a:off x="7638344" y="3584575"/>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70</a:t>
            </a:r>
            <a:r>
              <a:rPr lang="en-US" altLang="zh-CN" sz="2000" b="1" dirty="0">
                <a:effectLst>
                  <a:outerShdw blurRad="38100" dist="38100" dir="2700000" algn="tl">
                    <a:srgbClr val="FFFFFF"/>
                  </a:outerShdw>
                </a:effectLst>
                <a:latin typeface="+mn-ea"/>
                <a:ea typeface="+mn-ea"/>
              </a:rPr>
              <a:t>↙</a:t>
            </a:r>
          </a:p>
        </p:txBody>
      </p:sp>
      <p:grpSp>
        <p:nvGrpSpPr>
          <p:cNvPr id="1097749" name="Group 21"/>
          <p:cNvGrpSpPr/>
          <p:nvPr/>
        </p:nvGrpSpPr>
        <p:grpSpPr bwMode="auto">
          <a:xfrm>
            <a:off x="4226569" y="5356226"/>
            <a:ext cx="722313" cy="1008063"/>
            <a:chOff x="1120" y="3157"/>
            <a:chExt cx="455" cy="635"/>
          </a:xfrm>
        </p:grpSpPr>
        <p:sp>
          <p:nvSpPr>
            <p:cNvPr id="1097750" name="Rectangle 22"/>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751" name="Rectangle 23"/>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755" name="Group 27"/>
          <p:cNvGrpSpPr/>
          <p:nvPr/>
        </p:nvGrpSpPr>
        <p:grpSpPr bwMode="auto">
          <a:xfrm>
            <a:off x="3677294" y="4683125"/>
            <a:ext cx="792163" cy="603250"/>
            <a:chOff x="1828" y="2950"/>
            <a:chExt cx="499" cy="380"/>
          </a:xfrm>
        </p:grpSpPr>
        <p:sp>
          <p:nvSpPr>
            <p:cNvPr id="1097753" name="Line 25"/>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754" name="Text Box 26"/>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p>
          </p:txBody>
        </p:sp>
      </p:grpSp>
      <p:sp>
        <p:nvSpPr>
          <p:cNvPr id="1097756" name="Text Box 28"/>
          <p:cNvSpPr txBox="1">
            <a:spLocks noChangeArrowheads="1"/>
          </p:cNvSpPr>
          <p:nvPr/>
        </p:nvSpPr>
        <p:spPr bwMode="auto">
          <a:xfrm>
            <a:off x="4324993" y="5776914"/>
            <a:ext cx="503238" cy="396875"/>
          </a:xfrm>
          <a:prstGeom prst="rect">
            <a:avLst/>
          </a:prstGeom>
          <a:noFill/>
          <a:ln w="9525">
            <a:noFill/>
            <a:miter lim="800000"/>
          </a:ln>
          <a:effectLst/>
        </p:spPr>
        <p:txBody>
          <a:bodyPr>
            <a:spAutoFit/>
          </a:bodyPr>
          <a:lstStyle/>
          <a:p>
            <a:pPr>
              <a:spcBef>
                <a:spcPct val="50000"/>
              </a:spcBef>
            </a:pPr>
            <a:r>
              <a:rPr lang="en-US" altLang="zh-CN" sz="2000" b="1" dirty="0">
                <a:effectLst>
                  <a:outerShdw blurRad="38100" dist="38100" dir="2700000" algn="tl">
                    <a:srgbClr val="FFFFFF"/>
                  </a:outerShdw>
                </a:effectLst>
              </a:rPr>
              <a:t>70</a:t>
            </a:r>
          </a:p>
        </p:txBody>
      </p:sp>
      <p:sp>
        <p:nvSpPr>
          <p:cNvPr id="1097757" name="Text Box 29"/>
          <p:cNvSpPr txBox="1">
            <a:spLocks noChangeArrowheads="1"/>
          </p:cNvSpPr>
          <p:nvPr/>
        </p:nvSpPr>
        <p:spPr bwMode="auto">
          <a:xfrm>
            <a:off x="4385318" y="5329238"/>
            <a:ext cx="431800" cy="304800"/>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p>
        </p:txBody>
      </p:sp>
      <p:sp>
        <p:nvSpPr>
          <p:cNvPr id="1097758" name="Rectangle 30"/>
          <p:cNvSpPr>
            <a:spLocks noChangeArrowheads="1"/>
          </p:cNvSpPr>
          <p:nvPr/>
        </p:nvSpPr>
        <p:spPr bwMode="auto">
          <a:xfrm>
            <a:off x="2999431" y="5373688"/>
            <a:ext cx="360362" cy="215900"/>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p:nvSpPr>
          <p:cNvPr id="1097759" name="Line 31"/>
          <p:cNvSpPr>
            <a:spLocks noChangeShapeType="1"/>
          </p:cNvSpPr>
          <p:nvPr/>
        </p:nvSpPr>
        <p:spPr bwMode="auto">
          <a:xfrm flipV="1">
            <a:off x="3259781" y="5502275"/>
            <a:ext cx="965200" cy="0"/>
          </a:xfrm>
          <a:prstGeom prst="line">
            <a:avLst/>
          </a:prstGeom>
          <a:noFill/>
          <a:ln w="28575">
            <a:solidFill>
              <a:srgbClr val="FF0000"/>
            </a:solidFill>
            <a:round/>
            <a:tailEnd type="stealth" w="lg" len="lg"/>
          </a:ln>
          <a:effectLst/>
        </p:spPr>
        <p:txBody>
          <a:bodyPr/>
          <a:lstStyle/>
          <a:p>
            <a:endParaRPr lang="zh-CN" altLang="en-US"/>
          </a:p>
        </p:txBody>
      </p:sp>
      <p:sp useBgFill="1">
        <p:nvSpPr>
          <p:cNvPr id="1097760" name="Rectangle 32"/>
          <p:cNvSpPr>
            <a:spLocks noChangeArrowheads="1"/>
          </p:cNvSpPr>
          <p:nvPr/>
        </p:nvSpPr>
        <p:spPr bwMode="auto">
          <a:xfrm>
            <a:off x="2164406" y="4738688"/>
            <a:ext cx="1079500" cy="576262"/>
          </a:xfrm>
          <a:prstGeom prst="rect">
            <a:avLst/>
          </a:prstGeom>
          <a:ln w="9525">
            <a:noFill/>
            <a:miter lim="800000"/>
          </a:ln>
          <a:effectLst/>
        </p:spPr>
        <p:txBody>
          <a:bodyPr wrap="none" anchor="ctr"/>
          <a:lstStyle/>
          <a:p>
            <a:endParaRPr lang="zh-CN" altLang="en-US"/>
          </a:p>
        </p:txBody>
      </p:sp>
      <p:grpSp>
        <p:nvGrpSpPr>
          <p:cNvPr id="1097764" name="Group 36"/>
          <p:cNvGrpSpPr/>
          <p:nvPr/>
        </p:nvGrpSpPr>
        <p:grpSpPr bwMode="auto">
          <a:xfrm>
            <a:off x="3618556" y="5589589"/>
            <a:ext cx="576262" cy="598487"/>
            <a:chOff x="1791" y="3521"/>
            <a:chExt cx="363" cy="377"/>
          </a:xfrm>
        </p:grpSpPr>
        <p:sp>
          <p:nvSpPr>
            <p:cNvPr id="1097762" name="Line 34"/>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763" name="Text Box 35"/>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p>
          </p:txBody>
        </p:sp>
      </p:grpSp>
      <p:sp>
        <p:nvSpPr>
          <p:cNvPr id="1097766" name="Rectangle 38"/>
          <p:cNvSpPr>
            <a:spLocks noChangeArrowheads="1"/>
          </p:cNvSpPr>
          <p:nvPr/>
        </p:nvSpPr>
        <p:spPr bwMode="auto">
          <a:xfrm>
            <a:off x="8540044" y="3586163"/>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65</a:t>
            </a:r>
            <a:r>
              <a:rPr lang="en-US" altLang="zh-CN" sz="2000" b="1" dirty="0">
                <a:effectLst>
                  <a:outerShdw blurRad="38100" dist="38100" dir="2700000" algn="tl">
                    <a:srgbClr val="FFFFFF"/>
                  </a:outerShdw>
                </a:effectLst>
                <a:latin typeface="+mn-ea"/>
                <a:ea typeface="+mn-ea"/>
              </a:rPr>
              <a:t>↙</a:t>
            </a:r>
          </a:p>
        </p:txBody>
      </p:sp>
      <p:grpSp>
        <p:nvGrpSpPr>
          <p:cNvPr id="1097767" name="Group 39"/>
          <p:cNvGrpSpPr/>
          <p:nvPr/>
        </p:nvGrpSpPr>
        <p:grpSpPr bwMode="auto">
          <a:xfrm>
            <a:off x="5471169" y="5357813"/>
            <a:ext cx="722313" cy="1008062"/>
            <a:chOff x="1120" y="3157"/>
            <a:chExt cx="455" cy="635"/>
          </a:xfrm>
        </p:grpSpPr>
        <p:sp>
          <p:nvSpPr>
            <p:cNvPr id="1097768" name="Rectangle 40"/>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769" name="Rectangle 41"/>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770" name="Group 42"/>
          <p:cNvGrpSpPr/>
          <p:nvPr/>
        </p:nvGrpSpPr>
        <p:grpSpPr bwMode="auto">
          <a:xfrm>
            <a:off x="4879031" y="4699000"/>
            <a:ext cx="792162" cy="603250"/>
            <a:chOff x="1828" y="2950"/>
            <a:chExt cx="499" cy="380"/>
          </a:xfrm>
        </p:grpSpPr>
        <p:sp>
          <p:nvSpPr>
            <p:cNvPr id="1097771" name="Line 43"/>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772" name="Text Box 44"/>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p>
          </p:txBody>
        </p:sp>
      </p:grpSp>
      <p:sp>
        <p:nvSpPr>
          <p:cNvPr id="1097773" name="Text Box 45"/>
          <p:cNvSpPr txBox="1">
            <a:spLocks noChangeArrowheads="1"/>
          </p:cNvSpPr>
          <p:nvPr/>
        </p:nvSpPr>
        <p:spPr bwMode="auto">
          <a:xfrm>
            <a:off x="5598168" y="5764214"/>
            <a:ext cx="503238" cy="396875"/>
          </a:xfrm>
          <a:prstGeom prst="rect">
            <a:avLst/>
          </a:prstGeom>
          <a:noFill/>
          <a:ln w="9525">
            <a:noFill/>
            <a:miter lim="800000"/>
          </a:ln>
          <a:effectLst/>
        </p:spPr>
        <p:txBody>
          <a:bodyPr>
            <a:spAutoFit/>
          </a:bodyPr>
          <a:lstStyle/>
          <a:p>
            <a:pPr>
              <a:spcBef>
                <a:spcPct val="50000"/>
              </a:spcBef>
            </a:pPr>
            <a:r>
              <a:rPr lang="en-US" altLang="zh-CN" sz="2000" b="1" dirty="0">
                <a:effectLst>
                  <a:outerShdw blurRad="38100" dist="38100" dir="2700000" algn="tl">
                    <a:srgbClr val="FFFFFF"/>
                  </a:outerShdw>
                </a:effectLst>
              </a:rPr>
              <a:t>65</a:t>
            </a:r>
          </a:p>
        </p:txBody>
      </p:sp>
      <p:sp>
        <p:nvSpPr>
          <p:cNvPr id="1097774" name="Text Box 46"/>
          <p:cNvSpPr txBox="1">
            <a:spLocks noChangeArrowheads="1"/>
          </p:cNvSpPr>
          <p:nvPr/>
        </p:nvSpPr>
        <p:spPr bwMode="auto">
          <a:xfrm>
            <a:off x="5615631" y="5316538"/>
            <a:ext cx="431800" cy="304800"/>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p>
        </p:txBody>
      </p:sp>
      <p:sp>
        <p:nvSpPr>
          <p:cNvPr id="1097775" name="Rectangle 47"/>
          <p:cNvSpPr>
            <a:spLocks noChangeArrowheads="1"/>
          </p:cNvSpPr>
          <p:nvPr/>
        </p:nvSpPr>
        <p:spPr bwMode="auto">
          <a:xfrm>
            <a:off x="4429769" y="5389563"/>
            <a:ext cx="360363" cy="215900"/>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p:nvSpPr>
          <p:cNvPr id="1097776" name="Line 48"/>
          <p:cNvSpPr>
            <a:spLocks noChangeShapeType="1"/>
          </p:cNvSpPr>
          <p:nvPr/>
        </p:nvSpPr>
        <p:spPr bwMode="auto">
          <a:xfrm flipV="1">
            <a:off x="4504381" y="5503863"/>
            <a:ext cx="965200" cy="0"/>
          </a:xfrm>
          <a:prstGeom prst="line">
            <a:avLst/>
          </a:prstGeom>
          <a:noFill/>
          <a:ln w="28575">
            <a:solidFill>
              <a:srgbClr val="FF0000"/>
            </a:solidFill>
            <a:round/>
            <a:tailEnd type="stealth" w="lg" len="lg"/>
          </a:ln>
          <a:effectLst/>
        </p:spPr>
        <p:txBody>
          <a:bodyPr/>
          <a:lstStyle/>
          <a:p>
            <a:endParaRPr lang="zh-CN" altLang="en-US"/>
          </a:p>
        </p:txBody>
      </p:sp>
      <p:grpSp>
        <p:nvGrpSpPr>
          <p:cNvPr id="1097777" name="Group 49"/>
          <p:cNvGrpSpPr/>
          <p:nvPr/>
        </p:nvGrpSpPr>
        <p:grpSpPr bwMode="auto">
          <a:xfrm>
            <a:off x="4877444" y="5605464"/>
            <a:ext cx="576263" cy="598487"/>
            <a:chOff x="1791" y="3521"/>
            <a:chExt cx="363" cy="377"/>
          </a:xfrm>
        </p:grpSpPr>
        <p:sp>
          <p:nvSpPr>
            <p:cNvPr id="1097778" name="Line 50"/>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779" name="Text Box 51"/>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p>
          </p:txBody>
        </p:sp>
      </p:grpSp>
      <p:sp useBgFill="1">
        <p:nvSpPr>
          <p:cNvPr id="1097780" name="Rectangle 52"/>
          <p:cNvSpPr>
            <a:spLocks noChangeArrowheads="1"/>
          </p:cNvSpPr>
          <p:nvPr/>
        </p:nvSpPr>
        <p:spPr bwMode="auto">
          <a:xfrm>
            <a:off x="3701107" y="5575300"/>
            <a:ext cx="503237" cy="647700"/>
          </a:xfrm>
          <a:prstGeom prst="rect">
            <a:avLst/>
          </a:prstGeom>
          <a:ln w="9525">
            <a:noFill/>
            <a:miter lim="800000"/>
          </a:ln>
          <a:effectLst/>
        </p:spPr>
        <p:txBody>
          <a:bodyPr wrap="none" anchor="ctr"/>
          <a:lstStyle/>
          <a:p>
            <a:endParaRPr lang="zh-CN" altLang="en-US"/>
          </a:p>
        </p:txBody>
      </p:sp>
      <p:sp>
        <p:nvSpPr>
          <p:cNvPr id="1097782" name="Rectangle 54"/>
          <p:cNvSpPr>
            <a:spLocks noChangeArrowheads="1"/>
          </p:cNvSpPr>
          <p:nvPr/>
        </p:nvSpPr>
        <p:spPr bwMode="auto">
          <a:xfrm>
            <a:off x="9470319" y="3587750"/>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78</a:t>
            </a:r>
            <a:r>
              <a:rPr lang="en-US" altLang="zh-CN" sz="2000" b="1" dirty="0">
                <a:effectLst>
                  <a:outerShdw blurRad="38100" dist="38100" dir="2700000" algn="tl">
                    <a:srgbClr val="FFFFFF"/>
                  </a:outerShdw>
                </a:effectLst>
                <a:latin typeface="+mn-ea"/>
                <a:ea typeface="+mn-ea"/>
              </a:rPr>
              <a:t>↙</a:t>
            </a:r>
          </a:p>
        </p:txBody>
      </p:sp>
      <p:sp useBgFill="1">
        <p:nvSpPr>
          <p:cNvPr id="1097783" name="Rectangle 55"/>
          <p:cNvSpPr>
            <a:spLocks noChangeArrowheads="1"/>
          </p:cNvSpPr>
          <p:nvPr/>
        </p:nvSpPr>
        <p:spPr bwMode="auto">
          <a:xfrm>
            <a:off x="3686818" y="4797425"/>
            <a:ext cx="863600" cy="503238"/>
          </a:xfrm>
          <a:prstGeom prst="rect">
            <a:avLst/>
          </a:prstGeom>
          <a:ln w="9525">
            <a:noFill/>
            <a:miter lim="800000"/>
          </a:ln>
          <a:effectLst/>
        </p:spPr>
        <p:txBody>
          <a:bodyPr wrap="none" anchor="ctr"/>
          <a:lstStyle/>
          <a:p>
            <a:endParaRPr lang="zh-CN" altLang="en-US"/>
          </a:p>
        </p:txBody>
      </p:sp>
      <p:grpSp>
        <p:nvGrpSpPr>
          <p:cNvPr id="1097784" name="Group 56"/>
          <p:cNvGrpSpPr/>
          <p:nvPr/>
        </p:nvGrpSpPr>
        <p:grpSpPr bwMode="auto">
          <a:xfrm>
            <a:off x="6744344" y="5359401"/>
            <a:ext cx="722313" cy="1008063"/>
            <a:chOff x="1120" y="3157"/>
            <a:chExt cx="455" cy="635"/>
          </a:xfrm>
        </p:grpSpPr>
        <p:sp>
          <p:nvSpPr>
            <p:cNvPr id="1097785" name="Rectangle 57"/>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786" name="Rectangle 58"/>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787" name="Group 59"/>
          <p:cNvGrpSpPr/>
          <p:nvPr/>
        </p:nvGrpSpPr>
        <p:grpSpPr bwMode="auto">
          <a:xfrm>
            <a:off x="6180781" y="4714875"/>
            <a:ext cx="792162" cy="603250"/>
            <a:chOff x="1828" y="2950"/>
            <a:chExt cx="499" cy="380"/>
          </a:xfrm>
        </p:grpSpPr>
        <p:sp>
          <p:nvSpPr>
            <p:cNvPr id="1097788" name="Line 60"/>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789" name="Text Box 61"/>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p>
          </p:txBody>
        </p:sp>
      </p:grpSp>
      <p:sp useBgFill="1">
        <p:nvSpPr>
          <p:cNvPr id="1097790" name="Rectangle 62"/>
          <p:cNvSpPr>
            <a:spLocks noChangeArrowheads="1"/>
          </p:cNvSpPr>
          <p:nvPr/>
        </p:nvSpPr>
        <p:spPr bwMode="auto">
          <a:xfrm>
            <a:off x="4988568" y="4799014"/>
            <a:ext cx="863600" cy="503237"/>
          </a:xfrm>
          <a:prstGeom prst="rect">
            <a:avLst/>
          </a:prstGeom>
          <a:ln w="9525">
            <a:noFill/>
            <a:miter lim="800000"/>
          </a:ln>
          <a:effectLst/>
        </p:spPr>
        <p:txBody>
          <a:bodyPr wrap="none" anchor="ctr"/>
          <a:lstStyle/>
          <a:p>
            <a:endParaRPr lang="zh-CN" altLang="en-US"/>
          </a:p>
        </p:txBody>
      </p:sp>
      <p:sp>
        <p:nvSpPr>
          <p:cNvPr id="1097791" name="Text Box 63"/>
          <p:cNvSpPr txBox="1">
            <a:spLocks noChangeArrowheads="1"/>
          </p:cNvSpPr>
          <p:nvPr/>
        </p:nvSpPr>
        <p:spPr bwMode="auto">
          <a:xfrm>
            <a:off x="6871343" y="5751514"/>
            <a:ext cx="503238" cy="396875"/>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78</a:t>
            </a:r>
          </a:p>
        </p:txBody>
      </p:sp>
      <p:sp>
        <p:nvSpPr>
          <p:cNvPr id="1097792" name="Text Box 64"/>
          <p:cNvSpPr txBox="1">
            <a:spLocks noChangeArrowheads="1"/>
          </p:cNvSpPr>
          <p:nvPr/>
        </p:nvSpPr>
        <p:spPr bwMode="auto">
          <a:xfrm>
            <a:off x="6903093" y="5318125"/>
            <a:ext cx="431800" cy="304800"/>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p>
        </p:txBody>
      </p:sp>
      <p:sp>
        <p:nvSpPr>
          <p:cNvPr id="1097793" name="Rectangle 65"/>
          <p:cNvSpPr>
            <a:spLocks noChangeArrowheads="1"/>
          </p:cNvSpPr>
          <p:nvPr/>
        </p:nvSpPr>
        <p:spPr bwMode="auto">
          <a:xfrm>
            <a:off x="5660081" y="5376863"/>
            <a:ext cx="360362" cy="215900"/>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p:nvSpPr>
          <p:cNvPr id="1097794" name="Line 66"/>
          <p:cNvSpPr>
            <a:spLocks noChangeShapeType="1"/>
          </p:cNvSpPr>
          <p:nvPr/>
        </p:nvSpPr>
        <p:spPr bwMode="auto">
          <a:xfrm flipV="1">
            <a:off x="5734693" y="5505450"/>
            <a:ext cx="965200" cy="0"/>
          </a:xfrm>
          <a:prstGeom prst="line">
            <a:avLst/>
          </a:prstGeom>
          <a:noFill/>
          <a:ln w="28575">
            <a:solidFill>
              <a:srgbClr val="FF0000"/>
            </a:solidFill>
            <a:round/>
            <a:tailEnd type="stealth" w="lg" len="lg"/>
          </a:ln>
          <a:effectLst/>
        </p:spPr>
        <p:txBody>
          <a:bodyPr/>
          <a:lstStyle/>
          <a:p>
            <a:endParaRPr lang="zh-CN" altLang="en-US"/>
          </a:p>
        </p:txBody>
      </p:sp>
      <p:sp useBgFill="1">
        <p:nvSpPr>
          <p:cNvPr id="1097795" name="Rectangle 67"/>
          <p:cNvSpPr>
            <a:spLocks noChangeArrowheads="1"/>
          </p:cNvSpPr>
          <p:nvPr/>
        </p:nvSpPr>
        <p:spPr bwMode="auto">
          <a:xfrm>
            <a:off x="4959993" y="5607050"/>
            <a:ext cx="503238" cy="647700"/>
          </a:xfrm>
          <a:prstGeom prst="rect">
            <a:avLst/>
          </a:prstGeom>
          <a:ln w="9525">
            <a:noFill/>
            <a:miter lim="800000"/>
          </a:ln>
          <a:effectLst/>
        </p:spPr>
        <p:txBody>
          <a:bodyPr wrap="none" anchor="ctr"/>
          <a:lstStyle/>
          <a:p>
            <a:endParaRPr lang="zh-CN" altLang="en-US"/>
          </a:p>
        </p:txBody>
      </p:sp>
      <p:grpSp>
        <p:nvGrpSpPr>
          <p:cNvPr id="1097796" name="Group 68"/>
          <p:cNvGrpSpPr/>
          <p:nvPr/>
        </p:nvGrpSpPr>
        <p:grpSpPr bwMode="auto">
          <a:xfrm>
            <a:off x="6136331" y="5578475"/>
            <a:ext cx="576262" cy="598488"/>
            <a:chOff x="1791" y="3521"/>
            <a:chExt cx="363" cy="377"/>
          </a:xfrm>
        </p:grpSpPr>
        <p:sp>
          <p:nvSpPr>
            <p:cNvPr id="1097797" name="Line 69"/>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798" name="Text Box 70"/>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p>
          </p:txBody>
        </p:sp>
      </p:grpSp>
      <p:sp>
        <p:nvSpPr>
          <p:cNvPr id="1097799" name="Rectangle 71"/>
          <p:cNvSpPr>
            <a:spLocks noChangeArrowheads="1"/>
          </p:cNvSpPr>
          <p:nvPr/>
        </p:nvSpPr>
        <p:spPr bwMode="auto">
          <a:xfrm>
            <a:off x="7646282" y="4133850"/>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90</a:t>
            </a:r>
            <a:r>
              <a:rPr lang="en-US" altLang="zh-CN" sz="2000" b="1" dirty="0">
                <a:effectLst>
                  <a:outerShdw blurRad="38100" dist="38100" dir="2700000" algn="tl">
                    <a:srgbClr val="FFFFFF"/>
                  </a:outerShdw>
                </a:effectLst>
                <a:latin typeface="+mn-ea"/>
                <a:ea typeface="+mn-ea"/>
              </a:rPr>
              <a:t>↙</a:t>
            </a:r>
          </a:p>
        </p:txBody>
      </p:sp>
      <p:grpSp>
        <p:nvGrpSpPr>
          <p:cNvPr id="1097815" name="Group 87"/>
          <p:cNvGrpSpPr/>
          <p:nvPr/>
        </p:nvGrpSpPr>
        <p:grpSpPr bwMode="auto">
          <a:xfrm>
            <a:off x="6176019" y="4814889"/>
            <a:ext cx="1089025" cy="1412875"/>
            <a:chOff x="2952" y="3033"/>
            <a:chExt cx="686" cy="890"/>
          </a:xfrm>
        </p:grpSpPr>
        <p:sp>
          <p:nvSpPr>
            <p:cNvPr id="1097803" name="Rectangle 75"/>
            <p:cNvSpPr>
              <a:spLocks noChangeArrowheads="1"/>
            </p:cNvSpPr>
            <p:nvPr/>
          </p:nvSpPr>
          <p:spPr bwMode="auto">
            <a:xfrm>
              <a:off x="3411" y="3388"/>
              <a:ext cx="227" cy="136"/>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useBgFill="1">
          <p:nvSpPr>
            <p:cNvPr id="1097812" name="Rectangle 84"/>
            <p:cNvSpPr>
              <a:spLocks noChangeArrowheads="1"/>
            </p:cNvSpPr>
            <p:nvPr/>
          </p:nvSpPr>
          <p:spPr bwMode="auto">
            <a:xfrm>
              <a:off x="2979" y="3515"/>
              <a:ext cx="317" cy="408"/>
            </a:xfrm>
            <a:prstGeom prst="rect">
              <a:avLst/>
            </a:prstGeom>
            <a:ln w="9525">
              <a:noFill/>
              <a:miter lim="800000"/>
            </a:ln>
            <a:effectLst/>
          </p:spPr>
          <p:txBody>
            <a:bodyPr wrap="none" anchor="ctr"/>
            <a:lstStyle/>
            <a:p>
              <a:endParaRPr lang="zh-CN" altLang="en-US"/>
            </a:p>
          </p:txBody>
        </p:sp>
        <p:sp useBgFill="1">
          <p:nvSpPr>
            <p:cNvPr id="1097813" name="Rectangle 85"/>
            <p:cNvSpPr>
              <a:spLocks noChangeArrowheads="1"/>
            </p:cNvSpPr>
            <p:nvPr/>
          </p:nvSpPr>
          <p:spPr bwMode="auto">
            <a:xfrm>
              <a:off x="2952" y="3033"/>
              <a:ext cx="544" cy="317"/>
            </a:xfrm>
            <a:prstGeom prst="rect">
              <a:avLst/>
            </a:prstGeom>
            <a:ln w="9525">
              <a:noFill/>
              <a:miter lim="800000"/>
            </a:ln>
            <a:effectLst/>
          </p:spPr>
          <p:txBody>
            <a:bodyPr wrap="none" anchor="ctr"/>
            <a:lstStyle/>
            <a:p>
              <a:endParaRPr lang="zh-CN" altLang="en-US"/>
            </a:p>
          </p:txBody>
        </p:sp>
      </p:grpSp>
      <p:grpSp>
        <p:nvGrpSpPr>
          <p:cNvPr id="1097816" name="Group 88"/>
          <p:cNvGrpSpPr/>
          <p:nvPr/>
        </p:nvGrpSpPr>
        <p:grpSpPr bwMode="auto">
          <a:xfrm>
            <a:off x="7214244" y="4716463"/>
            <a:ext cx="1497013" cy="1676400"/>
            <a:chOff x="3606" y="2971"/>
            <a:chExt cx="943" cy="1056"/>
          </a:xfrm>
        </p:grpSpPr>
        <p:grpSp>
          <p:nvGrpSpPr>
            <p:cNvPr id="1097800" name="Group 72"/>
            <p:cNvGrpSpPr/>
            <p:nvPr/>
          </p:nvGrpSpPr>
          <p:grpSpPr bwMode="auto">
            <a:xfrm>
              <a:off x="4094" y="3368"/>
              <a:ext cx="455" cy="635"/>
              <a:chOff x="1120" y="3157"/>
              <a:chExt cx="455" cy="635"/>
            </a:xfrm>
          </p:grpSpPr>
          <p:sp>
            <p:nvSpPr>
              <p:cNvPr id="1097801" name="Rectangle 73"/>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802" name="Rectangle 74"/>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804" name="Group 76"/>
            <p:cNvGrpSpPr/>
            <p:nvPr/>
          </p:nvGrpSpPr>
          <p:grpSpPr bwMode="auto">
            <a:xfrm>
              <a:off x="3766" y="2971"/>
              <a:ext cx="499" cy="380"/>
              <a:chOff x="1828" y="2950"/>
              <a:chExt cx="499" cy="380"/>
            </a:xfrm>
          </p:grpSpPr>
          <p:sp>
            <p:nvSpPr>
              <p:cNvPr id="1097805" name="Line 77"/>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806" name="Text Box 78"/>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p>
            </p:txBody>
          </p:sp>
        </p:grpSp>
        <p:grpSp>
          <p:nvGrpSpPr>
            <p:cNvPr id="1097807" name="Group 79"/>
            <p:cNvGrpSpPr/>
            <p:nvPr/>
          </p:nvGrpSpPr>
          <p:grpSpPr bwMode="auto">
            <a:xfrm>
              <a:off x="3720" y="3650"/>
              <a:ext cx="363" cy="377"/>
              <a:chOff x="1791" y="3521"/>
              <a:chExt cx="363" cy="377"/>
            </a:xfrm>
          </p:grpSpPr>
          <p:sp>
            <p:nvSpPr>
              <p:cNvPr id="1097808" name="Line 80"/>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809" name="Text Box 81"/>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p>
            </p:txBody>
          </p:sp>
        </p:grpSp>
        <p:sp>
          <p:nvSpPr>
            <p:cNvPr id="1097810" name="Line 82"/>
            <p:cNvSpPr>
              <a:spLocks noChangeShapeType="1"/>
            </p:cNvSpPr>
            <p:nvPr/>
          </p:nvSpPr>
          <p:spPr bwMode="auto">
            <a:xfrm flipV="1">
              <a:off x="3606" y="3460"/>
              <a:ext cx="478" cy="6"/>
            </a:xfrm>
            <a:prstGeom prst="line">
              <a:avLst/>
            </a:prstGeom>
            <a:noFill/>
            <a:ln w="28575">
              <a:solidFill>
                <a:srgbClr val="FF0000"/>
              </a:solidFill>
              <a:round/>
              <a:tailEnd type="stealth" w="lg" len="lg"/>
            </a:ln>
            <a:effectLst/>
          </p:spPr>
          <p:txBody>
            <a:bodyPr/>
            <a:lstStyle/>
            <a:p>
              <a:endParaRPr lang="zh-CN" altLang="en-US"/>
            </a:p>
          </p:txBody>
        </p:sp>
        <p:sp>
          <p:nvSpPr>
            <p:cNvPr id="1097811" name="Text Box 83"/>
            <p:cNvSpPr txBox="1">
              <a:spLocks noChangeArrowheads="1"/>
            </p:cNvSpPr>
            <p:nvPr/>
          </p:nvSpPr>
          <p:spPr bwMode="auto">
            <a:xfrm>
              <a:off x="4174" y="360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90</a:t>
              </a:r>
            </a:p>
          </p:txBody>
        </p:sp>
        <p:sp>
          <p:nvSpPr>
            <p:cNvPr id="1097814" name="Text Box 86"/>
            <p:cNvSpPr txBox="1">
              <a:spLocks noChangeArrowheads="1"/>
            </p:cNvSpPr>
            <p:nvPr/>
          </p:nvSpPr>
          <p:spPr bwMode="auto">
            <a:xfrm>
              <a:off x="4185" y="3342"/>
              <a:ext cx="272" cy="192"/>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p>
          </p:txBody>
        </p:sp>
      </p:grpSp>
      <p:sp>
        <p:nvSpPr>
          <p:cNvPr id="1097817" name="Rectangle 89"/>
          <p:cNvSpPr>
            <a:spLocks noChangeArrowheads="1"/>
          </p:cNvSpPr>
          <p:nvPr/>
        </p:nvSpPr>
        <p:spPr bwMode="auto">
          <a:xfrm>
            <a:off x="8533694" y="4135438"/>
            <a:ext cx="699230"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95</a:t>
            </a:r>
            <a:r>
              <a:rPr lang="en-US" altLang="zh-CN" sz="2000" b="1" dirty="0">
                <a:effectLst>
                  <a:outerShdw blurRad="38100" dist="38100" dir="2700000" algn="tl">
                    <a:srgbClr val="FFFFFF"/>
                  </a:outerShdw>
                </a:effectLst>
                <a:latin typeface="+mn-ea"/>
                <a:ea typeface="+mn-ea"/>
              </a:rPr>
              <a:t>↙</a:t>
            </a:r>
          </a:p>
        </p:txBody>
      </p:sp>
      <p:grpSp>
        <p:nvGrpSpPr>
          <p:cNvPr id="1097818" name="Group 90"/>
          <p:cNvGrpSpPr/>
          <p:nvPr/>
        </p:nvGrpSpPr>
        <p:grpSpPr bwMode="auto">
          <a:xfrm>
            <a:off x="8487419" y="4689475"/>
            <a:ext cx="1497013" cy="1676400"/>
            <a:chOff x="3606" y="2971"/>
            <a:chExt cx="943" cy="1056"/>
          </a:xfrm>
        </p:grpSpPr>
        <p:grpSp>
          <p:nvGrpSpPr>
            <p:cNvPr id="1097819" name="Group 91"/>
            <p:cNvGrpSpPr/>
            <p:nvPr/>
          </p:nvGrpSpPr>
          <p:grpSpPr bwMode="auto">
            <a:xfrm>
              <a:off x="4094" y="3368"/>
              <a:ext cx="455" cy="635"/>
              <a:chOff x="1120" y="3157"/>
              <a:chExt cx="455" cy="635"/>
            </a:xfrm>
          </p:grpSpPr>
          <p:sp>
            <p:nvSpPr>
              <p:cNvPr id="1097820" name="Rectangle 92"/>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097821" name="Rectangle 93"/>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097822" name="Group 94"/>
            <p:cNvGrpSpPr/>
            <p:nvPr/>
          </p:nvGrpSpPr>
          <p:grpSpPr bwMode="auto">
            <a:xfrm>
              <a:off x="3766" y="2971"/>
              <a:ext cx="499" cy="380"/>
              <a:chOff x="1828" y="2950"/>
              <a:chExt cx="499" cy="380"/>
            </a:xfrm>
          </p:grpSpPr>
          <p:sp>
            <p:nvSpPr>
              <p:cNvPr id="1097823" name="Line 95"/>
              <p:cNvSpPr>
                <a:spLocks noChangeShapeType="1"/>
              </p:cNvSpPr>
              <p:nvPr/>
            </p:nvSpPr>
            <p:spPr bwMode="auto">
              <a:xfrm>
                <a:off x="2081" y="3176"/>
                <a:ext cx="145" cy="154"/>
              </a:xfrm>
              <a:prstGeom prst="line">
                <a:avLst/>
              </a:prstGeom>
              <a:noFill/>
              <a:ln w="28575">
                <a:solidFill>
                  <a:srgbClr val="FF0000"/>
                </a:solidFill>
                <a:round/>
                <a:tailEnd type="stealth" w="lg" len="lg"/>
              </a:ln>
              <a:effectLst/>
            </p:spPr>
            <p:txBody>
              <a:bodyPr/>
              <a:lstStyle/>
              <a:p>
                <a:endParaRPr lang="zh-CN" altLang="en-US"/>
              </a:p>
            </p:txBody>
          </p:sp>
          <p:sp>
            <p:nvSpPr>
              <p:cNvPr id="1097824" name="Text Box 96"/>
              <p:cNvSpPr txBox="1">
                <a:spLocks noChangeArrowheads="1"/>
              </p:cNvSpPr>
              <p:nvPr/>
            </p:nvSpPr>
            <p:spPr bwMode="auto">
              <a:xfrm>
                <a:off x="1828" y="295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pnew</a:t>
                </a:r>
              </a:p>
            </p:txBody>
          </p:sp>
        </p:grpSp>
        <p:grpSp>
          <p:nvGrpSpPr>
            <p:cNvPr id="1097825" name="Group 97"/>
            <p:cNvGrpSpPr/>
            <p:nvPr/>
          </p:nvGrpSpPr>
          <p:grpSpPr bwMode="auto">
            <a:xfrm>
              <a:off x="3720" y="3650"/>
              <a:ext cx="363" cy="377"/>
              <a:chOff x="1791" y="3521"/>
              <a:chExt cx="363" cy="377"/>
            </a:xfrm>
          </p:grpSpPr>
          <p:sp>
            <p:nvSpPr>
              <p:cNvPr id="1097826" name="Line 98"/>
              <p:cNvSpPr>
                <a:spLocks noChangeShapeType="1"/>
              </p:cNvSpPr>
              <p:nvPr/>
            </p:nvSpPr>
            <p:spPr bwMode="auto">
              <a:xfrm flipV="1">
                <a:off x="1927" y="3521"/>
                <a:ext cx="227" cy="181"/>
              </a:xfrm>
              <a:prstGeom prst="line">
                <a:avLst/>
              </a:prstGeom>
              <a:noFill/>
              <a:ln w="28575">
                <a:solidFill>
                  <a:srgbClr val="0000FF"/>
                </a:solidFill>
                <a:round/>
                <a:tailEnd type="stealth" w="lg" len="lg"/>
              </a:ln>
              <a:effectLst/>
            </p:spPr>
            <p:txBody>
              <a:bodyPr/>
              <a:lstStyle/>
              <a:p>
                <a:endParaRPr lang="zh-CN" altLang="en-US"/>
              </a:p>
            </p:txBody>
          </p:sp>
          <p:sp>
            <p:nvSpPr>
              <p:cNvPr id="1097827" name="Text Box 99"/>
              <p:cNvSpPr txBox="1">
                <a:spLocks noChangeArrowheads="1"/>
              </p:cNvSpPr>
              <p:nvPr/>
            </p:nvSpPr>
            <p:spPr bwMode="auto">
              <a:xfrm>
                <a:off x="1791" y="3648"/>
                <a:ext cx="36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tail</a:t>
                </a:r>
              </a:p>
            </p:txBody>
          </p:sp>
        </p:grpSp>
        <p:sp>
          <p:nvSpPr>
            <p:cNvPr id="1097828" name="Line 100"/>
            <p:cNvSpPr>
              <a:spLocks noChangeShapeType="1"/>
            </p:cNvSpPr>
            <p:nvPr/>
          </p:nvSpPr>
          <p:spPr bwMode="auto">
            <a:xfrm flipV="1">
              <a:off x="3606" y="3460"/>
              <a:ext cx="478" cy="6"/>
            </a:xfrm>
            <a:prstGeom prst="line">
              <a:avLst/>
            </a:prstGeom>
            <a:noFill/>
            <a:ln w="28575">
              <a:solidFill>
                <a:srgbClr val="FF0000"/>
              </a:solidFill>
              <a:round/>
              <a:tailEnd type="stealth" w="lg" len="lg"/>
            </a:ln>
            <a:effectLst/>
          </p:spPr>
          <p:txBody>
            <a:bodyPr/>
            <a:lstStyle/>
            <a:p>
              <a:endParaRPr lang="zh-CN" altLang="en-US"/>
            </a:p>
          </p:txBody>
        </p:sp>
        <p:sp>
          <p:nvSpPr>
            <p:cNvPr id="1097829" name="Text Box 101"/>
            <p:cNvSpPr txBox="1">
              <a:spLocks noChangeArrowheads="1"/>
            </p:cNvSpPr>
            <p:nvPr/>
          </p:nvSpPr>
          <p:spPr bwMode="auto">
            <a:xfrm>
              <a:off x="4174" y="360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95</a:t>
              </a:r>
            </a:p>
          </p:txBody>
        </p:sp>
        <p:sp>
          <p:nvSpPr>
            <p:cNvPr id="1097830" name="Text Box 102"/>
            <p:cNvSpPr txBox="1">
              <a:spLocks noChangeArrowheads="1"/>
            </p:cNvSpPr>
            <p:nvPr/>
          </p:nvSpPr>
          <p:spPr bwMode="auto">
            <a:xfrm>
              <a:off x="4185" y="3342"/>
              <a:ext cx="272" cy="192"/>
            </a:xfrm>
            <a:prstGeom prst="rect">
              <a:avLst/>
            </a:prstGeom>
            <a:noFill/>
            <a:ln w="9525">
              <a:noFill/>
              <a:miter lim="800000"/>
            </a:ln>
            <a:effectLst/>
          </p:spPr>
          <p:txBody>
            <a:bodyPr>
              <a:spAutoFit/>
            </a:bodyPr>
            <a:lstStyle/>
            <a:p>
              <a:pPr>
                <a:spcBef>
                  <a:spcPct val="50000"/>
                </a:spcBef>
              </a:pPr>
              <a:r>
                <a:rPr lang="en-US" altLang="zh-CN" sz="1400" b="1">
                  <a:solidFill>
                    <a:schemeClr val="accent2"/>
                  </a:solidFill>
                  <a:effectLst>
                    <a:outerShdw blurRad="38100" dist="38100" dir="2700000" algn="tl">
                      <a:srgbClr val="000000"/>
                    </a:outerShdw>
                  </a:effectLst>
                </a:rPr>
                <a:t>∧</a:t>
              </a:r>
            </a:p>
          </p:txBody>
        </p:sp>
      </p:grpSp>
      <p:grpSp>
        <p:nvGrpSpPr>
          <p:cNvPr id="1097838" name="Group 110"/>
          <p:cNvGrpSpPr/>
          <p:nvPr/>
        </p:nvGrpSpPr>
        <p:grpSpPr bwMode="auto">
          <a:xfrm>
            <a:off x="7430143" y="4824414"/>
            <a:ext cx="1022350" cy="1557337"/>
            <a:chOff x="3742" y="3039"/>
            <a:chExt cx="644" cy="981"/>
          </a:xfrm>
        </p:grpSpPr>
        <p:sp>
          <p:nvSpPr>
            <p:cNvPr id="1097835" name="Rectangle 107"/>
            <p:cNvSpPr>
              <a:spLocks noChangeArrowheads="1"/>
            </p:cNvSpPr>
            <p:nvPr/>
          </p:nvSpPr>
          <p:spPr bwMode="auto">
            <a:xfrm>
              <a:off x="4159" y="3376"/>
              <a:ext cx="227" cy="136"/>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sp useBgFill="1">
          <p:nvSpPr>
            <p:cNvPr id="1097836" name="Rectangle 108"/>
            <p:cNvSpPr>
              <a:spLocks noChangeArrowheads="1"/>
            </p:cNvSpPr>
            <p:nvPr/>
          </p:nvSpPr>
          <p:spPr bwMode="auto">
            <a:xfrm>
              <a:off x="3742" y="3039"/>
              <a:ext cx="544" cy="317"/>
            </a:xfrm>
            <a:prstGeom prst="rect">
              <a:avLst/>
            </a:prstGeom>
            <a:ln w="9525">
              <a:noFill/>
              <a:miter lim="800000"/>
            </a:ln>
            <a:effectLst/>
          </p:spPr>
          <p:txBody>
            <a:bodyPr wrap="none" anchor="ctr"/>
            <a:lstStyle/>
            <a:p>
              <a:endParaRPr lang="zh-CN" altLang="en-US"/>
            </a:p>
          </p:txBody>
        </p:sp>
        <p:sp useBgFill="1">
          <p:nvSpPr>
            <p:cNvPr id="1097837" name="Rectangle 109"/>
            <p:cNvSpPr>
              <a:spLocks noChangeArrowheads="1"/>
            </p:cNvSpPr>
            <p:nvPr/>
          </p:nvSpPr>
          <p:spPr bwMode="auto">
            <a:xfrm>
              <a:off x="3770" y="3612"/>
              <a:ext cx="317" cy="408"/>
            </a:xfrm>
            <a:prstGeom prst="rect">
              <a:avLst/>
            </a:prstGeom>
            <a:ln w="9525">
              <a:noFill/>
              <a:miter lim="800000"/>
            </a:ln>
            <a:effectLst/>
          </p:spPr>
          <p:txBody>
            <a:bodyPr wrap="none" anchor="ctr"/>
            <a:lstStyle/>
            <a:p>
              <a:endParaRPr lang="zh-CN" altLang="en-US"/>
            </a:p>
          </p:txBody>
        </p:sp>
      </p:grpSp>
      <p:sp>
        <p:nvSpPr>
          <p:cNvPr id="1097839" name="Rectangle 111"/>
          <p:cNvSpPr>
            <a:spLocks noChangeArrowheads="1"/>
          </p:cNvSpPr>
          <p:nvPr/>
        </p:nvSpPr>
        <p:spPr bwMode="auto">
          <a:xfrm>
            <a:off x="9478257" y="4137025"/>
            <a:ext cx="655949" cy="400110"/>
          </a:xfrm>
          <a:prstGeom prst="rect">
            <a:avLst/>
          </a:prstGeom>
          <a:gradFill rotWithShape="1">
            <a:gsLst>
              <a:gs pos="0">
                <a:srgbClr val="CCFFFF"/>
              </a:gs>
              <a:gs pos="100000">
                <a:schemeClr val="bg1"/>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a:spAutoFit/>
          </a:bodyPr>
          <a:lstStyle/>
          <a:p>
            <a:r>
              <a:rPr lang="en-US" altLang="zh-CN" sz="2000" b="1" dirty="0">
                <a:effectLst>
                  <a:outerShdw blurRad="38100" dist="38100" dir="2700000" algn="tl">
                    <a:srgbClr val="FFFFFF"/>
                  </a:outerShdw>
                </a:effectLst>
              </a:rPr>
              <a:t>-1</a:t>
            </a:r>
            <a:r>
              <a:rPr lang="en-US" altLang="zh-CN" sz="2000" b="1" dirty="0">
                <a:effectLst>
                  <a:outerShdw blurRad="38100" dist="38100" dir="2700000" algn="tl">
                    <a:srgbClr val="FFFFFF"/>
                  </a:outerShdw>
                </a:effectLst>
                <a:latin typeface="+mn-ea"/>
                <a:ea typeface="+mn-ea"/>
              </a:rPr>
              <a:t>↙</a:t>
            </a:r>
          </a:p>
        </p:txBody>
      </p:sp>
      <p:sp>
        <p:nvSpPr>
          <p:cNvPr id="1097840" name="Rectangle 112" descr="信纸"/>
          <p:cNvSpPr>
            <a:spLocks noChangeArrowheads="1"/>
          </p:cNvSpPr>
          <p:nvPr/>
        </p:nvSpPr>
        <p:spPr bwMode="auto">
          <a:xfrm>
            <a:off x="1527683" y="577850"/>
            <a:ext cx="5624513" cy="4093428"/>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the score of students:\n");</a:t>
            </a:r>
          </a:p>
          <a:p>
            <a:r>
              <a:rPr lang="en-US" altLang="zh-CN" sz="2000" b="1" dirty="0">
                <a:effectLst>
                  <a:outerShdw blurRad="38100" dist="38100" dir="2700000" algn="tl">
                    <a:srgbClr val="FFFFFF"/>
                  </a:outerShdw>
                </a:effectLst>
                <a:ea typeface="楷体_GB2312" pitchFamily="49" charset="-122"/>
              </a:rPr>
              <a:t>  while (1)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创建学生成绩线性链表</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&amp;score);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输入成绩</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(score &lt; 0)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成绩为负</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循环退出</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break;</a:t>
            </a:r>
          </a:p>
          <a:p>
            <a:r>
              <a:rPr lang="en-US" altLang="zh-CN" sz="2000" b="1" dirty="0">
                <a:solidFill>
                  <a:schemeClr val="accent2"/>
                </a:solidFill>
                <a:effectLst>
                  <a:outerShdw blurRad="38100" dist="38100" dir="2700000" algn="tl">
                    <a:srgbClr val="000000"/>
                  </a:outerShdw>
                </a:effectLst>
                <a:ea typeface="楷体_GB2312" pitchFamily="49" charset="-122"/>
              </a:rPr>
              <a:t>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创建一新结点</a:t>
            </a:r>
          </a:p>
          <a:p>
            <a:r>
              <a:rPr lang="zh-CN" altLang="en-US" sz="2000" b="1" dirty="0">
                <a:effectLst>
                  <a:outerShdw blurRad="38100" dist="38100" dir="2700000" algn="tl">
                    <a:srgbClr val="FFFFFF"/>
                  </a:outerShdw>
                </a:effectLst>
                <a:ea typeface="楷体_GB2312" pitchFamily="49" charset="-122"/>
              </a:rPr>
              <a:t>    </a:t>
            </a:r>
            <a:r>
              <a:rPr lang="en-US" altLang="zh-CN" sz="2000" b="1" dirty="0" err="1">
                <a:solidFill>
                  <a:srgbClr val="FF0000"/>
                </a:solidFill>
                <a:effectLst>
                  <a:outerShdw blurRad="38100" dist="38100" dir="2700000" algn="tl">
                    <a:srgbClr val="000000"/>
                  </a:outerShdw>
                </a:effectLst>
                <a:ea typeface="楷体_GB2312" pitchFamily="49" charset="-122"/>
              </a:rPr>
              <a:t>pnew</a:t>
            </a:r>
            <a:r>
              <a:rPr lang="en-US" altLang="zh-CN" sz="2000" b="1" dirty="0">
                <a:solidFill>
                  <a:srgbClr val="FF0000"/>
                </a:solidFill>
                <a:effectLst>
                  <a:outerShdw blurRad="38100" dist="38100" dir="2700000" algn="tl">
                    <a:srgbClr val="000000"/>
                  </a:outerShdw>
                </a:effectLst>
                <a:ea typeface="楷体_GB2312" pitchFamily="49" charset="-122"/>
              </a:rPr>
              <a:t> = (NODE *)</a:t>
            </a:r>
            <a:r>
              <a:rPr lang="en-US" altLang="zh-CN" sz="2000" b="1" dirty="0" err="1">
                <a:solidFill>
                  <a:srgbClr val="FF0000"/>
                </a:solidFill>
                <a:effectLst>
                  <a:outerShdw blurRad="38100" dist="38100" dir="2700000" algn="tl">
                    <a:srgbClr val="000000"/>
                  </a:outerShdw>
                </a:effectLst>
                <a:ea typeface="楷体_GB2312" pitchFamily="49" charset="-122"/>
              </a:rPr>
              <a:t>malloc</a:t>
            </a:r>
            <a:r>
              <a:rPr lang="en-US" altLang="zh-CN" sz="2000" b="1" dirty="0">
                <a:solidFill>
                  <a:srgbClr val="FF0000"/>
                </a:solidFill>
                <a:effectLst>
                  <a:outerShdw blurRad="38100" dist="38100" dir="2700000" algn="tl">
                    <a:srgbClr val="000000"/>
                  </a:outerShdw>
                </a:effectLst>
                <a:ea typeface="楷体_GB2312" pitchFamily="49" charset="-122"/>
              </a:rPr>
              <a:t> (</a:t>
            </a:r>
            <a:r>
              <a:rPr lang="en-US" altLang="zh-CN" sz="2000" b="1" dirty="0" err="1">
                <a:solidFill>
                  <a:srgbClr val="FF0000"/>
                </a:solidFill>
                <a:effectLst>
                  <a:outerShdw blurRad="38100" dist="38100" dir="2700000" algn="tl">
                    <a:srgbClr val="000000"/>
                  </a:outerShdw>
                </a:effectLst>
                <a:ea typeface="楷体_GB2312" pitchFamily="49" charset="-122"/>
              </a:rPr>
              <a:t>sizeof</a:t>
            </a:r>
            <a:r>
              <a:rPr lang="en-US" altLang="zh-CN" sz="2000" b="1" dirty="0">
                <a:solidFill>
                  <a:srgbClr val="FF0000"/>
                </a:solidFill>
                <a:effectLst>
                  <a:outerShdw blurRad="38100" dist="38100" dir="2700000" algn="tl">
                    <a:srgbClr val="000000"/>
                  </a:outerShdw>
                </a:effectLst>
                <a:ea typeface="楷体_GB2312" pitchFamily="49" charset="-122"/>
              </a:rPr>
              <a:t>(NODE));</a:t>
            </a:r>
            <a:r>
              <a:rPr lang="en-US" altLang="zh-CN" sz="2000" b="1" dirty="0">
                <a:effectLst>
                  <a:outerShdw blurRad="38100" dist="38100" dir="2700000" algn="tl">
                    <a:srgbClr val="FFFFFF"/>
                  </a:outerShdw>
                </a:effectLst>
                <a:ea typeface="楷体_GB2312" pitchFamily="49" charset="-122"/>
              </a:rPr>
              <a:t>  </a:t>
            </a:r>
            <a:endParaRPr lang="en-US" altLang="zh-CN" sz="2000" b="1" dirty="0">
              <a:solidFill>
                <a:schemeClr val="accent2"/>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NULL)  </a:t>
            </a:r>
            <a:r>
              <a:rPr lang="en-US" altLang="zh-CN" sz="16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b="1" dirty="0">
                <a:solidFill>
                  <a:schemeClr val="accent2"/>
                </a:solidFill>
                <a:effectLst>
                  <a:outerShdw blurRad="38100" dist="38100" dir="2700000" algn="tl">
                    <a:srgbClr val="000000"/>
                  </a:outerShdw>
                </a:effectLst>
                <a:latin typeface="+mn-lt"/>
                <a:ea typeface="楷体" panose="02010609060101010101" pitchFamily="49" charset="-122"/>
              </a:rPr>
              <a:t>创建新结点失败，则返回</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 enough memory!\n");</a:t>
            </a:r>
          </a:p>
          <a:p>
            <a:r>
              <a:rPr lang="en-US" altLang="zh-CN" sz="2000" b="1" dirty="0">
                <a:effectLst>
                  <a:outerShdw blurRad="38100" dist="38100" dir="2700000" algn="tl">
                    <a:srgbClr val="FFFFFF"/>
                  </a:outerShdw>
                </a:effectLst>
                <a:ea typeface="楷体_GB2312" pitchFamily="49" charset="-122"/>
              </a:rPr>
              <a:t>      return (NULL);</a:t>
            </a:r>
          </a:p>
          <a:p>
            <a:r>
              <a:rPr lang="en-US" altLang="zh-CN" sz="2000" b="1" dirty="0">
                <a:effectLst>
                  <a:outerShdw blurRad="38100" dist="38100" dir="2700000" algn="tl">
                    <a:srgbClr val="FFFFFF"/>
                  </a:outerShdw>
                </a:effectLst>
                <a:ea typeface="楷体_GB2312" pitchFamily="49" charset="-122"/>
              </a:rPr>
              <a:t>    }</a:t>
            </a:r>
          </a:p>
        </p:txBody>
      </p:sp>
      <p:sp>
        <p:nvSpPr>
          <p:cNvPr id="1097781" name="Line 53"/>
          <p:cNvSpPr>
            <a:spLocks noChangeShapeType="1"/>
          </p:cNvSpPr>
          <p:nvPr/>
        </p:nvSpPr>
        <p:spPr bwMode="auto">
          <a:xfrm flipH="1" flipV="1">
            <a:off x="2792920" y="1201950"/>
            <a:ext cx="5040310" cy="809750"/>
          </a:xfrm>
          <a:prstGeom prst="line">
            <a:avLst/>
          </a:prstGeom>
          <a:noFill/>
          <a:ln w="28575">
            <a:solidFill>
              <a:srgbClr val="FF00FF"/>
            </a:solidFill>
            <a:round/>
            <a:tailEnd type="stealth" w="lg" len="lg"/>
          </a:ln>
          <a:effectLst/>
        </p:spPr>
        <p:txBody>
          <a:bodyPr/>
          <a:lstStyle/>
          <a:p>
            <a:endParaRPr lang="zh-CN" altLang="en-US"/>
          </a:p>
        </p:txBody>
      </p:sp>
      <p:sp>
        <p:nvSpPr>
          <p:cNvPr id="1097765" name="Line 37"/>
          <p:cNvSpPr>
            <a:spLocks noChangeShapeType="1"/>
          </p:cNvSpPr>
          <p:nvPr/>
        </p:nvSpPr>
        <p:spPr bwMode="auto">
          <a:xfrm flipH="1" flipV="1">
            <a:off x="2794509" y="1201951"/>
            <a:ext cx="5040312" cy="809749"/>
          </a:xfrm>
          <a:prstGeom prst="line">
            <a:avLst/>
          </a:prstGeom>
          <a:noFill/>
          <a:ln w="28575">
            <a:solidFill>
              <a:srgbClr val="FF00FF"/>
            </a:solidFill>
            <a:round/>
            <a:tailEnd type="stealth" w="lg" len="lg"/>
          </a:ln>
          <a:effectLst/>
        </p:spPr>
        <p:txBody>
          <a:bodyPr/>
          <a:lstStyle/>
          <a:p>
            <a:endParaRPr lang="zh-CN" altLang="en-US"/>
          </a:p>
        </p:txBody>
      </p:sp>
      <p:grpSp>
        <p:nvGrpSpPr>
          <p:cNvPr id="1097842" name="Group 114"/>
          <p:cNvGrpSpPr/>
          <p:nvPr/>
        </p:nvGrpSpPr>
        <p:grpSpPr bwMode="auto">
          <a:xfrm>
            <a:off x="-9822" y="0"/>
            <a:ext cx="446088" cy="6858000"/>
            <a:chOff x="0" y="0"/>
            <a:chExt cx="281" cy="4320"/>
          </a:xfrm>
        </p:grpSpPr>
        <p:sp>
          <p:nvSpPr>
            <p:cNvPr id="1097843" name="Text Box 1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97844" name="Text Box 1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7840">
                                            <p:txEl>
                                              <p:pRg st="0" end="0"/>
                                            </p:txEl>
                                          </p:spTgt>
                                        </p:tgtEl>
                                        <p:attrNameLst>
                                          <p:attrName>style.visibility</p:attrName>
                                        </p:attrNameLst>
                                      </p:cBhvr>
                                      <p:to>
                                        <p:strVal val="visible"/>
                                      </p:to>
                                    </p:set>
                                    <p:anim calcmode="lin" valueType="num">
                                      <p:cBhvr additive="base">
                                        <p:cTn id="7" dur="500" fill="hold"/>
                                        <p:tgtEl>
                                          <p:spTgt spid="10978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784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par>
                          <p:cTn id="9" fill="hold">
                            <p:stCondLst>
                              <p:cond delay="500"/>
                            </p:stCondLst>
                            <p:childTnLst>
                              <p:par>
                                <p:cTn id="10" presetID="4" presetClass="entr" presetSubtype="32" fill="hold" grpId="0" nodeType="afterEffect">
                                  <p:stCondLst>
                                    <p:cond delay="0"/>
                                  </p:stCondLst>
                                  <p:childTnLst>
                                    <p:set>
                                      <p:cBhvr>
                                        <p:cTn id="11" dur="1" fill="hold">
                                          <p:stCondLst>
                                            <p:cond delay="0"/>
                                          </p:stCondLst>
                                        </p:cTn>
                                        <p:tgtEl>
                                          <p:spTgt spid="1097747"/>
                                        </p:tgtEl>
                                        <p:attrNameLst>
                                          <p:attrName>style.visibility</p:attrName>
                                        </p:attrNameLst>
                                      </p:cBhvr>
                                      <p:to>
                                        <p:strVal val="visible"/>
                                      </p:to>
                                    </p:set>
                                    <p:animEffect transition="in" filter="box(out)">
                                      <p:cBhvr>
                                        <p:cTn id="12" dur="500"/>
                                        <p:tgtEl>
                                          <p:spTgt spid="109774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97840">
                                            <p:txEl>
                                              <p:pRg st="1" end="1"/>
                                            </p:txEl>
                                          </p:spTgt>
                                        </p:tgtEl>
                                        <p:attrNameLst>
                                          <p:attrName>style.visibility</p:attrName>
                                        </p:attrNameLst>
                                      </p:cBhvr>
                                      <p:to>
                                        <p:strVal val="visible"/>
                                      </p:to>
                                    </p:set>
                                    <p:anim calcmode="lin" valueType="num">
                                      <p:cBhvr additive="base">
                                        <p:cTn id="17" dur="500" fill="hold"/>
                                        <p:tgtEl>
                                          <p:spTgt spid="109784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9784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par>
                                <p:cTn id="19" presetID="2" presetClass="entr" presetSubtype="4" fill="hold" nodeType="withEffect">
                                  <p:stCondLst>
                                    <p:cond delay="0"/>
                                  </p:stCondLst>
                                  <p:childTnLst>
                                    <p:set>
                                      <p:cBhvr>
                                        <p:cTn id="20" dur="1" fill="hold">
                                          <p:stCondLst>
                                            <p:cond delay="0"/>
                                          </p:stCondLst>
                                        </p:cTn>
                                        <p:tgtEl>
                                          <p:spTgt spid="1097840">
                                            <p:txEl>
                                              <p:pRg st="2" end="2"/>
                                            </p:txEl>
                                          </p:spTgt>
                                        </p:tgtEl>
                                        <p:attrNameLst>
                                          <p:attrName>style.visibility</p:attrName>
                                        </p:attrNameLst>
                                      </p:cBhvr>
                                      <p:to>
                                        <p:strVal val="visible"/>
                                      </p:to>
                                    </p:set>
                                    <p:anim calcmode="lin" valueType="num">
                                      <p:cBhvr additive="base">
                                        <p:cTn id="21" dur="500" fill="hold"/>
                                        <p:tgtEl>
                                          <p:spTgt spid="1097840">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9784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par>
                                <p:cTn id="23" presetID="2" presetClass="entr" presetSubtype="4" fill="hold" nodeType="withEffect">
                                  <p:stCondLst>
                                    <p:cond delay="0"/>
                                  </p:stCondLst>
                                  <p:childTnLst>
                                    <p:set>
                                      <p:cBhvr>
                                        <p:cTn id="24" dur="1" fill="hold">
                                          <p:stCondLst>
                                            <p:cond delay="0"/>
                                          </p:stCondLst>
                                        </p:cTn>
                                        <p:tgtEl>
                                          <p:spTgt spid="1097840">
                                            <p:txEl>
                                              <p:pRg st="3" end="3"/>
                                            </p:txEl>
                                          </p:spTgt>
                                        </p:tgtEl>
                                        <p:attrNameLst>
                                          <p:attrName>style.visibility</p:attrName>
                                        </p:attrNameLst>
                                      </p:cBhvr>
                                      <p:to>
                                        <p:strVal val="visible"/>
                                      </p:to>
                                    </p:set>
                                    <p:anim calcmode="lin" valueType="num">
                                      <p:cBhvr additive="base">
                                        <p:cTn id="25" dur="500" fill="hold"/>
                                        <p:tgtEl>
                                          <p:spTgt spid="109784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9784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par>
                                <p:cTn id="27" presetID="2" presetClass="entr" presetSubtype="4" fill="hold" nodeType="withEffect">
                                  <p:stCondLst>
                                    <p:cond delay="0"/>
                                  </p:stCondLst>
                                  <p:childTnLst>
                                    <p:set>
                                      <p:cBhvr>
                                        <p:cTn id="28" dur="1" fill="hold">
                                          <p:stCondLst>
                                            <p:cond delay="0"/>
                                          </p:stCondLst>
                                        </p:cTn>
                                        <p:tgtEl>
                                          <p:spTgt spid="1097840">
                                            <p:txEl>
                                              <p:pRg st="4" end="4"/>
                                            </p:txEl>
                                          </p:spTgt>
                                        </p:tgtEl>
                                        <p:attrNameLst>
                                          <p:attrName>style.visibility</p:attrName>
                                        </p:attrNameLst>
                                      </p:cBhvr>
                                      <p:to>
                                        <p:strVal val="visible"/>
                                      </p:to>
                                    </p:set>
                                    <p:anim calcmode="lin" valueType="num">
                                      <p:cBhvr additive="base">
                                        <p:cTn id="29" dur="500" fill="hold"/>
                                        <p:tgtEl>
                                          <p:spTgt spid="109784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9784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1" presetID="2" presetClass="entr" presetSubtype="4" fill="hold" nodeType="withEffect">
                                  <p:stCondLst>
                                    <p:cond delay="0"/>
                                  </p:stCondLst>
                                  <p:childTnLst>
                                    <p:set>
                                      <p:cBhvr>
                                        <p:cTn id="32" dur="1" fill="hold">
                                          <p:stCondLst>
                                            <p:cond delay="0"/>
                                          </p:stCondLst>
                                        </p:cTn>
                                        <p:tgtEl>
                                          <p:spTgt spid="1097840">
                                            <p:txEl>
                                              <p:pRg st="5" end="5"/>
                                            </p:txEl>
                                          </p:spTgt>
                                        </p:tgtEl>
                                        <p:attrNameLst>
                                          <p:attrName>style.visibility</p:attrName>
                                        </p:attrNameLst>
                                      </p:cBhvr>
                                      <p:to>
                                        <p:strVal val="visible"/>
                                      </p:to>
                                    </p:set>
                                    <p:anim calcmode="lin" valueType="num">
                                      <p:cBhvr additive="base">
                                        <p:cTn id="33" dur="500" fill="hold"/>
                                        <p:tgtEl>
                                          <p:spTgt spid="109784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9784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5" fill="hold">
                            <p:stCondLst>
                              <p:cond delay="500"/>
                            </p:stCondLst>
                            <p:childTnLst>
                              <p:par>
                                <p:cTn id="36" presetID="4" presetClass="entr" presetSubtype="32" fill="hold" grpId="0" nodeType="afterEffect">
                                  <p:stCondLst>
                                    <p:cond delay="0"/>
                                  </p:stCondLst>
                                  <p:childTnLst>
                                    <p:set>
                                      <p:cBhvr>
                                        <p:cTn id="37" dur="1" fill="hold">
                                          <p:stCondLst>
                                            <p:cond delay="0"/>
                                          </p:stCondLst>
                                        </p:cTn>
                                        <p:tgtEl>
                                          <p:spTgt spid="1097748"/>
                                        </p:tgtEl>
                                        <p:attrNameLst>
                                          <p:attrName>style.visibility</p:attrName>
                                        </p:attrNameLst>
                                      </p:cBhvr>
                                      <p:to>
                                        <p:strVal val="visible"/>
                                      </p:to>
                                    </p:set>
                                    <p:animEffect transition="in" filter="box(out)">
                                      <p:cBhvr>
                                        <p:cTn id="38" dur="500"/>
                                        <p:tgtEl>
                                          <p:spTgt spid="1097748"/>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97840">
                                            <p:txEl>
                                              <p:pRg st="6" end="6"/>
                                            </p:txEl>
                                          </p:spTgt>
                                        </p:tgtEl>
                                        <p:attrNameLst>
                                          <p:attrName>style.visibility</p:attrName>
                                        </p:attrNameLst>
                                      </p:cBhvr>
                                      <p:to>
                                        <p:strVal val="visible"/>
                                      </p:to>
                                    </p:set>
                                    <p:anim calcmode="lin" valueType="num">
                                      <p:cBhvr additive="base">
                                        <p:cTn id="43" dur="500" fill="hold"/>
                                        <p:tgtEl>
                                          <p:spTgt spid="109784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9784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par>
                                <p:cTn id="45" presetID="2" presetClass="entr" presetSubtype="4" fill="hold" nodeType="withEffect">
                                  <p:stCondLst>
                                    <p:cond delay="0"/>
                                  </p:stCondLst>
                                  <p:childTnLst>
                                    <p:set>
                                      <p:cBhvr>
                                        <p:cTn id="46" dur="1" fill="hold">
                                          <p:stCondLst>
                                            <p:cond delay="0"/>
                                          </p:stCondLst>
                                        </p:cTn>
                                        <p:tgtEl>
                                          <p:spTgt spid="1097840">
                                            <p:txEl>
                                              <p:pRg st="7" end="7"/>
                                            </p:txEl>
                                          </p:spTgt>
                                        </p:tgtEl>
                                        <p:attrNameLst>
                                          <p:attrName>style.visibility</p:attrName>
                                        </p:attrNameLst>
                                      </p:cBhvr>
                                      <p:to>
                                        <p:strVal val="visible"/>
                                      </p:to>
                                    </p:set>
                                    <p:anim calcmode="lin" valueType="num">
                                      <p:cBhvr additive="base">
                                        <p:cTn id="47" dur="500" fill="hold"/>
                                        <p:tgtEl>
                                          <p:spTgt spid="1097840">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9784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par>
                                <p:cTn id="49" presetID="2" presetClass="entr" presetSubtype="4" fill="hold" nodeType="withEffect">
                                  <p:stCondLst>
                                    <p:cond delay="0"/>
                                  </p:stCondLst>
                                  <p:childTnLst>
                                    <p:set>
                                      <p:cBhvr>
                                        <p:cTn id="50" dur="1" fill="hold">
                                          <p:stCondLst>
                                            <p:cond delay="0"/>
                                          </p:stCondLst>
                                        </p:cTn>
                                        <p:tgtEl>
                                          <p:spTgt spid="1097840">
                                            <p:txEl>
                                              <p:pRg st="8" end="8"/>
                                            </p:txEl>
                                          </p:spTgt>
                                        </p:tgtEl>
                                        <p:attrNameLst>
                                          <p:attrName>style.visibility</p:attrName>
                                        </p:attrNameLst>
                                      </p:cBhvr>
                                      <p:to>
                                        <p:strVal val="visible"/>
                                      </p:to>
                                    </p:set>
                                    <p:anim calcmode="lin" valueType="num">
                                      <p:cBhvr additive="base">
                                        <p:cTn id="51" dur="500" fill="hold"/>
                                        <p:tgtEl>
                                          <p:spTgt spid="1097840">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9784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par>
                                <p:cTn id="53" presetID="2" presetClass="entr" presetSubtype="4" fill="hold" nodeType="withEffect">
                                  <p:stCondLst>
                                    <p:cond delay="0"/>
                                  </p:stCondLst>
                                  <p:childTnLst>
                                    <p:set>
                                      <p:cBhvr>
                                        <p:cTn id="54" dur="1" fill="hold">
                                          <p:stCondLst>
                                            <p:cond delay="0"/>
                                          </p:stCondLst>
                                        </p:cTn>
                                        <p:tgtEl>
                                          <p:spTgt spid="1097840">
                                            <p:txEl>
                                              <p:pRg st="9" end="9"/>
                                            </p:txEl>
                                          </p:spTgt>
                                        </p:tgtEl>
                                        <p:attrNameLst>
                                          <p:attrName>style.visibility</p:attrName>
                                        </p:attrNameLst>
                                      </p:cBhvr>
                                      <p:to>
                                        <p:strVal val="visible"/>
                                      </p:to>
                                    </p:set>
                                    <p:anim calcmode="lin" valueType="num">
                                      <p:cBhvr additive="base">
                                        <p:cTn id="55" dur="500" fill="hold"/>
                                        <p:tgtEl>
                                          <p:spTgt spid="1097840">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9784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par>
                                <p:cTn id="57" presetID="2" presetClass="entr" presetSubtype="4" fill="hold" nodeType="withEffect">
                                  <p:stCondLst>
                                    <p:cond delay="0"/>
                                  </p:stCondLst>
                                  <p:childTnLst>
                                    <p:set>
                                      <p:cBhvr>
                                        <p:cTn id="58" dur="1" fill="hold">
                                          <p:stCondLst>
                                            <p:cond delay="0"/>
                                          </p:stCondLst>
                                        </p:cTn>
                                        <p:tgtEl>
                                          <p:spTgt spid="1097840">
                                            <p:txEl>
                                              <p:pRg st="10" end="10"/>
                                            </p:txEl>
                                          </p:spTgt>
                                        </p:tgtEl>
                                        <p:attrNameLst>
                                          <p:attrName>style.visibility</p:attrName>
                                        </p:attrNameLst>
                                      </p:cBhvr>
                                      <p:to>
                                        <p:strVal val="visible"/>
                                      </p:to>
                                    </p:set>
                                    <p:anim calcmode="lin" valueType="num">
                                      <p:cBhvr additive="base">
                                        <p:cTn id="59" dur="500" fill="hold"/>
                                        <p:tgtEl>
                                          <p:spTgt spid="1097840">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9784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par>
                                <p:cTn id="61" presetID="2" presetClass="entr" presetSubtype="4" fill="hold" nodeType="withEffect">
                                  <p:stCondLst>
                                    <p:cond delay="0"/>
                                  </p:stCondLst>
                                  <p:childTnLst>
                                    <p:set>
                                      <p:cBhvr>
                                        <p:cTn id="62" dur="1" fill="hold">
                                          <p:stCondLst>
                                            <p:cond delay="0"/>
                                          </p:stCondLst>
                                        </p:cTn>
                                        <p:tgtEl>
                                          <p:spTgt spid="1097840">
                                            <p:txEl>
                                              <p:pRg st="11" end="11"/>
                                            </p:txEl>
                                          </p:spTgt>
                                        </p:tgtEl>
                                        <p:attrNameLst>
                                          <p:attrName>style.visibility</p:attrName>
                                        </p:attrNameLst>
                                      </p:cBhvr>
                                      <p:to>
                                        <p:strVal val="visible"/>
                                      </p:to>
                                    </p:set>
                                    <p:anim calcmode="lin" valueType="num">
                                      <p:cBhvr additive="base">
                                        <p:cTn id="63" dur="500" fill="hold"/>
                                        <p:tgtEl>
                                          <p:spTgt spid="1097840">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9784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par>
                                <p:cTn id="65" presetID="2" presetClass="entr" presetSubtype="4" fill="hold" nodeType="withEffect">
                                  <p:stCondLst>
                                    <p:cond delay="0"/>
                                  </p:stCondLst>
                                  <p:childTnLst>
                                    <p:set>
                                      <p:cBhvr>
                                        <p:cTn id="66" dur="1" fill="hold">
                                          <p:stCondLst>
                                            <p:cond delay="0"/>
                                          </p:stCondLst>
                                        </p:cTn>
                                        <p:tgtEl>
                                          <p:spTgt spid="1097840">
                                            <p:txEl>
                                              <p:pRg st="12" end="12"/>
                                            </p:txEl>
                                          </p:spTgt>
                                        </p:tgtEl>
                                        <p:attrNameLst>
                                          <p:attrName>style.visibility</p:attrName>
                                        </p:attrNameLst>
                                      </p:cBhvr>
                                      <p:to>
                                        <p:strVal val="visible"/>
                                      </p:to>
                                    </p:set>
                                    <p:anim calcmode="lin" valueType="num">
                                      <p:cBhvr additive="base">
                                        <p:cTn id="67" dur="500" fill="hold"/>
                                        <p:tgtEl>
                                          <p:spTgt spid="1097840">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109784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5"/>
                                            </p:cond>
                                          </p:stCondLst>
                                          <p:endCondLst>
                                            <p:cond evt="onStopAudio" delay="0">
                                              <p:tgtEl>
                                                <p:sldTgt/>
                                              </p:tgtEl>
                                            </p:cond>
                                          </p:endCondLst>
                                        </p:cTn>
                                        <p:tgtEl>
                                          <p:sndTgt r:embed="rId3" name="camera.wav"/>
                                        </p:tgtEl>
                                      </p:cMediaNode>
                                    </p:audio>
                                  </p:subTnLst>
                                </p:cTn>
                              </p:par>
                            </p:childTnLst>
                          </p:cTn>
                        </p:par>
                        <p:par>
                          <p:cTn id="69" fill="hold">
                            <p:stCondLst>
                              <p:cond delay="500"/>
                            </p:stCondLst>
                            <p:childTnLst>
                              <p:par>
                                <p:cTn id="70" presetID="18" presetClass="entr" presetSubtype="6" fill="hold" nodeType="afterEffect">
                                  <p:stCondLst>
                                    <p:cond delay="0"/>
                                  </p:stCondLst>
                                  <p:childTnLst>
                                    <p:set>
                                      <p:cBhvr>
                                        <p:cTn id="71" dur="1" fill="hold">
                                          <p:stCondLst>
                                            <p:cond delay="0"/>
                                          </p:stCondLst>
                                        </p:cTn>
                                        <p:tgtEl>
                                          <p:spTgt spid="1097755"/>
                                        </p:tgtEl>
                                        <p:attrNameLst>
                                          <p:attrName>style.visibility</p:attrName>
                                        </p:attrNameLst>
                                      </p:cBhvr>
                                      <p:to>
                                        <p:strVal val="visible"/>
                                      </p:to>
                                    </p:set>
                                    <p:animEffect transition="in" filter="strips(downRight)">
                                      <p:cBhvr>
                                        <p:cTn id="72" dur="500"/>
                                        <p:tgtEl>
                                          <p:spTgt spid="1097755"/>
                                        </p:tgtEl>
                                      </p:cBhvr>
                                    </p:animEffect>
                                  </p:childTnLst>
                                  <p:subTnLst>
                                    <p:audio>
                                      <p:cMediaNode>
                                        <p:cTn display="0" masterRel="sameClick">
                                          <p:stCondLst>
                                            <p:cond evt="begin" delay="0">
                                              <p:tn val="70"/>
                                            </p:cond>
                                          </p:stCondLst>
                                          <p:endCondLst>
                                            <p:cond evt="onStopAudio" delay="0">
                                              <p:tgtEl>
                                                <p:sldTgt/>
                                              </p:tgtEl>
                                            </p:cond>
                                          </p:endCondLst>
                                        </p:cTn>
                                        <p:tgtEl>
                                          <p:sndTgt r:embed="rId3" name="camera.wav"/>
                                        </p:tgtEl>
                                      </p:cMediaNode>
                                    </p:audio>
                                  </p:subTnLst>
                                </p:cTn>
                              </p:par>
                            </p:childTnLst>
                          </p:cTn>
                        </p:par>
                        <p:par>
                          <p:cTn id="73" fill="hold">
                            <p:stCondLst>
                              <p:cond delay="1000"/>
                            </p:stCondLst>
                            <p:childTnLst>
                              <p:par>
                                <p:cTn id="74" presetID="18" presetClass="entr" presetSubtype="6" fill="hold" nodeType="afterEffect">
                                  <p:stCondLst>
                                    <p:cond delay="0"/>
                                  </p:stCondLst>
                                  <p:childTnLst>
                                    <p:set>
                                      <p:cBhvr>
                                        <p:cTn id="75" dur="1" fill="hold">
                                          <p:stCondLst>
                                            <p:cond delay="0"/>
                                          </p:stCondLst>
                                        </p:cTn>
                                        <p:tgtEl>
                                          <p:spTgt spid="1097749"/>
                                        </p:tgtEl>
                                        <p:attrNameLst>
                                          <p:attrName>style.visibility</p:attrName>
                                        </p:attrNameLst>
                                      </p:cBhvr>
                                      <p:to>
                                        <p:strVal val="visible"/>
                                      </p:to>
                                    </p:set>
                                    <p:animEffect transition="in" filter="strips(downRight)">
                                      <p:cBhvr>
                                        <p:cTn id="76" dur="500"/>
                                        <p:tgtEl>
                                          <p:spTgt spid="1097749"/>
                                        </p:tgtEl>
                                      </p:cBhvr>
                                    </p:animEffec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97841">
                                            <p:txEl>
                                              <p:pRg st="0" end="0"/>
                                            </p:txEl>
                                          </p:spTgt>
                                        </p:tgtEl>
                                        <p:attrNameLst>
                                          <p:attrName>style.visibility</p:attrName>
                                        </p:attrNameLst>
                                      </p:cBhvr>
                                      <p:to>
                                        <p:strVal val="visible"/>
                                      </p:to>
                                    </p:set>
                                    <p:anim calcmode="lin" valueType="num">
                                      <p:cBhvr additive="base">
                                        <p:cTn id="81" dur="500" fill="hold"/>
                                        <p:tgtEl>
                                          <p:spTgt spid="1097841">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09784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childTnLst>
                          </p:cTn>
                        </p:par>
                        <p:par>
                          <p:cTn id="83" fill="hold">
                            <p:stCondLst>
                              <p:cond delay="500"/>
                            </p:stCondLst>
                            <p:childTnLst>
                              <p:par>
                                <p:cTn id="84" presetID="4" presetClass="entr" presetSubtype="32" fill="hold" grpId="0" nodeType="afterEffect">
                                  <p:stCondLst>
                                    <p:cond delay="0"/>
                                  </p:stCondLst>
                                  <p:childTnLst>
                                    <p:set>
                                      <p:cBhvr>
                                        <p:cTn id="85" dur="1" fill="hold">
                                          <p:stCondLst>
                                            <p:cond delay="0"/>
                                          </p:stCondLst>
                                        </p:cTn>
                                        <p:tgtEl>
                                          <p:spTgt spid="1097756"/>
                                        </p:tgtEl>
                                        <p:attrNameLst>
                                          <p:attrName>style.visibility</p:attrName>
                                        </p:attrNameLst>
                                      </p:cBhvr>
                                      <p:to>
                                        <p:strVal val="visible"/>
                                      </p:to>
                                    </p:set>
                                    <p:animEffect transition="in" filter="box(out)">
                                      <p:cBhvr>
                                        <p:cTn id="86" dur="500"/>
                                        <p:tgtEl>
                                          <p:spTgt spid="1097756"/>
                                        </p:tgtEl>
                                      </p:cBhvr>
                                    </p:animEffect>
                                  </p:childTnLst>
                                  <p:subTnLst>
                                    <p:audio>
                                      <p:cMediaNode>
                                        <p:cTn display="0" masterRel="sameClick">
                                          <p:stCondLst>
                                            <p:cond evt="begin" delay="0">
                                              <p:tn val="84"/>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097841">
                                            <p:txEl>
                                              <p:pRg st="1" end="1"/>
                                            </p:txEl>
                                          </p:spTgt>
                                        </p:tgtEl>
                                        <p:attrNameLst>
                                          <p:attrName>style.visibility</p:attrName>
                                        </p:attrNameLst>
                                      </p:cBhvr>
                                      <p:to>
                                        <p:strVal val="visible"/>
                                      </p:to>
                                    </p:set>
                                    <p:anim calcmode="lin" valueType="num">
                                      <p:cBhvr additive="base">
                                        <p:cTn id="91" dur="500" fill="hold"/>
                                        <p:tgtEl>
                                          <p:spTgt spid="1097841">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09784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4" presetClass="entr" presetSubtype="32" fill="hold" grpId="0" nodeType="afterEffect">
                                  <p:stCondLst>
                                    <p:cond delay="0"/>
                                  </p:stCondLst>
                                  <p:childTnLst>
                                    <p:set>
                                      <p:cBhvr>
                                        <p:cTn id="95" dur="1" fill="hold">
                                          <p:stCondLst>
                                            <p:cond delay="0"/>
                                          </p:stCondLst>
                                        </p:cTn>
                                        <p:tgtEl>
                                          <p:spTgt spid="1097757"/>
                                        </p:tgtEl>
                                        <p:attrNameLst>
                                          <p:attrName>style.visibility</p:attrName>
                                        </p:attrNameLst>
                                      </p:cBhvr>
                                      <p:to>
                                        <p:strVal val="visible"/>
                                      </p:to>
                                    </p:set>
                                    <p:animEffect transition="in" filter="box(out)">
                                      <p:cBhvr>
                                        <p:cTn id="96" dur="500"/>
                                        <p:tgtEl>
                                          <p:spTgt spid="1097757"/>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097841">
                                            <p:txEl>
                                              <p:pRg st="2" end="2"/>
                                            </p:txEl>
                                          </p:spTgt>
                                        </p:tgtEl>
                                        <p:attrNameLst>
                                          <p:attrName>style.visibility</p:attrName>
                                        </p:attrNameLst>
                                      </p:cBhvr>
                                      <p:to>
                                        <p:strVal val="visible"/>
                                      </p:to>
                                    </p:set>
                                    <p:anim calcmode="lin" valueType="num">
                                      <p:cBhvr additive="base">
                                        <p:cTn id="101" dur="500" fill="hold"/>
                                        <p:tgtEl>
                                          <p:spTgt spid="1097841">
                                            <p:txEl>
                                              <p:pRg st="2" end="2"/>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09784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par>
                          <p:cTn id="103" fill="hold">
                            <p:stCondLst>
                              <p:cond delay="500"/>
                            </p:stCondLst>
                            <p:childTnLst>
                              <p:par>
                                <p:cTn id="104" presetID="4" presetClass="entr" presetSubtype="16" fill="hold" grpId="0" nodeType="afterEffect">
                                  <p:stCondLst>
                                    <p:cond delay="0"/>
                                  </p:stCondLst>
                                  <p:childTnLst>
                                    <p:set>
                                      <p:cBhvr>
                                        <p:cTn id="105" dur="1" fill="hold">
                                          <p:stCondLst>
                                            <p:cond delay="0"/>
                                          </p:stCondLst>
                                        </p:cTn>
                                        <p:tgtEl>
                                          <p:spTgt spid="1097758"/>
                                        </p:tgtEl>
                                        <p:attrNameLst>
                                          <p:attrName>style.visibility</p:attrName>
                                        </p:attrNameLst>
                                      </p:cBhvr>
                                      <p:to>
                                        <p:strVal val="visible"/>
                                      </p:to>
                                    </p:set>
                                    <p:animEffect transition="in" filter="box(in)">
                                      <p:cBhvr>
                                        <p:cTn id="106" dur="500"/>
                                        <p:tgtEl>
                                          <p:spTgt spid="1097758"/>
                                        </p:tgtEl>
                                      </p:cBhvr>
                                    </p:animEffect>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par>
                          <p:cTn id="107" fill="hold">
                            <p:stCondLst>
                              <p:cond delay="1000"/>
                            </p:stCondLst>
                            <p:childTnLst>
                              <p:par>
                                <p:cTn id="108" presetID="18" presetClass="entr" presetSubtype="6" fill="hold" grpId="0" nodeType="afterEffect">
                                  <p:stCondLst>
                                    <p:cond delay="0"/>
                                  </p:stCondLst>
                                  <p:childTnLst>
                                    <p:set>
                                      <p:cBhvr>
                                        <p:cTn id="109" dur="1" fill="hold">
                                          <p:stCondLst>
                                            <p:cond delay="0"/>
                                          </p:stCondLst>
                                        </p:cTn>
                                        <p:tgtEl>
                                          <p:spTgt spid="1097759"/>
                                        </p:tgtEl>
                                        <p:attrNameLst>
                                          <p:attrName>style.visibility</p:attrName>
                                        </p:attrNameLst>
                                      </p:cBhvr>
                                      <p:to>
                                        <p:strVal val="visible"/>
                                      </p:to>
                                    </p:set>
                                    <p:animEffect transition="in" filter="strips(downRight)">
                                      <p:cBhvr>
                                        <p:cTn id="110" dur="500"/>
                                        <p:tgtEl>
                                          <p:spTgt spid="1097759"/>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097841">
                                            <p:txEl>
                                              <p:pRg st="3" end="3"/>
                                            </p:txEl>
                                          </p:spTgt>
                                        </p:tgtEl>
                                        <p:attrNameLst>
                                          <p:attrName>style.visibility</p:attrName>
                                        </p:attrNameLst>
                                      </p:cBhvr>
                                      <p:to>
                                        <p:strVal val="visible"/>
                                      </p:to>
                                    </p:set>
                                    <p:anim calcmode="lin" valueType="num">
                                      <p:cBhvr additive="base">
                                        <p:cTn id="115" dur="500" fill="hold"/>
                                        <p:tgtEl>
                                          <p:spTgt spid="1097841">
                                            <p:txEl>
                                              <p:pRg st="3" end="3"/>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09784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par>
                                <p:cTn id="117" presetID="2" presetClass="entr" presetSubtype="4" fill="hold" nodeType="withEffect">
                                  <p:stCondLst>
                                    <p:cond delay="0"/>
                                  </p:stCondLst>
                                  <p:childTnLst>
                                    <p:set>
                                      <p:cBhvr>
                                        <p:cTn id="118" dur="1" fill="hold">
                                          <p:stCondLst>
                                            <p:cond delay="0"/>
                                          </p:stCondLst>
                                        </p:cTn>
                                        <p:tgtEl>
                                          <p:spTgt spid="1097841">
                                            <p:txEl>
                                              <p:pRg st="4" end="4"/>
                                            </p:txEl>
                                          </p:spTgt>
                                        </p:tgtEl>
                                        <p:attrNameLst>
                                          <p:attrName>style.visibility</p:attrName>
                                        </p:attrNameLst>
                                      </p:cBhvr>
                                      <p:to>
                                        <p:strVal val="visible"/>
                                      </p:to>
                                    </p:set>
                                    <p:anim calcmode="lin" valueType="num">
                                      <p:cBhvr additive="base">
                                        <p:cTn id="119" dur="500" fill="hold"/>
                                        <p:tgtEl>
                                          <p:spTgt spid="1097841">
                                            <p:txEl>
                                              <p:pRg st="4" end="4"/>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109784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1" fill="hold">
                            <p:stCondLst>
                              <p:cond delay="500"/>
                            </p:stCondLst>
                            <p:childTnLst>
                              <p:par>
                                <p:cTn id="122" presetID="4" presetClass="entr" presetSubtype="16" fill="hold" grpId="0" nodeType="afterEffect">
                                  <p:stCondLst>
                                    <p:cond delay="0"/>
                                  </p:stCondLst>
                                  <p:childTnLst>
                                    <p:set>
                                      <p:cBhvr>
                                        <p:cTn id="123" dur="1" fill="hold">
                                          <p:stCondLst>
                                            <p:cond delay="0"/>
                                          </p:stCondLst>
                                        </p:cTn>
                                        <p:tgtEl>
                                          <p:spTgt spid="1097760"/>
                                        </p:tgtEl>
                                        <p:attrNameLst>
                                          <p:attrName>style.visibility</p:attrName>
                                        </p:attrNameLst>
                                      </p:cBhvr>
                                      <p:to>
                                        <p:strVal val="visible"/>
                                      </p:to>
                                    </p:set>
                                    <p:animEffect transition="in" filter="box(in)">
                                      <p:cBhvr>
                                        <p:cTn id="124" dur="500"/>
                                        <p:tgtEl>
                                          <p:spTgt spid="1097760"/>
                                        </p:tgtEl>
                                      </p:cBhvr>
                                    </p:animEffect>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par>
                          <p:cTn id="125" fill="hold">
                            <p:stCondLst>
                              <p:cond delay="1000"/>
                            </p:stCondLst>
                            <p:childTnLst>
                              <p:par>
                                <p:cTn id="126" presetID="18" presetClass="entr" presetSubtype="3" fill="hold" nodeType="afterEffect">
                                  <p:stCondLst>
                                    <p:cond delay="0"/>
                                  </p:stCondLst>
                                  <p:childTnLst>
                                    <p:set>
                                      <p:cBhvr>
                                        <p:cTn id="127" dur="1" fill="hold">
                                          <p:stCondLst>
                                            <p:cond delay="0"/>
                                          </p:stCondLst>
                                        </p:cTn>
                                        <p:tgtEl>
                                          <p:spTgt spid="1097764"/>
                                        </p:tgtEl>
                                        <p:attrNameLst>
                                          <p:attrName>style.visibility</p:attrName>
                                        </p:attrNameLst>
                                      </p:cBhvr>
                                      <p:to>
                                        <p:strVal val="visible"/>
                                      </p:to>
                                    </p:set>
                                    <p:animEffect transition="in" filter="strips(upRight)">
                                      <p:cBhvr>
                                        <p:cTn id="128" dur="500"/>
                                        <p:tgtEl>
                                          <p:spTgt spid="1097764"/>
                                        </p:tgtEl>
                                      </p:cBhvr>
                                    </p:animEffect>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childTnLst>
                          </p:cTn>
                        </p:par>
                      </p:childTnLst>
                    </p:cTn>
                  </p:par>
                  <p:par>
                    <p:cTn id="129" fill="hold">
                      <p:stCondLst>
                        <p:cond delay="indefinite"/>
                      </p:stCondLst>
                      <p:childTnLst>
                        <p:par>
                          <p:cTn id="130" fill="hold">
                            <p:stCondLst>
                              <p:cond delay="0"/>
                            </p:stCondLst>
                            <p:childTnLst>
                              <p:par>
                                <p:cTn id="131" presetID="18" presetClass="entr" presetSubtype="12" fill="hold" grpId="0" nodeType="clickEffect">
                                  <p:stCondLst>
                                    <p:cond delay="0"/>
                                  </p:stCondLst>
                                  <p:childTnLst>
                                    <p:set>
                                      <p:cBhvr>
                                        <p:cTn id="132" dur="1" fill="hold">
                                          <p:stCondLst>
                                            <p:cond delay="0"/>
                                          </p:stCondLst>
                                        </p:cTn>
                                        <p:tgtEl>
                                          <p:spTgt spid="1097765"/>
                                        </p:tgtEl>
                                        <p:attrNameLst>
                                          <p:attrName>style.visibility</p:attrName>
                                        </p:attrNameLst>
                                      </p:cBhvr>
                                      <p:to>
                                        <p:strVal val="visible"/>
                                      </p:to>
                                    </p:set>
                                    <p:animEffect transition="in" filter="strips(downLeft)">
                                      <p:cBhvr>
                                        <p:cTn id="133" dur="500"/>
                                        <p:tgtEl>
                                          <p:spTgt spid="1097765"/>
                                        </p:tgtEl>
                                      </p:cBhvr>
                                    </p:animEffect>
                                  </p:childTnLst>
                                  <p:subTnLst>
                                    <p:set>
                                      <p:cBhvr override="childStyle">
                                        <p:cTn dur="1" fill="hold" display="0" masterRel="nextClick" afterEffect="1"/>
                                        <p:tgtEl>
                                          <p:spTgt spid="1097765"/>
                                        </p:tgtEl>
                                        <p:attrNameLst>
                                          <p:attrName>style.visibility</p:attrName>
                                        </p:attrNameLst>
                                      </p:cBhvr>
                                      <p:to>
                                        <p:strVal val="hidden"/>
                                      </p:to>
                                    </p:set>
                                    <p:audio>
                                      <p:cMediaNode>
                                        <p:cTn display="0" masterRel="sameClick">
                                          <p:stCondLst>
                                            <p:cond evt="begin" delay="0">
                                              <p:tn val="131"/>
                                            </p:cond>
                                          </p:stCondLst>
                                          <p:endCondLst>
                                            <p:cond evt="onStopAudio" delay="0">
                                              <p:tgtEl>
                                                <p:sldTgt/>
                                              </p:tgtEl>
                                            </p:cond>
                                          </p:endCondLst>
                                        </p:cTn>
                                        <p:tgtEl>
                                          <p:sndTgt r:embed="rId3"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4" presetClass="entr" presetSubtype="32" fill="hold" grpId="1" nodeType="clickEffect">
                                  <p:stCondLst>
                                    <p:cond delay="0"/>
                                  </p:stCondLst>
                                  <p:childTnLst>
                                    <p:set>
                                      <p:cBhvr>
                                        <p:cTn id="137" dur="1" fill="hold">
                                          <p:stCondLst>
                                            <p:cond delay="0"/>
                                          </p:stCondLst>
                                        </p:cTn>
                                        <p:tgtEl>
                                          <p:spTgt spid="1097766"/>
                                        </p:tgtEl>
                                        <p:attrNameLst>
                                          <p:attrName>style.visibility</p:attrName>
                                        </p:attrNameLst>
                                      </p:cBhvr>
                                      <p:to>
                                        <p:strVal val="visible"/>
                                      </p:to>
                                    </p:set>
                                    <p:animEffect transition="in" filter="box(out)">
                                      <p:cBhvr>
                                        <p:cTn id="138" dur="500"/>
                                        <p:tgtEl>
                                          <p:spTgt spid="1097766"/>
                                        </p:tgtEl>
                                      </p:cBhvr>
                                    </p:animEffect>
                                  </p:childTnLst>
                                  <p:subTnLst>
                                    <p:audio>
                                      <p:cMediaNode>
                                        <p:cTn display="0" masterRel="sameClick">
                                          <p:stCondLst>
                                            <p:cond evt="begin" delay="0">
                                              <p:tn val="136"/>
                                            </p:cond>
                                          </p:stCondLst>
                                          <p:endCondLst>
                                            <p:cond evt="onStopAudio" delay="0">
                                              <p:tgtEl>
                                                <p:sldTgt/>
                                              </p:tgtEl>
                                            </p:cond>
                                          </p:endCondLst>
                                        </p:cTn>
                                        <p:tgtEl>
                                          <p:sndTgt r:embed="rId3" name="camera.wav"/>
                                        </p:tgtEl>
                                      </p:cMediaNode>
                                    </p:audio>
                                  </p:subTnLst>
                                </p:cTn>
                              </p:par>
                            </p:childTnLst>
                          </p:cTn>
                        </p:par>
                        <p:par>
                          <p:cTn id="139" fill="hold">
                            <p:stCondLst>
                              <p:cond delay="500"/>
                            </p:stCondLst>
                            <p:childTnLst>
                              <p:par>
                                <p:cTn id="140" presetID="4" presetClass="entr" presetSubtype="16" fill="hold" grpId="0" nodeType="afterEffect">
                                  <p:stCondLst>
                                    <p:cond delay="0"/>
                                  </p:stCondLst>
                                  <p:childTnLst>
                                    <p:set>
                                      <p:cBhvr>
                                        <p:cTn id="141" dur="1" fill="hold">
                                          <p:stCondLst>
                                            <p:cond delay="0"/>
                                          </p:stCondLst>
                                        </p:cTn>
                                        <p:tgtEl>
                                          <p:spTgt spid="1097783"/>
                                        </p:tgtEl>
                                        <p:attrNameLst>
                                          <p:attrName>style.visibility</p:attrName>
                                        </p:attrNameLst>
                                      </p:cBhvr>
                                      <p:to>
                                        <p:strVal val="visible"/>
                                      </p:to>
                                    </p:set>
                                    <p:animEffect transition="in" filter="box(in)">
                                      <p:cBhvr>
                                        <p:cTn id="142" dur="500"/>
                                        <p:tgtEl>
                                          <p:spTgt spid="1097783"/>
                                        </p:tgtEl>
                                      </p:cBhvr>
                                    </p:animEffect>
                                  </p:childTnLst>
                                  <p:subTnLst>
                                    <p:audio>
                                      <p:cMediaNode>
                                        <p:cTn display="0" masterRel="sameClick">
                                          <p:stCondLst>
                                            <p:cond evt="begin" delay="0">
                                              <p:tn val="140"/>
                                            </p:cond>
                                          </p:stCondLst>
                                          <p:endCondLst>
                                            <p:cond evt="onStopAudio" delay="0">
                                              <p:tgtEl>
                                                <p:sldTgt/>
                                              </p:tgtEl>
                                            </p:cond>
                                          </p:endCondLst>
                                        </p:cTn>
                                        <p:tgtEl>
                                          <p:sndTgt r:embed="rId3" name="camera.wav"/>
                                        </p:tgtEl>
                                      </p:cMediaNode>
                                    </p:audio>
                                  </p:subTnLst>
                                </p:cTn>
                              </p:par>
                            </p:childTnLst>
                          </p:cTn>
                        </p:par>
                        <p:par>
                          <p:cTn id="143" fill="hold">
                            <p:stCondLst>
                              <p:cond delay="1000"/>
                            </p:stCondLst>
                            <p:childTnLst>
                              <p:par>
                                <p:cTn id="144" presetID="18" presetClass="entr" presetSubtype="6" fill="hold" nodeType="afterEffect">
                                  <p:stCondLst>
                                    <p:cond delay="0"/>
                                  </p:stCondLst>
                                  <p:childTnLst>
                                    <p:set>
                                      <p:cBhvr>
                                        <p:cTn id="145" dur="1" fill="hold">
                                          <p:stCondLst>
                                            <p:cond delay="0"/>
                                          </p:stCondLst>
                                        </p:cTn>
                                        <p:tgtEl>
                                          <p:spTgt spid="1097770"/>
                                        </p:tgtEl>
                                        <p:attrNameLst>
                                          <p:attrName>style.visibility</p:attrName>
                                        </p:attrNameLst>
                                      </p:cBhvr>
                                      <p:to>
                                        <p:strVal val="visible"/>
                                      </p:to>
                                    </p:set>
                                    <p:animEffect transition="in" filter="strips(downRight)">
                                      <p:cBhvr>
                                        <p:cTn id="146" dur="500"/>
                                        <p:tgtEl>
                                          <p:spTgt spid="1097770"/>
                                        </p:tgtEl>
                                      </p:cBhvr>
                                    </p:animEffect>
                                  </p:childTnLst>
                                  <p:subTnLst>
                                    <p:audio>
                                      <p:cMediaNode>
                                        <p:cTn display="0" masterRel="sameClick">
                                          <p:stCondLst>
                                            <p:cond evt="begin" delay="0">
                                              <p:tn val="144"/>
                                            </p:cond>
                                          </p:stCondLst>
                                          <p:endCondLst>
                                            <p:cond evt="onStopAudio" delay="0">
                                              <p:tgtEl>
                                                <p:sldTgt/>
                                              </p:tgtEl>
                                            </p:cond>
                                          </p:endCondLst>
                                        </p:cTn>
                                        <p:tgtEl>
                                          <p:sndTgt r:embed="rId3" name="camera.wav"/>
                                        </p:tgtEl>
                                      </p:cMediaNode>
                                    </p:audio>
                                  </p:subTnLst>
                                </p:cTn>
                              </p:par>
                            </p:childTnLst>
                          </p:cTn>
                        </p:par>
                        <p:par>
                          <p:cTn id="147" fill="hold">
                            <p:stCondLst>
                              <p:cond delay="1500"/>
                            </p:stCondLst>
                            <p:childTnLst>
                              <p:par>
                                <p:cTn id="148" presetID="18" presetClass="entr" presetSubtype="6" fill="hold" nodeType="afterEffect">
                                  <p:stCondLst>
                                    <p:cond delay="0"/>
                                  </p:stCondLst>
                                  <p:childTnLst>
                                    <p:set>
                                      <p:cBhvr>
                                        <p:cTn id="149" dur="1" fill="hold">
                                          <p:stCondLst>
                                            <p:cond delay="0"/>
                                          </p:stCondLst>
                                        </p:cTn>
                                        <p:tgtEl>
                                          <p:spTgt spid="1097767"/>
                                        </p:tgtEl>
                                        <p:attrNameLst>
                                          <p:attrName>style.visibility</p:attrName>
                                        </p:attrNameLst>
                                      </p:cBhvr>
                                      <p:to>
                                        <p:strVal val="visible"/>
                                      </p:to>
                                    </p:set>
                                    <p:animEffect transition="in" filter="strips(downRight)">
                                      <p:cBhvr>
                                        <p:cTn id="150" dur="500"/>
                                        <p:tgtEl>
                                          <p:spTgt spid="1097767"/>
                                        </p:tgtEl>
                                      </p:cBhvr>
                                    </p:animEffect>
                                  </p:childTnLst>
                                  <p:subTnLst>
                                    <p:audio>
                                      <p:cMediaNode>
                                        <p:cTn display="0" masterRel="sameClick">
                                          <p:stCondLst>
                                            <p:cond evt="begin" delay="0">
                                              <p:tn val="148"/>
                                            </p:cond>
                                          </p:stCondLst>
                                          <p:endCondLst>
                                            <p:cond evt="onStopAudio" delay="0">
                                              <p:tgtEl>
                                                <p:sldTgt/>
                                              </p:tgtEl>
                                            </p:cond>
                                          </p:endCondLst>
                                        </p:cTn>
                                        <p:tgtEl>
                                          <p:sndTgt r:embed="rId3" name="camera.wav"/>
                                        </p:tgtEl>
                                      </p:cMediaNode>
                                    </p:audio>
                                  </p:subTnLst>
                                </p:cTn>
                              </p:par>
                            </p:childTnLst>
                          </p:cTn>
                        </p:par>
                      </p:childTnLst>
                    </p:cTn>
                  </p:par>
                  <p:par>
                    <p:cTn id="151" fill="hold">
                      <p:stCondLst>
                        <p:cond delay="indefinite"/>
                      </p:stCondLst>
                      <p:childTnLst>
                        <p:par>
                          <p:cTn id="152" fill="hold">
                            <p:stCondLst>
                              <p:cond delay="0"/>
                            </p:stCondLst>
                            <p:childTnLst>
                              <p:par>
                                <p:cTn id="153" presetID="4" presetClass="entr" presetSubtype="32" fill="hold" grpId="0" nodeType="clickEffect">
                                  <p:stCondLst>
                                    <p:cond delay="0"/>
                                  </p:stCondLst>
                                  <p:childTnLst>
                                    <p:set>
                                      <p:cBhvr>
                                        <p:cTn id="154" dur="1" fill="hold">
                                          <p:stCondLst>
                                            <p:cond delay="0"/>
                                          </p:stCondLst>
                                        </p:cTn>
                                        <p:tgtEl>
                                          <p:spTgt spid="1097773"/>
                                        </p:tgtEl>
                                        <p:attrNameLst>
                                          <p:attrName>style.visibility</p:attrName>
                                        </p:attrNameLst>
                                      </p:cBhvr>
                                      <p:to>
                                        <p:strVal val="visible"/>
                                      </p:to>
                                    </p:set>
                                    <p:animEffect transition="in" filter="box(out)">
                                      <p:cBhvr>
                                        <p:cTn id="155" dur="500"/>
                                        <p:tgtEl>
                                          <p:spTgt spid="1097773"/>
                                        </p:tgtEl>
                                      </p:cBhvr>
                                    </p:animEffect>
                                  </p:childTnLst>
                                  <p:subTnLst>
                                    <p:audio>
                                      <p:cMediaNode>
                                        <p:cTn display="0" masterRel="sameClick">
                                          <p:stCondLst>
                                            <p:cond evt="begin" delay="0">
                                              <p:tn val="153"/>
                                            </p:cond>
                                          </p:stCondLst>
                                          <p:endCondLst>
                                            <p:cond evt="onStopAudio" delay="0">
                                              <p:tgtEl>
                                                <p:sldTgt/>
                                              </p:tgtEl>
                                            </p:cond>
                                          </p:endCondLst>
                                        </p:cTn>
                                        <p:tgtEl>
                                          <p:sndTgt r:embed="rId3" name="camera.wav"/>
                                        </p:tgtEl>
                                      </p:cMediaNode>
                                    </p:audio>
                                  </p:subTnLst>
                                </p:cTn>
                              </p:par>
                            </p:childTnLst>
                          </p:cTn>
                        </p:par>
                      </p:childTnLst>
                    </p:cTn>
                  </p:par>
                  <p:par>
                    <p:cTn id="156" fill="hold">
                      <p:stCondLst>
                        <p:cond delay="indefinite"/>
                      </p:stCondLst>
                      <p:childTnLst>
                        <p:par>
                          <p:cTn id="157" fill="hold">
                            <p:stCondLst>
                              <p:cond delay="0"/>
                            </p:stCondLst>
                            <p:childTnLst>
                              <p:par>
                                <p:cTn id="158" presetID="4" presetClass="entr" presetSubtype="32" fill="hold" grpId="0" nodeType="clickEffect">
                                  <p:stCondLst>
                                    <p:cond delay="0"/>
                                  </p:stCondLst>
                                  <p:childTnLst>
                                    <p:set>
                                      <p:cBhvr>
                                        <p:cTn id="159" dur="1" fill="hold">
                                          <p:stCondLst>
                                            <p:cond delay="0"/>
                                          </p:stCondLst>
                                        </p:cTn>
                                        <p:tgtEl>
                                          <p:spTgt spid="1097774"/>
                                        </p:tgtEl>
                                        <p:attrNameLst>
                                          <p:attrName>style.visibility</p:attrName>
                                        </p:attrNameLst>
                                      </p:cBhvr>
                                      <p:to>
                                        <p:strVal val="visible"/>
                                      </p:to>
                                    </p:set>
                                    <p:animEffect transition="in" filter="box(out)">
                                      <p:cBhvr>
                                        <p:cTn id="160" dur="500"/>
                                        <p:tgtEl>
                                          <p:spTgt spid="1097774"/>
                                        </p:tgtEl>
                                      </p:cBhvr>
                                    </p:animEffect>
                                  </p:childTnLst>
                                  <p:subTnLst>
                                    <p:audio>
                                      <p:cMediaNode>
                                        <p:cTn display="0" masterRel="sameClick">
                                          <p:stCondLst>
                                            <p:cond evt="begin" delay="0">
                                              <p:tn val="158"/>
                                            </p:cond>
                                          </p:stCondLst>
                                          <p:endCondLst>
                                            <p:cond evt="onStopAudio" delay="0">
                                              <p:tgtEl>
                                                <p:sldTgt/>
                                              </p:tgtEl>
                                            </p:cond>
                                          </p:endCondLst>
                                        </p:cTn>
                                        <p:tgtEl>
                                          <p:sndTgt r:embed="rId3" name="camera.wav"/>
                                        </p:tgtEl>
                                      </p:cMediaNode>
                                    </p:audio>
                                  </p:subTnLst>
                                </p:cTn>
                              </p:par>
                            </p:childTnLst>
                          </p:cTn>
                        </p:par>
                      </p:childTnLst>
                    </p:cTn>
                  </p:par>
                  <p:par>
                    <p:cTn id="161" fill="hold">
                      <p:stCondLst>
                        <p:cond delay="indefinite"/>
                      </p:stCondLst>
                      <p:childTnLst>
                        <p:par>
                          <p:cTn id="162" fill="hold">
                            <p:stCondLst>
                              <p:cond delay="0"/>
                            </p:stCondLst>
                            <p:childTnLst>
                              <p:par>
                                <p:cTn id="163" presetID="4" presetClass="entr" presetSubtype="16" fill="hold" grpId="0" nodeType="clickEffect">
                                  <p:stCondLst>
                                    <p:cond delay="0"/>
                                  </p:stCondLst>
                                  <p:childTnLst>
                                    <p:set>
                                      <p:cBhvr>
                                        <p:cTn id="164" dur="1" fill="hold">
                                          <p:stCondLst>
                                            <p:cond delay="0"/>
                                          </p:stCondLst>
                                        </p:cTn>
                                        <p:tgtEl>
                                          <p:spTgt spid="1097775"/>
                                        </p:tgtEl>
                                        <p:attrNameLst>
                                          <p:attrName>style.visibility</p:attrName>
                                        </p:attrNameLst>
                                      </p:cBhvr>
                                      <p:to>
                                        <p:strVal val="visible"/>
                                      </p:to>
                                    </p:set>
                                    <p:animEffect transition="in" filter="box(in)">
                                      <p:cBhvr>
                                        <p:cTn id="165" dur="500"/>
                                        <p:tgtEl>
                                          <p:spTgt spid="1097775"/>
                                        </p:tgtEl>
                                      </p:cBhvr>
                                    </p:animEffect>
                                  </p:childTnLst>
                                  <p:subTnLst>
                                    <p:audio>
                                      <p:cMediaNode>
                                        <p:cTn display="0" masterRel="sameClick">
                                          <p:stCondLst>
                                            <p:cond evt="begin" delay="0">
                                              <p:tn val="163"/>
                                            </p:cond>
                                          </p:stCondLst>
                                          <p:endCondLst>
                                            <p:cond evt="onStopAudio" delay="0">
                                              <p:tgtEl>
                                                <p:sldTgt/>
                                              </p:tgtEl>
                                            </p:cond>
                                          </p:endCondLst>
                                        </p:cTn>
                                        <p:tgtEl>
                                          <p:sndTgt r:embed="rId3" name="camera.wav"/>
                                        </p:tgtEl>
                                      </p:cMediaNode>
                                    </p:audio>
                                  </p:subTnLst>
                                </p:cTn>
                              </p:par>
                            </p:childTnLst>
                          </p:cTn>
                        </p:par>
                        <p:par>
                          <p:cTn id="166" fill="hold">
                            <p:stCondLst>
                              <p:cond delay="500"/>
                            </p:stCondLst>
                            <p:childTnLst>
                              <p:par>
                                <p:cTn id="167" presetID="18" presetClass="entr" presetSubtype="6" fill="hold" grpId="0" nodeType="afterEffect">
                                  <p:stCondLst>
                                    <p:cond delay="0"/>
                                  </p:stCondLst>
                                  <p:childTnLst>
                                    <p:set>
                                      <p:cBhvr>
                                        <p:cTn id="168" dur="1" fill="hold">
                                          <p:stCondLst>
                                            <p:cond delay="0"/>
                                          </p:stCondLst>
                                        </p:cTn>
                                        <p:tgtEl>
                                          <p:spTgt spid="1097776"/>
                                        </p:tgtEl>
                                        <p:attrNameLst>
                                          <p:attrName>style.visibility</p:attrName>
                                        </p:attrNameLst>
                                      </p:cBhvr>
                                      <p:to>
                                        <p:strVal val="visible"/>
                                      </p:to>
                                    </p:set>
                                    <p:animEffect transition="in" filter="strips(downRight)">
                                      <p:cBhvr>
                                        <p:cTn id="169" dur="500"/>
                                        <p:tgtEl>
                                          <p:spTgt spid="1097776"/>
                                        </p:tgtEl>
                                      </p:cBhvr>
                                    </p:animEffect>
                                  </p:childTnLst>
                                  <p:subTnLst>
                                    <p:audio>
                                      <p:cMediaNode>
                                        <p:cTn display="0" masterRel="sameClick">
                                          <p:stCondLst>
                                            <p:cond evt="begin" delay="0">
                                              <p:tn val="167"/>
                                            </p:cond>
                                          </p:stCondLst>
                                          <p:endCondLst>
                                            <p:cond evt="onStopAudio" delay="0">
                                              <p:tgtEl>
                                                <p:sldTgt/>
                                              </p:tgtEl>
                                            </p:cond>
                                          </p:endCondLst>
                                        </p:cTn>
                                        <p:tgtEl>
                                          <p:sndTgt r:embed="rId3" name="camera.wav"/>
                                        </p:tgtEl>
                                      </p:cMediaNode>
                                    </p:audio>
                                  </p:subTnLst>
                                </p:cTn>
                              </p:par>
                            </p:childTnLst>
                          </p:cTn>
                        </p:par>
                      </p:childTnLst>
                    </p:cTn>
                  </p:par>
                  <p:par>
                    <p:cTn id="170" fill="hold">
                      <p:stCondLst>
                        <p:cond delay="indefinite"/>
                      </p:stCondLst>
                      <p:childTnLst>
                        <p:par>
                          <p:cTn id="171" fill="hold">
                            <p:stCondLst>
                              <p:cond delay="0"/>
                            </p:stCondLst>
                            <p:childTnLst>
                              <p:par>
                                <p:cTn id="172" presetID="4" presetClass="entr" presetSubtype="16" fill="hold" grpId="0" nodeType="clickEffect">
                                  <p:stCondLst>
                                    <p:cond delay="0"/>
                                  </p:stCondLst>
                                  <p:childTnLst>
                                    <p:set>
                                      <p:cBhvr>
                                        <p:cTn id="173" dur="1" fill="hold">
                                          <p:stCondLst>
                                            <p:cond delay="0"/>
                                          </p:stCondLst>
                                        </p:cTn>
                                        <p:tgtEl>
                                          <p:spTgt spid="1097780"/>
                                        </p:tgtEl>
                                        <p:attrNameLst>
                                          <p:attrName>style.visibility</p:attrName>
                                        </p:attrNameLst>
                                      </p:cBhvr>
                                      <p:to>
                                        <p:strVal val="visible"/>
                                      </p:to>
                                    </p:set>
                                    <p:animEffect transition="in" filter="box(in)">
                                      <p:cBhvr>
                                        <p:cTn id="174" dur="500"/>
                                        <p:tgtEl>
                                          <p:spTgt spid="1097780"/>
                                        </p:tgtEl>
                                      </p:cBhvr>
                                    </p:animEffect>
                                  </p:childTnLst>
                                  <p:subTnLst>
                                    <p:audio>
                                      <p:cMediaNode>
                                        <p:cTn display="0" masterRel="sameClick">
                                          <p:stCondLst>
                                            <p:cond evt="begin" delay="0">
                                              <p:tn val="172"/>
                                            </p:cond>
                                          </p:stCondLst>
                                          <p:endCondLst>
                                            <p:cond evt="onStopAudio" delay="0">
                                              <p:tgtEl>
                                                <p:sldTgt/>
                                              </p:tgtEl>
                                            </p:cond>
                                          </p:endCondLst>
                                        </p:cTn>
                                        <p:tgtEl>
                                          <p:sndTgt r:embed="rId3" name="camera.wav"/>
                                        </p:tgtEl>
                                      </p:cMediaNode>
                                    </p:audio>
                                  </p:subTnLst>
                                </p:cTn>
                              </p:par>
                            </p:childTnLst>
                          </p:cTn>
                        </p:par>
                        <p:par>
                          <p:cTn id="175" fill="hold">
                            <p:stCondLst>
                              <p:cond delay="500"/>
                            </p:stCondLst>
                            <p:childTnLst>
                              <p:par>
                                <p:cTn id="176" presetID="18" presetClass="entr" presetSubtype="3" fill="hold" nodeType="afterEffect">
                                  <p:stCondLst>
                                    <p:cond delay="0"/>
                                  </p:stCondLst>
                                  <p:childTnLst>
                                    <p:set>
                                      <p:cBhvr>
                                        <p:cTn id="177" dur="1" fill="hold">
                                          <p:stCondLst>
                                            <p:cond delay="0"/>
                                          </p:stCondLst>
                                        </p:cTn>
                                        <p:tgtEl>
                                          <p:spTgt spid="1097777"/>
                                        </p:tgtEl>
                                        <p:attrNameLst>
                                          <p:attrName>style.visibility</p:attrName>
                                        </p:attrNameLst>
                                      </p:cBhvr>
                                      <p:to>
                                        <p:strVal val="visible"/>
                                      </p:to>
                                    </p:set>
                                    <p:animEffect transition="in" filter="strips(upRight)">
                                      <p:cBhvr>
                                        <p:cTn id="178" dur="500"/>
                                        <p:tgtEl>
                                          <p:spTgt spid="1097777"/>
                                        </p:tgtEl>
                                      </p:cBhvr>
                                    </p:animEffect>
                                  </p:childTnLst>
                                  <p:subTnLst>
                                    <p:audio>
                                      <p:cMediaNode>
                                        <p:cTn display="0" masterRel="sameClick">
                                          <p:stCondLst>
                                            <p:cond evt="begin" delay="0">
                                              <p:tn val="176"/>
                                            </p:cond>
                                          </p:stCondLst>
                                          <p:endCondLst>
                                            <p:cond evt="onStopAudio" delay="0">
                                              <p:tgtEl>
                                                <p:sldTgt/>
                                              </p:tgtEl>
                                            </p:cond>
                                          </p:endCondLst>
                                        </p:cTn>
                                        <p:tgtEl>
                                          <p:sndTgt r:embed="rId3" name="camera.wav"/>
                                        </p:tgtEl>
                                      </p:cMediaNode>
                                    </p:audio>
                                  </p:subTnLst>
                                </p:cTn>
                              </p:par>
                            </p:childTnLst>
                          </p:cTn>
                        </p:par>
                      </p:childTnLst>
                    </p:cTn>
                  </p:par>
                  <p:par>
                    <p:cTn id="179" fill="hold">
                      <p:stCondLst>
                        <p:cond delay="indefinite"/>
                      </p:stCondLst>
                      <p:childTnLst>
                        <p:par>
                          <p:cTn id="180" fill="hold">
                            <p:stCondLst>
                              <p:cond delay="0"/>
                            </p:stCondLst>
                            <p:childTnLst>
                              <p:par>
                                <p:cTn id="181" presetID="18" presetClass="entr" presetSubtype="12" fill="hold" grpId="0" nodeType="clickEffect">
                                  <p:stCondLst>
                                    <p:cond delay="0"/>
                                  </p:stCondLst>
                                  <p:childTnLst>
                                    <p:set>
                                      <p:cBhvr>
                                        <p:cTn id="182" dur="1" fill="hold">
                                          <p:stCondLst>
                                            <p:cond delay="0"/>
                                          </p:stCondLst>
                                        </p:cTn>
                                        <p:tgtEl>
                                          <p:spTgt spid="1097781"/>
                                        </p:tgtEl>
                                        <p:attrNameLst>
                                          <p:attrName>style.visibility</p:attrName>
                                        </p:attrNameLst>
                                      </p:cBhvr>
                                      <p:to>
                                        <p:strVal val="visible"/>
                                      </p:to>
                                    </p:set>
                                    <p:animEffect transition="in" filter="strips(downLeft)">
                                      <p:cBhvr>
                                        <p:cTn id="183" dur="500"/>
                                        <p:tgtEl>
                                          <p:spTgt spid="1097781"/>
                                        </p:tgtEl>
                                      </p:cBhvr>
                                    </p:animEffect>
                                  </p:childTnLst>
                                  <p:subTnLst>
                                    <p:set>
                                      <p:cBhvr override="childStyle">
                                        <p:cTn dur="1" fill="hold" display="0" masterRel="nextClick" afterEffect="1"/>
                                        <p:tgtEl>
                                          <p:spTgt spid="1097781"/>
                                        </p:tgtEl>
                                        <p:attrNameLst>
                                          <p:attrName>style.visibility</p:attrName>
                                        </p:attrNameLst>
                                      </p:cBhvr>
                                      <p:to>
                                        <p:strVal val="hidden"/>
                                      </p:to>
                                    </p:set>
                                    <p:audio>
                                      <p:cMediaNode>
                                        <p:cTn display="0" masterRel="sameClick">
                                          <p:stCondLst>
                                            <p:cond evt="begin" delay="0">
                                              <p:tn val="181"/>
                                            </p:cond>
                                          </p:stCondLst>
                                          <p:endCondLst>
                                            <p:cond evt="onStopAudio" delay="0">
                                              <p:tgtEl>
                                                <p:sldTgt/>
                                              </p:tgtEl>
                                            </p:cond>
                                          </p:endCondLst>
                                        </p:cTn>
                                        <p:tgtEl>
                                          <p:sndTgt r:embed="rId3" name="camera.wav"/>
                                        </p:tgtEl>
                                      </p:cMediaNode>
                                    </p:audio>
                                  </p:subTnLst>
                                </p:cTn>
                              </p:par>
                            </p:childTnLst>
                          </p:cTn>
                        </p:par>
                      </p:childTnLst>
                    </p:cTn>
                  </p:par>
                  <p:par>
                    <p:cTn id="184" fill="hold">
                      <p:stCondLst>
                        <p:cond delay="indefinite"/>
                      </p:stCondLst>
                      <p:childTnLst>
                        <p:par>
                          <p:cTn id="185" fill="hold">
                            <p:stCondLst>
                              <p:cond delay="0"/>
                            </p:stCondLst>
                            <p:childTnLst>
                              <p:par>
                                <p:cTn id="186" presetID="4" presetClass="entr" presetSubtype="32" fill="hold" grpId="0" nodeType="clickEffect">
                                  <p:stCondLst>
                                    <p:cond delay="0"/>
                                  </p:stCondLst>
                                  <p:childTnLst>
                                    <p:set>
                                      <p:cBhvr>
                                        <p:cTn id="187" dur="1" fill="hold">
                                          <p:stCondLst>
                                            <p:cond delay="0"/>
                                          </p:stCondLst>
                                        </p:cTn>
                                        <p:tgtEl>
                                          <p:spTgt spid="1097782"/>
                                        </p:tgtEl>
                                        <p:attrNameLst>
                                          <p:attrName>style.visibility</p:attrName>
                                        </p:attrNameLst>
                                      </p:cBhvr>
                                      <p:to>
                                        <p:strVal val="visible"/>
                                      </p:to>
                                    </p:set>
                                    <p:animEffect transition="in" filter="box(out)">
                                      <p:cBhvr>
                                        <p:cTn id="188" dur="500"/>
                                        <p:tgtEl>
                                          <p:spTgt spid="1097782"/>
                                        </p:tgtEl>
                                      </p:cBhvr>
                                    </p:animEffect>
                                  </p:childTnLst>
                                  <p:subTnLst>
                                    <p:audio>
                                      <p:cMediaNode>
                                        <p:cTn display="0" masterRel="sameClick">
                                          <p:stCondLst>
                                            <p:cond evt="begin" delay="0">
                                              <p:tn val="186"/>
                                            </p:cond>
                                          </p:stCondLst>
                                          <p:endCondLst>
                                            <p:cond evt="onStopAudio" delay="0">
                                              <p:tgtEl>
                                                <p:sldTgt/>
                                              </p:tgtEl>
                                            </p:cond>
                                          </p:endCondLst>
                                        </p:cTn>
                                        <p:tgtEl>
                                          <p:sndTgt r:embed="rId3" name="camera.wav"/>
                                        </p:tgtEl>
                                      </p:cMediaNode>
                                    </p:audio>
                                  </p:subTnLst>
                                </p:cTn>
                              </p:par>
                            </p:childTnLst>
                          </p:cTn>
                        </p:par>
                        <p:par>
                          <p:cTn id="189" fill="hold">
                            <p:stCondLst>
                              <p:cond delay="500"/>
                            </p:stCondLst>
                            <p:childTnLst>
                              <p:par>
                                <p:cTn id="190" presetID="4" presetClass="entr" presetSubtype="16" fill="hold" grpId="0" nodeType="afterEffect">
                                  <p:stCondLst>
                                    <p:cond delay="0"/>
                                  </p:stCondLst>
                                  <p:childTnLst>
                                    <p:set>
                                      <p:cBhvr>
                                        <p:cTn id="191" dur="1" fill="hold">
                                          <p:stCondLst>
                                            <p:cond delay="0"/>
                                          </p:stCondLst>
                                        </p:cTn>
                                        <p:tgtEl>
                                          <p:spTgt spid="1097790"/>
                                        </p:tgtEl>
                                        <p:attrNameLst>
                                          <p:attrName>style.visibility</p:attrName>
                                        </p:attrNameLst>
                                      </p:cBhvr>
                                      <p:to>
                                        <p:strVal val="visible"/>
                                      </p:to>
                                    </p:set>
                                    <p:animEffect transition="in" filter="box(in)">
                                      <p:cBhvr>
                                        <p:cTn id="192" dur="500"/>
                                        <p:tgtEl>
                                          <p:spTgt spid="1097790"/>
                                        </p:tgtEl>
                                      </p:cBhvr>
                                    </p:animEffect>
                                  </p:childTnLst>
                                  <p:subTnLst>
                                    <p:audio>
                                      <p:cMediaNode>
                                        <p:cTn display="0" masterRel="sameClick">
                                          <p:stCondLst>
                                            <p:cond evt="begin" delay="0">
                                              <p:tn val="190"/>
                                            </p:cond>
                                          </p:stCondLst>
                                          <p:endCondLst>
                                            <p:cond evt="onStopAudio" delay="0">
                                              <p:tgtEl>
                                                <p:sldTgt/>
                                              </p:tgtEl>
                                            </p:cond>
                                          </p:endCondLst>
                                        </p:cTn>
                                        <p:tgtEl>
                                          <p:sndTgt r:embed="rId3" name="camera.wav"/>
                                        </p:tgtEl>
                                      </p:cMediaNode>
                                    </p:audio>
                                  </p:subTnLst>
                                </p:cTn>
                              </p:par>
                            </p:childTnLst>
                          </p:cTn>
                        </p:par>
                        <p:par>
                          <p:cTn id="193" fill="hold">
                            <p:stCondLst>
                              <p:cond delay="1000"/>
                            </p:stCondLst>
                            <p:childTnLst>
                              <p:par>
                                <p:cTn id="194" presetID="18" presetClass="entr" presetSubtype="6" fill="hold" nodeType="afterEffect">
                                  <p:stCondLst>
                                    <p:cond delay="0"/>
                                  </p:stCondLst>
                                  <p:childTnLst>
                                    <p:set>
                                      <p:cBhvr>
                                        <p:cTn id="195" dur="1" fill="hold">
                                          <p:stCondLst>
                                            <p:cond delay="0"/>
                                          </p:stCondLst>
                                        </p:cTn>
                                        <p:tgtEl>
                                          <p:spTgt spid="1097787"/>
                                        </p:tgtEl>
                                        <p:attrNameLst>
                                          <p:attrName>style.visibility</p:attrName>
                                        </p:attrNameLst>
                                      </p:cBhvr>
                                      <p:to>
                                        <p:strVal val="visible"/>
                                      </p:to>
                                    </p:set>
                                    <p:animEffect transition="in" filter="strips(downRight)">
                                      <p:cBhvr>
                                        <p:cTn id="196" dur="500"/>
                                        <p:tgtEl>
                                          <p:spTgt spid="1097787"/>
                                        </p:tgtEl>
                                      </p:cBhvr>
                                    </p:animEffect>
                                  </p:childTnLst>
                                  <p:subTnLst>
                                    <p:audio>
                                      <p:cMediaNode>
                                        <p:cTn display="0" masterRel="sameClick">
                                          <p:stCondLst>
                                            <p:cond evt="begin" delay="0">
                                              <p:tn val="194"/>
                                            </p:cond>
                                          </p:stCondLst>
                                          <p:endCondLst>
                                            <p:cond evt="onStopAudio" delay="0">
                                              <p:tgtEl>
                                                <p:sldTgt/>
                                              </p:tgtEl>
                                            </p:cond>
                                          </p:endCondLst>
                                        </p:cTn>
                                        <p:tgtEl>
                                          <p:sndTgt r:embed="rId3" name="camera.wav"/>
                                        </p:tgtEl>
                                      </p:cMediaNode>
                                    </p:audio>
                                  </p:subTnLst>
                                </p:cTn>
                              </p:par>
                            </p:childTnLst>
                          </p:cTn>
                        </p:par>
                        <p:par>
                          <p:cTn id="197" fill="hold">
                            <p:stCondLst>
                              <p:cond delay="1500"/>
                            </p:stCondLst>
                            <p:childTnLst>
                              <p:par>
                                <p:cTn id="198" presetID="18" presetClass="entr" presetSubtype="6" fill="hold" nodeType="afterEffect">
                                  <p:stCondLst>
                                    <p:cond delay="0"/>
                                  </p:stCondLst>
                                  <p:childTnLst>
                                    <p:set>
                                      <p:cBhvr>
                                        <p:cTn id="199" dur="1" fill="hold">
                                          <p:stCondLst>
                                            <p:cond delay="0"/>
                                          </p:stCondLst>
                                        </p:cTn>
                                        <p:tgtEl>
                                          <p:spTgt spid="1097784"/>
                                        </p:tgtEl>
                                        <p:attrNameLst>
                                          <p:attrName>style.visibility</p:attrName>
                                        </p:attrNameLst>
                                      </p:cBhvr>
                                      <p:to>
                                        <p:strVal val="visible"/>
                                      </p:to>
                                    </p:set>
                                    <p:animEffect transition="in" filter="strips(downRight)">
                                      <p:cBhvr>
                                        <p:cTn id="200" dur="500"/>
                                        <p:tgtEl>
                                          <p:spTgt spid="1097784"/>
                                        </p:tgtEl>
                                      </p:cBhvr>
                                    </p:animEffect>
                                  </p:childTnLst>
                                  <p:subTnLst>
                                    <p:audio>
                                      <p:cMediaNode>
                                        <p:cTn display="0" masterRel="sameClick">
                                          <p:stCondLst>
                                            <p:cond evt="begin" delay="0">
                                              <p:tn val="198"/>
                                            </p:cond>
                                          </p:stCondLst>
                                          <p:endCondLst>
                                            <p:cond evt="onStopAudio" delay="0">
                                              <p:tgtEl>
                                                <p:sldTgt/>
                                              </p:tgtEl>
                                            </p:cond>
                                          </p:endCondLst>
                                        </p:cTn>
                                        <p:tgtEl>
                                          <p:sndTgt r:embed="rId3" name="camera.wav"/>
                                        </p:tgtEl>
                                      </p:cMediaNode>
                                    </p:audio>
                                  </p:subTnLst>
                                </p:cTn>
                              </p:par>
                            </p:childTnLst>
                          </p:cTn>
                        </p:par>
                      </p:childTnLst>
                    </p:cTn>
                  </p:par>
                  <p:par>
                    <p:cTn id="201" fill="hold">
                      <p:stCondLst>
                        <p:cond delay="indefinite"/>
                      </p:stCondLst>
                      <p:childTnLst>
                        <p:par>
                          <p:cTn id="202" fill="hold">
                            <p:stCondLst>
                              <p:cond delay="0"/>
                            </p:stCondLst>
                            <p:childTnLst>
                              <p:par>
                                <p:cTn id="203" presetID="4" presetClass="entr" presetSubtype="32" fill="hold" grpId="0" nodeType="clickEffect">
                                  <p:stCondLst>
                                    <p:cond delay="0"/>
                                  </p:stCondLst>
                                  <p:childTnLst>
                                    <p:set>
                                      <p:cBhvr>
                                        <p:cTn id="204" dur="1" fill="hold">
                                          <p:stCondLst>
                                            <p:cond delay="0"/>
                                          </p:stCondLst>
                                        </p:cTn>
                                        <p:tgtEl>
                                          <p:spTgt spid="1097791"/>
                                        </p:tgtEl>
                                        <p:attrNameLst>
                                          <p:attrName>style.visibility</p:attrName>
                                        </p:attrNameLst>
                                      </p:cBhvr>
                                      <p:to>
                                        <p:strVal val="visible"/>
                                      </p:to>
                                    </p:set>
                                    <p:animEffect transition="in" filter="box(out)">
                                      <p:cBhvr>
                                        <p:cTn id="205" dur="500"/>
                                        <p:tgtEl>
                                          <p:spTgt spid="1097791"/>
                                        </p:tgtEl>
                                      </p:cBhvr>
                                    </p:animEffect>
                                  </p:childTnLst>
                                  <p:subTnLst>
                                    <p:audio>
                                      <p:cMediaNode>
                                        <p:cTn display="0" masterRel="sameClick">
                                          <p:stCondLst>
                                            <p:cond evt="begin" delay="0">
                                              <p:tn val="203"/>
                                            </p:cond>
                                          </p:stCondLst>
                                          <p:endCondLst>
                                            <p:cond evt="onStopAudio" delay="0">
                                              <p:tgtEl>
                                                <p:sldTgt/>
                                              </p:tgtEl>
                                            </p:cond>
                                          </p:endCondLst>
                                        </p:cTn>
                                        <p:tgtEl>
                                          <p:sndTgt r:embed="rId3" name="camera.wav"/>
                                        </p:tgtEl>
                                      </p:cMediaNode>
                                    </p:audio>
                                  </p:subTnLst>
                                </p:cTn>
                              </p:par>
                            </p:childTnLst>
                          </p:cTn>
                        </p:par>
                      </p:childTnLst>
                    </p:cTn>
                  </p:par>
                  <p:par>
                    <p:cTn id="206" fill="hold">
                      <p:stCondLst>
                        <p:cond delay="indefinite"/>
                      </p:stCondLst>
                      <p:childTnLst>
                        <p:par>
                          <p:cTn id="207" fill="hold">
                            <p:stCondLst>
                              <p:cond delay="0"/>
                            </p:stCondLst>
                            <p:childTnLst>
                              <p:par>
                                <p:cTn id="208" presetID="4" presetClass="entr" presetSubtype="32" fill="hold" grpId="0" nodeType="clickEffect">
                                  <p:stCondLst>
                                    <p:cond delay="0"/>
                                  </p:stCondLst>
                                  <p:childTnLst>
                                    <p:set>
                                      <p:cBhvr>
                                        <p:cTn id="209" dur="1" fill="hold">
                                          <p:stCondLst>
                                            <p:cond delay="0"/>
                                          </p:stCondLst>
                                        </p:cTn>
                                        <p:tgtEl>
                                          <p:spTgt spid="1097792"/>
                                        </p:tgtEl>
                                        <p:attrNameLst>
                                          <p:attrName>style.visibility</p:attrName>
                                        </p:attrNameLst>
                                      </p:cBhvr>
                                      <p:to>
                                        <p:strVal val="visible"/>
                                      </p:to>
                                    </p:set>
                                    <p:animEffect transition="in" filter="box(out)">
                                      <p:cBhvr>
                                        <p:cTn id="210" dur="500"/>
                                        <p:tgtEl>
                                          <p:spTgt spid="1097792"/>
                                        </p:tgtEl>
                                      </p:cBhvr>
                                    </p:animEffect>
                                  </p:childTnLst>
                                  <p:subTnLst>
                                    <p:audio>
                                      <p:cMediaNode>
                                        <p:cTn display="0" masterRel="sameClick">
                                          <p:stCondLst>
                                            <p:cond evt="begin" delay="0">
                                              <p:tn val="208"/>
                                            </p:cond>
                                          </p:stCondLst>
                                          <p:endCondLst>
                                            <p:cond evt="onStopAudio" delay="0">
                                              <p:tgtEl>
                                                <p:sldTgt/>
                                              </p:tgtEl>
                                            </p:cond>
                                          </p:endCondLst>
                                        </p:cTn>
                                        <p:tgtEl>
                                          <p:sndTgt r:embed="rId3" name="camera.wav"/>
                                        </p:tgtEl>
                                      </p:cMediaNode>
                                    </p:audio>
                                  </p:subTnLst>
                                </p:cTn>
                              </p:par>
                            </p:childTnLst>
                          </p:cTn>
                        </p:par>
                      </p:childTnLst>
                    </p:cTn>
                  </p:par>
                  <p:par>
                    <p:cTn id="211" fill="hold">
                      <p:stCondLst>
                        <p:cond delay="indefinite"/>
                      </p:stCondLst>
                      <p:childTnLst>
                        <p:par>
                          <p:cTn id="212" fill="hold">
                            <p:stCondLst>
                              <p:cond delay="0"/>
                            </p:stCondLst>
                            <p:childTnLst>
                              <p:par>
                                <p:cTn id="213" presetID="4" presetClass="entr" presetSubtype="16" fill="hold" grpId="0" nodeType="clickEffect">
                                  <p:stCondLst>
                                    <p:cond delay="0"/>
                                  </p:stCondLst>
                                  <p:childTnLst>
                                    <p:set>
                                      <p:cBhvr>
                                        <p:cTn id="214" dur="1" fill="hold">
                                          <p:stCondLst>
                                            <p:cond delay="0"/>
                                          </p:stCondLst>
                                        </p:cTn>
                                        <p:tgtEl>
                                          <p:spTgt spid="1097793"/>
                                        </p:tgtEl>
                                        <p:attrNameLst>
                                          <p:attrName>style.visibility</p:attrName>
                                        </p:attrNameLst>
                                      </p:cBhvr>
                                      <p:to>
                                        <p:strVal val="visible"/>
                                      </p:to>
                                    </p:set>
                                    <p:animEffect transition="in" filter="box(in)">
                                      <p:cBhvr>
                                        <p:cTn id="215" dur="500"/>
                                        <p:tgtEl>
                                          <p:spTgt spid="1097793"/>
                                        </p:tgtEl>
                                      </p:cBhvr>
                                    </p:animEffect>
                                  </p:childTnLst>
                                  <p:subTnLst>
                                    <p:audio>
                                      <p:cMediaNode>
                                        <p:cTn display="0" masterRel="sameClick">
                                          <p:stCondLst>
                                            <p:cond evt="begin" delay="0">
                                              <p:tn val="213"/>
                                            </p:cond>
                                          </p:stCondLst>
                                          <p:endCondLst>
                                            <p:cond evt="onStopAudio" delay="0">
                                              <p:tgtEl>
                                                <p:sldTgt/>
                                              </p:tgtEl>
                                            </p:cond>
                                          </p:endCondLst>
                                        </p:cTn>
                                        <p:tgtEl>
                                          <p:sndTgt r:embed="rId3" name="camera.wav"/>
                                        </p:tgtEl>
                                      </p:cMediaNode>
                                    </p:audio>
                                  </p:subTnLst>
                                </p:cTn>
                              </p:par>
                            </p:childTnLst>
                          </p:cTn>
                        </p:par>
                        <p:par>
                          <p:cTn id="216" fill="hold">
                            <p:stCondLst>
                              <p:cond delay="500"/>
                            </p:stCondLst>
                            <p:childTnLst>
                              <p:par>
                                <p:cTn id="217" presetID="18" presetClass="entr" presetSubtype="6" fill="hold" grpId="0" nodeType="afterEffect">
                                  <p:stCondLst>
                                    <p:cond delay="0"/>
                                  </p:stCondLst>
                                  <p:childTnLst>
                                    <p:set>
                                      <p:cBhvr>
                                        <p:cTn id="218" dur="1" fill="hold">
                                          <p:stCondLst>
                                            <p:cond delay="0"/>
                                          </p:stCondLst>
                                        </p:cTn>
                                        <p:tgtEl>
                                          <p:spTgt spid="1097794"/>
                                        </p:tgtEl>
                                        <p:attrNameLst>
                                          <p:attrName>style.visibility</p:attrName>
                                        </p:attrNameLst>
                                      </p:cBhvr>
                                      <p:to>
                                        <p:strVal val="visible"/>
                                      </p:to>
                                    </p:set>
                                    <p:animEffect transition="in" filter="strips(downRight)">
                                      <p:cBhvr>
                                        <p:cTn id="219" dur="500"/>
                                        <p:tgtEl>
                                          <p:spTgt spid="1097794"/>
                                        </p:tgtEl>
                                      </p:cBhvr>
                                    </p:animEffect>
                                  </p:childTnLst>
                                  <p:subTnLst>
                                    <p:audio>
                                      <p:cMediaNode>
                                        <p:cTn display="0" masterRel="sameClick">
                                          <p:stCondLst>
                                            <p:cond evt="begin" delay="0">
                                              <p:tn val="217"/>
                                            </p:cond>
                                          </p:stCondLst>
                                          <p:endCondLst>
                                            <p:cond evt="onStopAudio" delay="0">
                                              <p:tgtEl>
                                                <p:sldTgt/>
                                              </p:tgtEl>
                                            </p:cond>
                                          </p:endCondLst>
                                        </p:cTn>
                                        <p:tgtEl>
                                          <p:sndTgt r:embed="rId3" name="camera.wav"/>
                                        </p:tgtEl>
                                      </p:cMediaNode>
                                    </p:audio>
                                  </p:subTnLst>
                                </p:cTn>
                              </p:par>
                            </p:childTnLst>
                          </p:cTn>
                        </p:par>
                      </p:childTnLst>
                    </p:cTn>
                  </p:par>
                  <p:par>
                    <p:cTn id="220" fill="hold">
                      <p:stCondLst>
                        <p:cond delay="indefinite"/>
                      </p:stCondLst>
                      <p:childTnLst>
                        <p:par>
                          <p:cTn id="221" fill="hold">
                            <p:stCondLst>
                              <p:cond delay="0"/>
                            </p:stCondLst>
                            <p:childTnLst>
                              <p:par>
                                <p:cTn id="222" presetID="4" presetClass="entr" presetSubtype="16" fill="hold" grpId="0" nodeType="clickEffect">
                                  <p:stCondLst>
                                    <p:cond delay="0"/>
                                  </p:stCondLst>
                                  <p:childTnLst>
                                    <p:set>
                                      <p:cBhvr>
                                        <p:cTn id="223" dur="1" fill="hold">
                                          <p:stCondLst>
                                            <p:cond delay="0"/>
                                          </p:stCondLst>
                                        </p:cTn>
                                        <p:tgtEl>
                                          <p:spTgt spid="1097795"/>
                                        </p:tgtEl>
                                        <p:attrNameLst>
                                          <p:attrName>style.visibility</p:attrName>
                                        </p:attrNameLst>
                                      </p:cBhvr>
                                      <p:to>
                                        <p:strVal val="visible"/>
                                      </p:to>
                                    </p:set>
                                    <p:animEffect transition="in" filter="box(in)">
                                      <p:cBhvr>
                                        <p:cTn id="224" dur="500"/>
                                        <p:tgtEl>
                                          <p:spTgt spid="1097795"/>
                                        </p:tgtEl>
                                      </p:cBhvr>
                                    </p:animEffect>
                                  </p:childTnLst>
                                  <p:subTnLst>
                                    <p:audio>
                                      <p:cMediaNode>
                                        <p:cTn display="0" masterRel="sameClick">
                                          <p:stCondLst>
                                            <p:cond evt="begin" delay="0">
                                              <p:tn val="222"/>
                                            </p:cond>
                                          </p:stCondLst>
                                          <p:endCondLst>
                                            <p:cond evt="onStopAudio" delay="0">
                                              <p:tgtEl>
                                                <p:sldTgt/>
                                              </p:tgtEl>
                                            </p:cond>
                                          </p:endCondLst>
                                        </p:cTn>
                                        <p:tgtEl>
                                          <p:sndTgt r:embed="rId3" name="camera.wav"/>
                                        </p:tgtEl>
                                      </p:cMediaNode>
                                    </p:audio>
                                  </p:subTnLst>
                                </p:cTn>
                              </p:par>
                            </p:childTnLst>
                          </p:cTn>
                        </p:par>
                        <p:par>
                          <p:cTn id="225" fill="hold">
                            <p:stCondLst>
                              <p:cond delay="500"/>
                            </p:stCondLst>
                            <p:childTnLst>
                              <p:par>
                                <p:cTn id="226" presetID="18" presetClass="entr" presetSubtype="3" fill="hold" nodeType="afterEffect">
                                  <p:stCondLst>
                                    <p:cond delay="0"/>
                                  </p:stCondLst>
                                  <p:childTnLst>
                                    <p:set>
                                      <p:cBhvr>
                                        <p:cTn id="227" dur="1" fill="hold">
                                          <p:stCondLst>
                                            <p:cond delay="0"/>
                                          </p:stCondLst>
                                        </p:cTn>
                                        <p:tgtEl>
                                          <p:spTgt spid="1097796"/>
                                        </p:tgtEl>
                                        <p:attrNameLst>
                                          <p:attrName>style.visibility</p:attrName>
                                        </p:attrNameLst>
                                      </p:cBhvr>
                                      <p:to>
                                        <p:strVal val="visible"/>
                                      </p:to>
                                    </p:set>
                                    <p:animEffect transition="in" filter="strips(upRight)">
                                      <p:cBhvr>
                                        <p:cTn id="228" dur="500"/>
                                        <p:tgtEl>
                                          <p:spTgt spid="1097796"/>
                                        </p:tgtEl>
                                      </p:cBhvr>
                                    </p:animEffect>
                                  </p:childTnLst>
                                  <p:subTnLst>
                                    <p:audio>
                                      <p:cMediaNode>
                                        <p:cTn display="0" masterRel="sameClick">
                                          <p:stCondLst>
                                            <p:cond evt="begin" delay="0">
                                              <p:tn val="226"/>
                                            </p:cond>
                                          </p:stCondLst>
                                          <p:endCondLst>
                                            <p:cond evt="onStopAudio" delay="0">
                                              <p:tgtEl>
                                                <p:sldTgt/>
                                              </p:tgtEl>
                                            </p:cond>
                                          </p:endCondLst>
                                        </p:cTn>
                                        <p:tgtEl>
                                          <p:sndTgt r:embed="rId3" name="camera.wav"/>
                                        </p:tgtEl>
                                      </p:cMediaNode>
                                    </p:audio>
                                  </p:subTnLst>
                                </p:cTn>
                              </p:par>
                            </p:childTnLst>
                          </p:cTn>
                        </p:par>
                      </p:childTnLst>
                    </p:cTn>
                  </p:par>
                  <p:par>
                    <p:cTn id="229" fill="hold">
                      <p:stCondLst>
                        <p:cond delay="indefinite"/>
                      </p:stCondLst>
                      <p:childTnLst>
                        <p:par>
                          <p:cTn id="230" fill="hold">
                            <p:stCondLst>
                              <p:cond delay="0"/>
                            </p:stCondLst>
                            <p:childTnLst>
                              <p:par>
                                <p:cTn id="231" presetID="4" presetClass="entr" presetSubtype="32" fill="hold" grpId="0" nodeType="clickEffect">
                                  <p:stCondLst>
                                    <p:cond delay="0"/>
                                  </p:stCondLst>
                                  <p:childTnLst>
                                    <p:set>
                                      <p:cBhvr>
                                        <p:cTn id="232" dur="1" fill="hold">
                                          <p:stCondLst>
                                            <p:cond delay="0"/>
                                          </p:stCondLst>
                                        </p:cTn>
                                        <p:tgtEl>
                                          <p:spTgt spid="1097799"/>
                                        </p:tgtEl>
                                        <p:attrNameLst>
                                          <p:attrName>style.visibility</p:attrName>
                                        </p:attrNameLst>
                                      </p:cBhvr>
                                      <p:to>
                                        <p:strVal val="visible"/>
                                      </p:to>
                                    </p:set>
                                    <p:animEffect transition="in" filter="box(out)">
                                      <p:cBhvr>
                                        <p:cTn id="233" dur="500"/>
                                        <p:tgtEl>
                                          <p:spTgt spid="1097799"/>
                                        </p:tgtEl>
                                      </p:cBhvr>
                                    </p:animEffect>
                                  </p:childTnLst>
                                  <p:subTnLst>
                                    <p:audio>
                                      <p:cMediaNode>
                                        <p:cTn display="0" masterRel="sameClick">
                                          <p:stCondLst>
                                            <p:cond evt="begin" delay="0">
                                              <p:tn val="231"/>
                                            </p:cond>
                                          </p:stCondLst>
                                          <p:endCondLst>
                                            <p:cond evt="onStopAudio" delay="0">
                                              <p:tgtEl>
                                                <p:sldTgt/>
                                              </p:tgtEl>
                                            </p:cond>
                                          </p:endCondLst>
                                        </p:cTn>
                                        <p:tgtEl>
                                          <p:sndTgt r:embed="rId3" name="camera.wav"/>
                                        </p:tgtEl>
                                      </p:cMediaNode>
                                    </p:audio>
                                  </p:subTnLst>
                                </p:cTn>
                              </p:par>
                            </p:childTnLst>
                          </p:cTn>
                        </p:par>
                      </p:childTnLst>
                    </p:cTn>
                  </p:par>
                  <p:par>
                    <p:cTn id="234" fill="hold">
                      <p:stCondLst>
                        <p:cond delay="indefinite"/>
                      </p:stCondLst>
                      <p:childTnLst>
                        <p:par>
                          <p:cTn id="235" fill="hold">
                            <p:stCondLst>
                              <p:cond delay="0"/>
                            </p:stCondLst>
                            <p:childTnLst>
                              <p:par>
                                <p:cTn id="236" presetID="4" presetClass="entr" presetSubtype="16" fill="hold" nodeType="clickEffect">
                                  <p:stCondLst>
                                    <p:cond delay="0"/>
                                  </p:stCondLst>
                                  <p:childTnLst>
                                    <p:set>
                                      <p:cBhvr>
                                        <p:cTn id="237" dur="1" fill="hold">
                                          <p:stCondLst>
                                            <p:cond delay="0"/>
                                          </p:stCondLst>
                                        </p:cTn>
                                        <p:tgtEl>
                                          <p:spTgt spid="1097815"/>
                                        </p:tgtEl>
                                        <p:attrNameLst>
                                          <p:attrName>style.visibility</p:attrName>
                                        </p:attrNameLst>
                                      </p:cBhvr>
                                      <p:to>
                                        <p:strVal val="visible"/>
                                      </p:to>
                                    </p:set>
                                    <p:animEffect transition="in" filter="box(in)">
                                      <p:cBhvr>
                                        <p:cTn id="238" dur="500"/>
                                        <p:tgtEl>
                                          <p:spTgt spid="1097815"/>
                                        </p:tgtEl>
                                      </p:cBhvr>
                                    </p:animEffect>
                                  </p:childTnLst>
                                  <p:subTnLst>
                                    <p:audio>
                                      <p:cMediaNode>
                                        <p:cTn display="0" masterRel="sameClick">
                                          <p:stCondLst>
                                            <p:cond evt="begin" delay="0">
                                              <p:tn val="236"/>
                                            </p:cond>
                                          </p:stCondLst>
                                          <p:endCondLst>
                                            <p:cond evt="onStopAudio" delay="0">
                                              <p:tgtEl>
                                                <p:sldTgt/>
                                              </p:tgtEl>
                                            </p:cond>
                                          </p:endCondLst>
                                        </p:cTn>
                                        <p:tgtEl>
                                          <p:sndTgt r:embed="rId3" name="camera.wav"/>
                                        </p:tgtEl>
                                      </p:cMediaNode>
                                    </p:audio>
                                  </p:subTnLst>
                                </p:cTn>
                              </p:par>
                            </p:childTnLst>
                          </p:cTn>
                        </p:par>
                        <p:par>
                          <p:cTn id="239" fill="hold">
                            <p:stCondLst>
                              <p:cond delay="500"/>
                            </p:stCondLst>
                            <p:childTnLst>
                              <p:par>
                                <p:cTn id="240" presetID="18" presetClass="entr" presetSubtype="6" fill="hold" nodeType="afterEffect">
                                  <p:stCondLst>
                                    <p:cond delay="0"/>
                                  </p:stCondLst>
                                  <p:childTnLst>
                                    <p:set>
                                      <p:cBhvr>
                                        <p:cTn id="241" dur="1" fill="hold">
                                          <p:stCondLst>
                                            <p:cond delay="0"/>
                                          </p:stCondLst>
                                        </p:cTn>
                                        <p:tgtEl>
                                          <p:spTgt spid="1097816"/>
                                        </p:tgtEl>
                                        <p:attrNameLst>
                                          <p:attrName>style.visibility</p:attrName>
                                        </p:attrNameLst>
                                      </p:cBhvr>
                                      <p:to>
                                        <p:strVal val="visible"/>
                                      </p:to>
                                    </p:set>
                                    <p:animEffect transition="in" filter="strips(downRight)">
                                      <p:cBhvr>
                                        <p:cTn id="242" dur="500"/>
                                        <p:tgtEl>
                                          <p:spTgt spid="1097816"/>
                                        </p:tgtEl>
                                      </p:cBhvr>
                                    </p:animEffect>
                                  </p:childTnLst>
                                  <p:subTnLst>
                                    <p:audio>
                                      <p:cMediaNode>
                                        <p:cTn display="0" masterRel="sameClick">
                                          <p:stCondLst>
                                            <p:cond evt="begin" delay="0">
                                              <p:tn val="240"/>
                                            </p:cond>
                                          </p:stCondLst>
                                          <p:endCondLst>
                                            <p:cond evt="onStopAudio" delay="0">
                                              <p:tgtEl>
                                                <p:sldTgt/>
                                              </p:tgtEl>
                                            </p:cond>
                                          </p:endCondLst>
                                        </p:cTn>
                                        <p:tgtEl>
                                          <p:sndTgt r:embed="rId3" name="camera.wav"/>
                                        </p:tgtEl>
                                      </p:cMediaNode>
                                    </p:audio>
                                  </p:subTnLst>
                                </p:cTn>
                              </p:par>
                            </p:childTnLst>
                          </p:cTn>
                        </p:par>
                      </p:childTnLst>
                    </p:cTn>
                  </p:par>
                  <p:par>
                    <p:cTn id="243" fill="hold">
                      <p:stCondLst>
                        <p:cond delay="indefinite"/>
                      </p:stCondLst>
                      <p:childTnLst>
                        <p:par>
                          <p:cTn id="244" fill="hold">
                            <p:stCondLst>
                              <p:cond delay="0"/>
                            </p:stCondLst>
                            <p:childTnLst>
                              <p:par>
                                <p:cTn id="245" presetID="4" presetClass="entr" presetSubtype="32" fill="hold" grpId="0" nodeType="clickEffect">
                                  <p:stCondLst>
                                    <p:cond delay="0"/>
                                  </p:stCondLst>
                                  <p:childTnLst>
                                    <p:set>
                                      <p:cBhvr>
                                        <p:cTn id="246" dur="1" fill="hold">
                                          <p:stCondLst>
                                            <p:cond delay="0"/>
                                          </p:stCondLst>
                                        </p:cTn>
                                        <p:tgtEl>
                                          <p:spTgt spid="1097817"/>
                                        </p:tgtEl>
                                        <p:attrNameLst>
                                          <p:attrName>style.visibility</p:attrName>
                                        </p:attrNameLst>
                                      </p:cBhvr>
                                      <p:to>
                                        <p:strVal val="visible"/>
                                      </p:to>
                                    </p:set>
                                    <p:animEffect transition="in" filter="box(out)">
                                      <p:cBhvr>
                                        <p:cTn id="247" dur="500"/>
                                        <p:tgtEl>
                                          <p:spTgt spid="1097817"/>
                                        </p:tgtEl>
                                      </p:cBhvr>
                                    </p:animEffect>
                                  </p:childTnLst>
                                  <p:subTnLst>
                                    <p:audio>
                                      <p:cMediaNode>
                                        <p:cTn display="0" masterRel="sameClick">
                                          <p:stCondLst>
                                            <p:cond evt="begin" delay="0">
                                              <p:tn val="245"/>
                                            </p:cond>
                                          </p:stCondLst>
                                          <p:endCondLst>
                                            <p:cond evt="onStopAudio" delay="0">
                                              <p:tgtEl>
                                                <p:sldTgt/>
                                              </p:tgtEl>
                                            </p:cond>
                                          </p:endCondLst>
                                        </p:cTn>
                                        <p:tgtEl>
                                          <p:sndTgt r:embed="rId3" name="camera.wav"/>
                                        </p:tgtEl>
                                      </p:cMediaNode>
                                    </p:audio>
                                  </p:subTnLst>
                                </p:cTn>
                              </p:par>
                            </p:childTnLst>
                          </p:cTn>
                        </p:par>
                      </p:childTnLst>
                    </p:cTn>
                  </p:par>
                  <p:par>
                    <p:cTn id="248" fill="hold">
                      <p:stCondLst>
                        <p:cond delay="indefinite"/>
                      </p:stCondLst>
                      <p:childTnLst>
                        <p:par>
                          <p:cTn id="249" fill="hold">
                            <p:stCondLst>
                              <p:cond delay="0"/>
                            </p:stCondLst>
                            <p:childTnLst>
                              <p:par>
                                <p:cTn id="250" presetID="4" presetClass="entr" presetSubtype="16" fill="hold" nodeType="clickEffect">
                                  <p:stCondLst>
                                    <p:cond delay="0"/>
                                  </p:stCondLst>
                                  <p:childTnLst>
                                    <p:set>
                                      <p:cBhvr>
                                        <p:cTn id="251" dur="1" fill="hold">
                                          <p:stCondLst>
                                            <p:cond delay="0"/>
                                          </p:stCondLst>
                                        </p:cTn>
                                        <p:tgtEl>
                                          <p:spTgt spid="1097838"/>
                                        </p:tgtEl>
                                        <p:attrNameLst>
                                          <p:attrName>style.visibility</p:attrName>
                                        </p:attrNameLst>
                                      </p:cBhvr>
                                      <p:to>
                                        <p:strVal val="visible"/>
                                      </p:to>
                                    </p:set>
                                    <p:animEffect transition="in" filter="box(in)">
                                      <p:cBhvr>
                                        <p:cTn id="252" dur="500"/>
                                        <p:tgtEl>
                                          <p:spTgt spid="1097838"/>
                                        </p:tgtEl>
                                      </p:cBhvr>
                                    </p:animEffect>
                                  </p:childTnLst>
                                  <p:subTnLst>
                                    <p:audio>
                                      <p:cMediaNode>
                                        <p:cTn display="0" masterRel="sameClick">
                                          <p:stCondLst>
                                            <p:cond evt="begin" delay="0">
                                              <p:tn val="250"/>
                                            </p:cond>
                                          </p:stCondLst>
                                          <p:endCondLst>
                                            <p:cond evt="onStopAudio" delay="0">
                                              <p:tgtEl>
                                                <p:sldTgt/>
                                              </p:tgtEl>
                                            </p:cond>
                                          </p:endCondLst>
                                        </p:cTn>
                                        <p:tgtEl>
                                          <p:sndTgt r:embed="rId3" name="camera.wav"/>
                                        </p:tgtEl>
                                      </p:cMediaNode>
                                    </p:audio>
                                  </p:subTnLst>
                                </p:cTn>
                              </p:par>
                            </p:childTnLst>
                          </p:cTn>
                        </p:par>
                        <p:par>
                          <p:cTn id="253" fill="hold">
                            <p:stCondLst>
                              <p:cond delay="500"/>
                            </p:stCondLst>
                            <p:childTnLst>
                              <p:par>
                                <p:cTn id="254" presetID="18" presetClass="entr" presetSubtype="6" fill="hold" nodeType="afterEffect">
                                  <p:stCondLst>
                                    <p:cond delay="0"/>
                                  </p:stCondLst>
                                  <p:childTnLst>
                                    <p:set>
                                      <p:cBhvr>
                                        <p:cTn id="255" dur="1" fill="hold">
                                          <p:stCondLst>
                                            <p:cond delay="0"/>
                                          </p:stCondLst>
                                        </p:cTn>
                                        <p:tgtEl>
                                          <p:spTgt spid="1097818"/>
                                        </p:tgtEl>
                                        <p:attrNameLst>
                                          <p:attrName>style.visibility</p:attrName>
                                        </p:attrNameLst>
                                      </p:cBhvr>
                                      <p:to>
                                        <p:strVal val="visible"/>
                                      </p:to>
                                    </p:set>
                                    <p:animEffect transition="in" filter="strips(downRight)">
                                      <p:cBhvr>
                                        <p:cTn id="256" dur="500"/>
                                        <p:tgtEl>
                                          <p:spTgt spid="1097818"/>
                                        </p:tgtEl>
                                      </p:cBhvr>
                                    </p:animEffect>
                                  </p:childTnLst>
                                  <p:subTnLst>
                                    <p:audio>
                                      <p:cMediaNode>
                                        <p:cTn display="0" masterRel="sameClick">
                                          <p:stCondLst>
                                            <p:cond evt="begin" delay="0">
                                              <p:tn val="254"/>
                                            </p:cond>
                                          </p:stCondLst>
                                          <p:endCondLst>
                                            <p:cond evt="onStopAudio" delay="0">
                                              <p:tgtEl>
                                                <p:sldTgt/>
                                              </p:tgtEl>
                                            </p:cond>
                                          </p:endCondLst>
                                        </p:cTn>
                                        <p:tgtEl>
                                          <p:sndTgt r:embed="rId3" name="camera.wav"/>
                                        </p:tgtEl>
                                      </p:cMediaNode>
                                    </p:audio>
                                  </p:subTnLst>
                                </p:cTn>
                              </p:par>
                            </p:childTnLst>
                          </p:cTn>
                        </p:par>
                      </p:childTnLst>
                    </p:cTn>
                  </p:par>
                  <p:par>
                    <p:cTn id="257" fill="hold">
                      <p:stCondLst>
                        <p:cond delay="indefinite"/>
                      </p:stCondLst>
                      <p:childTnLst>
                        <p:par>
                          <p:cTn id="258" fill="hold">
                            <p:stCondLst>
                              <p:cond delay="0"/>
                            </p:stCondLst>
                            <p:childTnLst>
                              <p:par>
                                <p:cTn id="259" presetID="4" presetClass="entr" presetSubtype="32" fill="hold" grpId="0" nodeType="clickEffect">
                                  <p:stCondLst>
                                    <p:cond delay="0"/>
                                  </p:stCondLst>
                                  <p:childTnLst>
                                    <p:set>
                                      <p:cBhvr>
                                        <p:cTn id="260" dur="1" fill="hold">
                                          <p:stCondLst>
                                            <p:cond delay="0"/>
                                          </p:stCondLst>
                                        </p:cTn>
                                        <p:tgtEl>
                                          <p:spTgt spid="1097839"/>
                                        </p:tgtEl>
                                        <p:attrNameLst>
                                          <p:attrName>style.visibility</p:attrName>
                                        </p:attrNameLst>
                                      </p:cBhvr>
                                      <p:to>
                                        <p:strVal val="visible"/>
                                      </p:to>
                                    </p:set>
                                    <p:animEffect transition="in" filter="box(out)">
                                      <p:cBhvr>
                                        <p:cTn id="261" dur="500"/>
                                        <p:tgtEl>
                                          <p:spTgt spid="1097839"/>
                                        </p:tgtEl>
                                      </p:cBhvr>
                                    </p:animEffect>
                                  </p:childTnLst>
                                  <p:subTnLst>
                                    <p:audio>
                                      <p:cMediaNode>
                                        <p:cTn display="0" masterRel="sameClick">
                                          <p:stCondLst>
                                            <p:cond evt="begin" delay="0">
                                              <p:tn val="259"/>
                                            </p:cond>
                                          </p:stCondLst>
                                          <p:endCondLst>
                                            <p:cond evt="onStopAudio" delay="0">
                                              <p:tgtEl>
                                                <p:sldTgt/>
                                              </p:tgtEl>
                                            </p:cond>
                                          </p:endCondLst>
                                        </p:cTn>
                                        <p:tgtEl>
                                          <p:sndTgt r:embed="rId3" name="camera.wav"/>
                                        </p:tgtEl>
                                      </p:cMediaNode>
                                    </p:audio>
                                  </p:subTnLst>
                                </p:cTn>
                              </p:par>
                            </p:childTnLst>
                          </p:cTn>
                        </p:par>
                      </p:childTnLst>
                    </p:cTn>
                  </p:par>
                  <p:par>
                    <p:cTn id="262" fill="hold">
                      <p:stCondLst>
                        <p:cond delay="indefinite"/>
                      </p:stCondLst>
                      <p:childTnLst>
                        <p:par>
                          <p:cTn id="263" fill="hold">
                            <p:stCondLst>
                              <p:cond delay="0"/>
                            </p:stCondLst>
                            <p:childTnLst>
                              <p:par>
                                <p:cTn id="264" presetID="2" presetClass="entr" presetSubtype="4" fill="hold" nodeType="clickEffect">
                                  <p:stCondLst>
                                    <p:cond delay="0"/>
                                  </p:stCondLst>
                                  <p:childTnLst>
                                    <p:set>
                                      <p:cBhvr>
                                        <p:cTn id="265" dur="1" fill="hold">
                                          <p:stCondLst>
                                            <p:cond delay="0"/>
                                          </p:stCondLst>
                                        </p:cTn>
                                        <p:tgtEl>
                                          <p:spTgt spid="1097841">
                                            <p:txEl>
                                              <p:pRg st="5" end="5"/>
                                            </p:txEl>
                                          </p:spTgt>
                                        </p:tgtEl>
                                        <p:attrNameLst>
                                          <p:attrName>style.visibility</p:attrName>
                                        </p:attrNameLst>
                                      </p:cBhvr>
                                      <p:to>
                                        <p:strVal val="visible"/>
                                      </p:to>
                                    </p:set>
                                    <p:anim calcmode="lin" valueType="num">
                                      <p:cBhvr additive="base">
                                        <p:cTn id="266" dur="500" fill="hold"/>
                                        <p:tgtEl>
                                          <p:spTgt spid="1097841">
                                            <p:txEl>
                                              <p:pRg st="5" end="5"/>
                                            </p:txEl>
                                          </p:spTgt>
                                        </p:tgtEl>
                                        <p:attrNameLst>
                                          <p:attrName>ppt_x</p:attrName>
                                        </p:attrNameLst>
                                      </p:cBhvr>
                                      <p:tavLst>
                                        <p:tav tm="0">
                                          <p:val>
                                            <p:strVal val="#ppt_x"/>
                                          </p:val>
                                        </p:tav>
                                        <p:tav tm="100000">
                                          <p:val>
                                            <p:strVal val="#ppt_x"/>
                                          </p:val>
                                        </p:tav>
                                      </p:tavLst>
                                    </p:anim>
                                    <p:anim calcmode="lin" valueType="num">
                                      <p:cBhvr additive="base">
                                        <p:cTn id="267" dur="500" fill="hold"/>
                                        <p:tgtEl>
                                          <p:spTgt spid="1097841">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4"/>
                                            </p:cond>
                                          </p:stCondLst>
                                          <p:endCondLst>
                                            <p:cond evt="onStopAudio" delay="0">
                                              <p:tgtEl>
                                                <p:sldTgt/>
                                              </p:tgtEl>
                                            </p:cond>
                                          </p:endCondLst>
                                        </p:cTn>
                                        <p:tgtEl>
                                          <p:sndTgt r:embed="rId3" name="camera.wav"/>
                                        </p:tgtEl>
                                      </p:cMediaNode>
                                    </p:audio>
                                  </p:subTnLst>
                                </p:cTn>
                              </p:par>
                              <p:par>
                                <p:cTn id="268" presetID="2" presetClass="entr" presetSubtype="4" fill="hold" nodeType="withEffect">
                                  <p:stCondLst>
                                    <p:cond delay="0"/>
                                  </p:stCondLst>
                                  <p:childTnLst>
                                    <p:set>
                                      <p:cBhvr>
                                        <p:cTn id="269" dur="1" fill="hold">
                                          <p:stCondLst>
                                            <p:cond delay="0"/>
                                          </p:stCondLst>
                                        </p:cTn>
                                        <p:tgtEl>
                                          <p:spTgt spid="1097841">
                                            <p:txEl>
                                              <p:pRg st="6" end="6"/>
                                            </p:txEl>
                                          </p:spTgt>
                                        </p:tgtEl>
                                        <p:attrNameLst>
                                          <p:attrName>style.visibility</p:attrName>
                                        </p:attrNameLst>
                                      </p:cBhvr>
                                      <p:to>
                                        <p:strVal val="visible"/>
                                      </p:to>
                                    </p:set>
                                    <p:anim calcmode="lin" valueType="num">
                                      <p:cBhvr additive="base">
                                        <p:cTn id="270" dur="500" fill="hold"/>
                                        <p:tgtEl>
                                          <p:spTgt spid="1097841">
                                            <p:txEl>
                                              <p:pRg st="6" end="6"/>
                                            </p:txEl>
                                          </p:spTgt>
                                        </p:tgtEl>
                                        <p:attrNameLst>
                                          <p:attrName>ppt_x</p:attrName>
                                        </p:attrNameLst>
                                      </p:cBhvr>
                                      <p:tavLst>
                                        <p:tav tm="0">
                                          <p:val>
                                            <p:strVal val="#ppt_x"/>
                                          </p:val>
                                        </p:tav>
                                        <p:tav tm="100000">
                                          <p:val>
                                            <p:strVal val="#ppt_x"/>
                                          </p:val>
                                        </p:tav>
                                      </p:tavLst>
                                    </p:anim>
                                    <p:anim calcmode="lin" valueType="num">
                                      <p:cBhvr additive="base">
                                        <p:cTn id="271" dur="500" fill="hold"/>
                                        <p:tgtEl>
                                          <p:spTgt spid="1097841">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6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747" grpId="0" animBg="1"/>
      <p:bldP spid="1097748" grpId="0" animBg="1"/>
      <p:bldP spid="1097756" grpId="0"/>
      <p:bldP spid="1097757" grpId="0"/>
      <p:bldP spid="1097758" grpId="0" animBg="1"/>
      <p:bldP spid="1097759" grpId="0" animBg="1"/>
      <p:bldP spid="1097760" grpId="0" animBg="1"/>
      <p:bldP spid="1097766" grpId="1" animBg="1"/>
      <p:bldP spid="1097773" grpId="0"/>
      <p:bldP spid="1097774" grpId="0"/>
      <p:bldP spid="1097775" grpId="0" animBg="1"/>
      <p:bldP spid="1097776" grpId="0" animBg="1"/>
      <p:bldP spid="1097780" grpId="0" animBg="1"/>
      <p:bldP spid="1097782" grpId="0" animBg="1"/>
      <p:bldP spid="1097783" grpId="0" animBg="1"/>
      <p:bldP spid="1097790" grpId="0" animBg="1"/>
      <p:bldP spid="1097791" grpId="0"/>
      <p:bldP spid="1097792" grpId="0"/>
      <p:bldP spid="1097793" grpId="0" animBg="1"/>
      <p:bldP spid="1097794" grpId="0" animBg="1"/>
      <p:bldP spid="1097795" grpId="0" animBg="1"/>
      <p:bldP spid="1097799" grpId="0" animBg="1"/>
      <p:bldP spid="1097817" grpId="0" animBg="1"/>
      <p:bldP spid="1097839" grpId="0" animBg="1"/>
      <p:bldP spid="1097781" grpId="0" animBg="1"/>
      <p:bldP spid="1097765"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9781" name="Rectangle 5"/>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p>
        </p:txBody>
      </p:sp>
      <p:sp>
        <p:nvSpPr>
          <p:cNvPr id="1099783" name="Rectangle 7"/>
          <p:cNvSpPr>
            <a:spLocks noChangeArrowheads="1"/>
          </p:cNvSpPr>
          <p:nvPr/>
        </p:nvSpPr>
        <p:spPr bwMode="auto">
          <a:xfrm>
            <a:off x="1106191" y="692151"/>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链表的插入操作</a:t>
            </a:r>
          </a:p>
        </p:txBody>
      </p:sp>
      <p:sp>
        <p:nvSpPr>
          <p:cNvPr id="1099784" name="Rectangle 8"/>
          <p:cNvSpPr>
            <a:spLocks noChangeArrowheads="1"/>
          </p:cNvSpPr>
          <p:nvPr/>
        </p:nvSpPr>
        <p:spPr bwMode="auto">
          <a:xfrm>
            <a:off x="790498" y="1076543"/>
            <a:ext cx="11016994" cy="1200329"/>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mn-lt"/>
                <a:ea typeface="楷体" panose="02010609060101010101" pitchFamily="49" charset="-122"/>
              </a:rPr>
              <a:t>在第</a:t>
            </a:r>
            <a:r>
              <a:rPr lang="en-US" altLang="zh-CN" b="1" dirty="0" err="1">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个结点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与第</a:t>
            </a:r>
            <a:r>
              <a:rPr lang="en-US" altLang="zh-CN" b="1"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节点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之间插入一个新的结点</a:t>
            </a:r>
            <a:r>
              <a:rPr lang="en-US" altLang="zh-CN" b="1" dirty="0">
                <a:effectLst>
                  <a:outerShdw blurRad="38100" dist="38100" dir="2700000" algn="tl">
                    <a:srgbClr val="FFFFFF"/>
                  </a:outerShdw>
                </a:effectLst>
                <a:latin typeface="+mn-lt"/>
                <a:ea typeface="楷体" panose="02010609060101010101" pitchFamily="49" charset="-122"/>
              </a:rPr>
              <a:t>N</a:t>
            </a:r>
            <a:r>
              <a:rPr lang="zh-CN" altLang="en-US" b="1" dirty="0">
                <a:effectLst>
                  <a:outerShdw blurRad="38100" dist="38100" dir="2700000" algn="tl">
                    <a:srgbClr val="FFFFFF"/>
                  </a:outerShdw>
                </a:effectLst>
                <a:latin typeface="+mn-lt"/>
                <a:ea typeface="楷体" panose="02010609060101010101" pitchFamily="49" charset="-122"/>
              </a:rPr>
              <a:t>，使线性表的长度增</a:t>
            </a:r>
            <a:r>
              <a:rPr lang="en-US" altLang="zh-CN" b="1" dirty="0">
                <a:effectLst>
                  <a:outerShdw blurRad="38100" dist="38100" dir="2700000" algn="tl">
                    <a:srgbClr val="FFFFFF"/>
                  </a:outerShdw>
                </a:effectLst>
                <a:latin typeface="+mn-lt"/>
                <a:ea typeface="楷体" panose="02010609060101010101" pitchFamily="49" charset="-122"/>
              </a:rPr>
              <a:t>1</a:t>
            </a:r>
            <a:r>
              <a:rPr lang="zh-CN" altLang="en-US" b="1" dirty="0">
                <a:effectLst>
                  <a:outerShdw blurRad="38100" dist="38100" dir="2700000" algn="tl">
                    <a:srgbClr val="FFFFFF"/>
                  </a:outerShdw>
                </a:effectLst>
                <a:latin typeface="+mn-lt"/>
                <a:ea typeface="楷体" panose="02010609060101010101" pitchFamily="49" charset="-122"/>
              </a:rPr>
              <a:t>，且</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与</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的逻辑关系发生如下变化：插入前，</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是</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的前驱，</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是</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的后继；插入后，新插入的结点</a:t>
            </a:r>
            <a:r>
              <a:rPr lang="en-US" altLang="zh-CN" b="1" dirty="0">
                <a:effectLst>
                  <a:outerShdw blurRad="38100" dist="38100" dir="2700000" algn="tl">
                    <a:srgbClr val="FFFFFF"/>
                  </a:outerShdw>
                </a:effectLst>
                <a:latin typeface="+mn-lt"/>
                <a:ea typeface="楷体" panose="02010609060101010101" pitchFamily="49" charset="-122"/>
              </a:rPr>
              <a:t>N</a:t>
            </a:r>
            <a:r>
              <a:rPr lang="zh-CN" altLang="en-US" b="1" dirty="0">
                <a:effectLst>
                  <a:outerShdw blurRad="38100" dist="38100" dir="2700000" algn="tl">
                    <a:srgbClr val="FFFFFF"/>
                  </a:outerShdw>
                </a:effectLst>
                <a:latin typeface="+mn-lt"/>
                <a:ea typeface="楷体" panose="02010609060101010101" pitchFamily="49" charset="-122"/>
              </a:rPr>
              <a:t>成为</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的后继、</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的前驱</a:t>
            </a:r>
            <a:r>
              <a:rPr lang="zh-CN" altLang="en-US" dirty="0">
                <a:latin typeface="+mn-lt"/>
                <a:ea typeface="楷体" panose="02010609060101010101" pitchFamily="49" charset="-122"/>
              </a:rPr>
              <a:t>。</a:t>
            </a:r>
          </a:p>
        </p:txBody>
      </p:sp>
      <p:sp>
        <p:nvSpPr>
          <p:cNvPr id="1099785" name="Rectangle 9"/>
          <p:cNvSpPr>
            <a:spLocks noChangeArrowheads="1"/>
          </p:cNvSpPr>
          <p:nvPr/>
        </p:nvSpPr>
        <p:spPr bwMode="auto">
          <a:xfrm>
            <a:off x="754816" y="2322592"/>
            <a:ext cx="11016994" cy="2308324"/>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基本思想：</a:t>
            </a:r>
            <a:endParaRPr lang="en-US" altLang="zh-CN" b="1" dirty="0">
              <a:solidFill>
                <a:srgbClr val="FF0000"/>
              </a:solidFill>
              <a:effectLst>
                <a:outerShdw blurRad="38100" dist="38100" dir="2700000" algn="tl">
                  <a:srgbClr val="000000"/>
                </a:outerShdw>
              </a:effectLst>
              <a:ea typeface="隶书" panose="02010509060101010101" pitchFamily="49" charset="-122"/>
            </a:endParaRPr>
          </a:p>
          <a:p>
            <a:r>
              <a:rPr lang="en-US" altLang="zh-CN" b="1" dirty="0">
                <a:ln w="1905"/>
                <a:solidFill>
                  <a:srgbClr val="FF0000"/>
                </a:solidFill>
                <a:effectLst>
                  <a:outerShdw blurRad="38100" dist="38100" dir="2700000" algn="tl">
                    <a:srgbClr val="000000"/>
                  </a:outerShdw>
                </a:effectLst>
                <a:ea typeface="隶书" panose="020105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1</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）通过单链表的头指针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head</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，找到链表的第一个结点；</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2</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）顺着结点的指针域找到第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3</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）将</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pnew</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指向的新结点插入到第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个结点之后。</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插入时首先将新节点的指针域指向第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个结点的后继节点，然后再将第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个结点的指针域指向新节点。注意顺序不可颠倒。当</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=0</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时，表示头节点。 </a:t>
            </a:r>
            <a:endParaRPr lang="zh-CN" altLang="en-US" dirty="0">
              <a:ea typeface="楷体" panose="02010609060101010101" pitchFamily="49" charset="-122"/>
            </a:endParaRPr>
          </a:p>
        </p:txBody>
      </p:sp>
      <p:grpSp>
        <p:nvGrpSpPr>
          <p:cNvPr id="1099786" name="Group 10"/>
          <p:cNvGrpSpPr/>
          <p:nvPr/>
        </p:nvGrpSpPr>
        <p:grpSpPr bwMode="auto">
          <a:xfrm>
            <a:off x="-9822" y="0"/>
            <a:ext cx="446088" cy="6858000"/>
            <a:chOff x="0" y="0"/>
            <a:chExt cx="281" cy="4320"/>
          </a:xfrm>
        </p:grpSpPr>
        <p:sp>
          <p:nvSpPr>
            <p:cNvPr id="1099787"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99788"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9783"/>
                                        </p:tgtEl>
                                        <p:attrNameLst>
                                          <p:attrName>style.visibility</p:attrName>
                                        </p:attrNameLst>
                                      </p:cBhvr>
                                      <p:to>
                                        <p:strVal val="visible"/>
                                      </p:to>
                                    </p:set>
                                    <p:anim calcmode="lin" valueType="num">
                                      <p:cBhvr additive="base">
                                        <p:cTn id="7" dur="500" fill="hold"/>
                                        <p:tgtEl>
                                          <p:spTgt spid="1099783"/>
                                        </p:tgtEl>
                                        <p:attrNameLst>
                                          <p:attrName>ppt_x</p:attrName>
                                        </p:attrNameLst>
                                      </p:cBhvr>
                                      <p:tavLst>
                                        <p:tav tm="0">
                                          <p:val>
                                            <p:strVal val="0-#ppt_w/2"/>
                                          </p:val>
                                        </p:tav>
                                        <p:tav tm="100000">
                                          <p:val>
                                            <p:strVal val="#ppt_x"/>
                                          </p:val>
                                        </p:tav>
                                      </p:tavLst>
                                    </p:anim>
                                    <p:anim calcmode="lin" valueType="num">
                                      <p:cBhvr additive="base">
                                        <p:cTn id="8" dur="500" fill="hold"/>
                                        <p:tgtEl>
                                          <p:spTgt spid="10997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099784"/>
                                        </p:tgtEl>
                                        <p:attrNameLst>
                                          <p:attrName>style.visibility</p:attrName>
                                        </p:attrNameLst>
                                      </p:cBhvr>
                                      <p:to>
                                        <p:strVal val="visible"/>
                                      </p:to>
                                    </p:set>
                                    <p:animEffect transition="in" filter="box(out)">
                                      <p:cBhvr>
                                        <p:cTn id="13" dur="500"/>
                                        <p:tgtEl>
                                          <p:spTgt spid="109978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099785"/>
                                        </p:tgtEl>
                                        <p:attrNameLst>
                                          <p:attrName>style.visibility</p:attrName>
                                        </p:attrNameLst>
                                      </p:cBhvr>
                                      <p:to>
                                        <p:strVal val="visible"/>
                                      </p:to>
                                    </p:set>
                                    <p:animEffect transition="in" filter="box(out)">
                                      <p:cBhvr>
                                        <p:cTn id="18" dur="500"/>
                                        <p:tgtEl>
                                          <p:spTgt spid="1099785"/>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9783" grpId="0"/>
      <p:bldP spid="1099784" grpId="0"/>
      <p:bldP spid="109978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054820" name="Group 100"/>
          <p:cNvGrpSpPr/>
          <p:nvPr/>
        </p:nvGrpSpPr>
        <p:grpSpPr bwMode="auto">
          <a:xfrm>
            <a:off x="945714" y="4267202"/>
            <a:ext cx="5090181" cy="2370138"/>
            <a:chOff x="497" y="2688"/>
            <a:chExt cx="2735" cy="1493"/>
          </a:xfrm>
        </p:grpSpPr>
        <p:sp>
          <p:nvSpPr>
            <p:cNvPr id="1054736" name="Rectangle 16" descr="信纸"/>
            <p:cNvSpPr>
              <a:spLocks noChangeArrowheads="1"/>
            </p:cNvSpPr>
            <p:nvPr/>
          </p:nvSpPr>
          <p:spPr bwMode="auto">
            <a:xfrm>
              <a:off x="951" y="2755"/>
              <a:ext cx="2281" cy="1426"/>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FF3300"/>
                  </a:solidFill>
                  <a:effectLst>
                    <a:outerShdw blurRad="38100" dist="38100" dir="2700000" algn="tl">
                      <a:srgbClr val="000000"/>
                    </a:outerShdw>
                  </a:effectLst>
                </a:rPr>
                <a:t>struct  Student_Info</a:t>
              </a:r>
            </a:p>
            <a:p>
              <a:r>
                <a:rPr lang="en-US" altLang="zh-CN" sz="2000" b="1">
                  <a:effectLst>
                    <a:outerShdw blurRad="38100" dist="38100" dir="2700000" algn="tl">
                      <a:srgbClr val="FFFFFF"/>
                    </a:outerShdw>
                  </a:effectLst>
                </a:rPr>
                <a:t>{</a:t>
              </a:r>
            </a:p>
            <a:p>
              <a:r>
                <a:rPr lang="en-US" altLang="zh-CN" sz="2000" b="1">
                  <a:effectLst>
                    <a:outerShdw blurRad="38100" dist="38100" dir="2700000" algn="tl">
                      <a:srgbClr val="FFFFFF"/>
                    </a:outerShdw>
                  </a:effectLst>
                </a:rPr>
                <a:t>  char  no[9], name[20], sex;</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unsigned int  age, classno;</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  float  grade;            </a:t>
              </a:r>
              <a:endParaRPr lang="en-US" altLang="zh-CN" sz="2000" b="1">
                <a:solidFill>
                  <a:schemeClr val="accent2"/>
                </a:solidFill>
                <a:effectLst>
                  <a:outerShdw blurRad="38100" dist="38100" dir="2700000" algn="tl">
                    <a:srgbClr val="000000"/>
                  </a:outerShdw>
                </a:effectLst>
              </a:endParaRPr>
            </a:p>
            <a:p>
              <a:r>
                <a:rPr lang="en-US" altLang="zh-CN" sz="2000" b="1">
                  <a:effectLst>
                    <a:outerShdw blurRad="38100" dist="38100" dir="2700000" algn="tl">
                      <a:srgbClr val="FFFFFF"/>
                    </a:outerShdw>
                  </a:effectLst>
                </a:rPr>
                <a:t>};</a:t>
              </a:r>
            </a:p>
            <a:p>
              <a:r>
                <a:rPr lang="en-US" altLang="zh-CN" sz="2000" b="1">
                  <a:solidFill>
                    <a:srgbClr val="CC0000"/>
                  </a:solidFill>
                  <a:effectLst>
                    <a:outerShdw blurRad="38100" dist="38100" dir="2700000" algn="tl">
                      <a:srgbClr val="000000"/>
                    </a:outerShdw>
                  </a:effectLst>
                </a:rPr>
                <a:t>struct  Student_Info  student;</a:t>
              </a:r>
            </a:p>
          </p:txBody>
        </p:sp>
        <p:sp>
          <p:nvSpPr>
            <p:cNvPr id="1054819" name="Text Box 99"/>
            <p:cNvSpPr txBox="1">
              <a:spLocks noChangeArrowheads="1"/>
            </p:cNvSpPr>
            <p:nvPr/>
          </p:nvSpPr>
          <p:spPr bwMode="auto">
            <a:xfrm>
              <a:off x="497" y="2688"/>
              <a:ext cx="408" cy="288"/>
            </a:xfrm>
            <a:prstGeom prst="rect">
              <a:avLst/>
            </a:prstGeom>
            <a:noFill/>
            <a:ln w="9525">
              <a:noFill/>
              <a:miter lim="800000"/>
            </a:ln>
            <a:effectLst/>
          </p:spPr>
          <p:txBody>
            <a:bodyPr wrap="square">
              <a:spAutoFit/>
            </a:bodyPr>
            <a:lstStyle/>
            <a:p>
              <a:pPr>
                <a:spcBef>
                  <a:spcPct val="50000"/>
                </a:spcBef>
              </a:pPr>
              <a:r>
                <a:rPr lang="zh-CN" altLang="en-US" b="1" dirty="0">
                  <a:solidFill>
                    <a:srgbClr val="FF0000"/>
                  </a:solidFill>
                  <a:effectLst>
                    <a:outerShdw blurRad="38100" dist="38100" dir="2700000" algn="tl">
                      <a:srgbClr val="000000"/>
                    </a:outerShdw>
                  </a:effectLst>
                  <a:ea typeface="隶书" panose="02010509060101010101" pitchFamily="49" charset="-122"/>
                </a:rPr>
                <a:t>例：</a:t>
              </a:r>
            </a:p>
          </p:txBody>
        </p:sp>
      </p:grpSp>
      <p:sp>
        <p:nvSpPr>
          <p:cNvPr id="1054725" name="Rectangle 5"/>
          <p:cNvSpPr>
            <a:spLocks noChangeArrowheads="1"/>
          </p:cNvSpPr>
          <p:nvPr/>
        </p:nvSpPr>
        <p:spPr bwMode="auto">
          <a:xfrm>
            <a:off x="601367" y="188913"/>
            <a:ext cx="4014787"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2</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、结构体变量的定义和引用</a:t>
            </a:r>
          </a:p>
        </p:txBody>
      </p:sp>
      <p:sp>
        <p:nvSpPr>
          <p:cNvPr id="1054726" name="Text Box 6"/>
          <p:cNvSpPr txBox="1">
            <a:spLocks noChangeArrowheads="1"/>
          </p:cNvSpPr>
          <p:nvPr/>
        </p:nvSpPr>
        <p:spPr bwMode="auto">
          <a:xfrm>
            <a:off x="1787665" y="1852613"/>
            <a:ext cx="4248150" cy="230346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 </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结构体类型名</a:t>
            </a:r>
          </a:p>
          <a:p>
            <a:r>
              <a:rPr lang="en-US" altLang="zh-CN"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1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1</a:t>
            </a:r>
            <a:r>
              <a:rPr lang="zh-CN" altLang="en-US" sz="2000" b="1">
                <a:effectLst>
                  <a:outerShdw blurRad="38100" dist="38100" dir="2700000" algn="tl">
                    <a:srgbClr val="FFFFFF"/>
                  </a:outerShdw>
                </a:effectLst>
                <a:latin typeface="+mn-lt"/>
                <a:ea typeface="楷体" panose="02010609060101010101" pitchFamily="49" charset="-122"/>
              </a:rPr>
              <a:t>；</a:t>
            </a:r>
          </a:p>
          <a:p>
            <a:r>
              <a:rPr lang="zh-CN" altLang="en-US" sz="2000" b="1">
                <a:effectLst>
                  <a:outerShdw blurRad="38100" dist="38100" dir="2700000" algn="tl">
                    <a:srgbClr val="FFFFFF"/>
                  </a:outerShdw>
                </a:effectLst>
                <a:latin typeface="+mn-lt"/>
                <a:ea typeface="楷体" panose="02010609060101010101" pitchFamily="49" charset="-122"/>
              </a:rPr>
              <a:t>    </a:t>
            </a:r>
            <a:r>
              <a:rPr lang="en-US" altLang="zh-CN" sz="2000" b="1">
                <a:effectLst>
                  <a:outerShdw blurRad="38100" dist="38100" dir="2700000" algn="tl">
                    <a:srgbClr val="FFFFFF"/>
                  </a:outerShdw>
                </a:effectLst>
                <a:latin typeface="+mn-lt"/>
                <a:ea typeface="楷体" panose="02010609060101010101" pitchFamily="49" charset="-122"/>
              </a:rPr>
              <a:t>… …</a:t>
            </a: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n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n</a:t>
            </a:r>
            <a:r>
              <a:rPr lang="zh-CN" altLang="en-US"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a:t>
            </a:r>
          </a:p>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  </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结构体类型名  变量名列表；</a:t>
            </a:r>
          </a:p>
        </p:txBody>
      </p:sp>
      <p:sp>
        <p:nvSpPr>
          <p:cNvPr id="1054733" name="Rectangle 13"/>
          <p:cNvSpPr>
            <a:spLocks noChangeArrowheads="1"/>
          </p:cNvSpPr>
          <p:nvPr/>
        </p:nvSpPr>
        <p:spPr bwMode="auto">
          <a:xfrm>
            <a:off x="1033167" y="762944"/>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结构体变量的定义</a:t>
            </a:r>
          </a:p>
        </p:txBody>
      </p:sp>
      <p:sp>
        <p:nvSpPr>
          <p:cNvPr id="1054735" name="Rectangle 15"/>
          <p:cNvSpPr>
            <a:spLocks noChangeArrowheads="1"/>
          </p:cNvSpPr>
          <p:nvPr/>
        </p:nvSpPr>
        <p:spPr bwMode="auto">
          <a:xfrm>
            <a:off x="1317329" y="1276350"/>
            <a:ext cx="7566025" cy="457200"/>
          </a:xfrm>
          <a:prstGeom prst="rect">
            <a:avLst/>
          </a:prstGeom>
          <a:noFill/>
          <a:ln w="9525">
            <a:noFill/>
            <a:miter lim="800000"/>
          </a:ln>
          <a:effectLst/>
        </p:spPr>
        <p:txBody>
          <a:bodyPr>
            <a:spAutoFit/>
          </a:bodyPr>
          <a:lstStyle/>
          <a:p>
            <a:pPr>
              <a:buFont typeface="Wingdings" panose="05000000000000000000" pitchFamily="2" charset="2"/>
              <a:buChar char="l"/>
            </a:pPr>
            <a:r>
              <a:rPr lang="en-US" altLang="zh-CN" b="1" dirty="0">
                <a:solidFill>
                  <a:srgbClr val="FF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间接定义法：</a:t>
            </a:r>
            <a:r>
              <a:rPr lang="zh-CN" altLang="en-US" b="1" dirty="0">
                <a:effectLst>
                  <a:outerShdw blurRad="38100" dist="38100" dir="2700000" algn="tl">
                    <a:srgbClr val="FFFFFF"/>
                  </a:outerShdw>
                </a:effectLst>
                <a:ea typeface="隶书" panose="02010509060101010101" pitchFamily="49" charset="-122"/>
              </a:rPr>
              <a:t>先定义结构类型，再定义结构变量</a:t>
            </a:r>
            <a:r>
              <a:rPr lang="zh-CN" altLang="en-US" dirty="0"/>
              <a:t> </a:t>
            </a:r>
          </a:p>
        </p:txBody>
      </p:sp>
      <p:grpSp>
        <p:nvGrpSpPr>
          <p:cNvPr id="1054818" name="Group 98"/>
          <p:cNvGrpSpPr/>
          <p:nvPr/>
        </p:nvGrpSpPr>
        <p:grpSpPr bwMode="auto">
          <a:xfrm>
            <a:off x="4151784" y="5225737"/>
            <a:ext cx="4504171" cy="1419226"/>
            <a:chOff x="2032" y="3299"/>
            <a:chExt cx="3121" cy="894"/>
          </a:xfrm>
        </p:grpSpPr>
        <p:sp>
          <p:nvSpPr>
            <p:cNvPr id="1054815" name="Oval 95"/>
            <p:cNvSpPr>
              <a:spLocks noChangeArrowheads="1"/>
            </p:cNvSpPr>
            <p:nvPr/>
          </p:nvSpPr>
          <p:spPr bwMode="auto">
            <a:xfrm>
              <a:off x="2032" y="3921"/>
              <a:ext cx="680" cy="272"/>
            </a:xfrm>
            <a:prstGeom prst="ellipse">
              <a:avLst/>
            </a:prstGeom>
            <a:noFill/>
            <a:ln w="28575">
              <a:solidFill>
                <a:srgbClr val="FF00FF"/>
              </a:solidFill>
              <a:round/>
            </a:ln>
            <a:effectLst/>
          </p:spPr>
          <p:txBody>
            <a:bodyPr wrap="none" anchor="ctr"/>
            <a:lstStyle/>
            <a:p>
              <a:endParaRPr lang="zh-CN" altLang="en-US"/>
            </a:p>
          </p:txBody>
        </p:sp>
        <p:sp>
          <p:nvSpPr>
            <p:cNvPr id="1054816" name="Line 96"/>
            <p:cNvSpPr>
              <a:spLocks noChangeShapeType="1"/>
            </p:cNvSpPr>
            <p:nvPr/>
          </p:nvSpPr>
          <p:spPr bwMode="auto">
            <a:xfrm flipV="1">
              <a:off x="2653" y="3299"/>
              <a:ext cx="2500" cy="675"/>
            </a:xfrm>
            <a:prstGeom prst="line">
              <a:avLst/>
            </a:prstGeom>
            <a:noFill/>
            <a:ln w="28575">
              <a:solidFill>
                <a:srgbClr val="FF00FF"/>
              </a:solidFill>
              <a:round/>
              <a:tailEnd type="stealth" w="lg" len="lg"/>
            </a:ln>
            <a:effectLst>
              <a:outerShdw dist="35921" dir="2700000" algn="ctr" rotWithShape="0">
                <a:schemeClr val="bg2"/>
              </a:outerShdw>
            </a:effectLst>
          </p:spPr>
          <p:txBody>
            <a:bodyPr/>
            <a:lstStyle/>
            <a:p>
              <a:endParaRPr lang="zh-CN" altLang="en-US"/>
            </a:p>
          </p:txBody>
        </p:sp>
        <p:sp>
          <p:nvSpPr>
            <p:cNvPr id="1054817" name="Text Box 97"/>
            <p:cNvSpPr txBox="1">
              <a:spLocks noChangeArrowheads="1"/>
            </p:cNvSpPr>
            <p:nvPr/>
          </p:nvSpPr>
          <p:spPr bwMode="auto">
            <a:xfrm rot="20703405">
              <a:off x="3697" y="3578"/>
              <a:ext cx="848" cy="233"/>
            </a:xfrm>
            <a:prstGeom prst="rect">
              <a:avLst/>
            </a:prstGeom>
            <a:noFill/>
            <a:ln w="9525">
              <a:noFill/>
              <a:miter lim="800000"/>
            </a:ln>
            <a:effectLst/>
          </p:spPr>
          <p:txBody>
            <a:bodyPr wrap="square">
              <a:spAutoFit/>
            </a:bodyPr>
            <a:lstStyle/>
            <a:p>
              <a:pPr>
                <a:spcBef>
                  <a:spcPct val="50000"/>
                </a:spcBef>
              </a:pPr>
              <a:r>
                <a:rPr lang="zh-CN" altLang="en-US" sz="1800" b="1" dirty="0">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rPr>
                <a:t>内存映像</a:t>
              </a:r>
              <a:endParaRPr lang="en-US" altLang="zh-CN" sz="1800" b="1" dirty="0">
                <a:solidFill>
                  <a:srgbClr val="99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grpSp>
        <p:nvGrpSpPr>
          <p:cNvPr id="1054821" name="Group 101"/>
          <p:cNvGrpSpPr/>
          <p:nvPr/>
        </p:nvGrpSpPr>
        <p:grpSpPr bwMode="auto">
          <a:xfrm>
            <a:off x="-9822" y="0"/>
            <a:ext cx="446088" cy="6858000"/>
            <a:chOff x="0" y="0"/>
            <a:chExt cx="281" cy="4320"/>
          </a:xfrm>
        </p:grpSpPr>
        <p:sp>
          <p:nvSpPr>
            <p:cNvPr id="1054822" name="Text Box 10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54823" name="Text Box 10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68" name="组合 67"/>
          <p:cNvGrpSpPr/>
          <p:nvPr/>
        </p:nvGrpSpPr>
        <p:grpSpPr>
          <a:xfrm>
            <a:off x="7752184" y="1916710"/>
            <a:ext cx="3465514" cy="4392610"/>
            <a:chOff x="5843590" y="1844672"/>
            <a:chExt cx="3465514" cy="4392610"/>
          </a:xfrm>
        </p:grpSpPr>
        <p:grpSp>
          <p:nvGrpSpPr>
            <p:cNvPr id="1054814" name="Group 94"/>
            <p:cNvGrpSpPr/>
            <p:nvPr/>
          </p:nvGrpSpPr>
          <p:grpSpPr bwMode="auto">
            <a:xfrm>
              <a:off x="5843590" y="1844672"/>
              <a:ext cx="3465514" cy="4392610"/>
              <a:chOff x="3681" y="1058"/>
              <a:chExt cx="2183" cy="2767"/>
            </a:xfrm>
          </p:grpSpPr>
          <p:grpSp>
            <p:nvGrpSpPr>
              <p:cNvPr id="1054783" name="Group 63"/>
              <p:cNvGrpSpPr/>
              <p:nvPr/>
            </p:nvGrpSpPr>
            <p:grpSpPr bwMode="auto">
              <a:xfrm>
                <a:off x="4281" y="1058"/>
                <a:ext cx="904" cy="2767"/>
                <a:chOff x="4281" y="1058"/>
                <a:chExt cx="904" cy="2767"/>
              </a:xfrm>
            </p:grpSpPr>
            <p:grpSp>
              <p:nvGrpSpPr>
                <p:cNvPr id="1054782" name="Group 62"/>
                <p:cNvGrpSpPr/>
                <p:nvPr/>
              </p:nvGrpSpPr>
              <p:grpSpPr bwMode="auto">
                <a:xfrm>
                  <a:off x="4281" y="1058"/>
                  <a:ext cx="904" cy="2767"/>
                  <a:chOff x="3609" y="1202"/>
                  <a:chExt cx="1219" cy="2767"/>
                </a:xfrm>
              </p:grpSpPr>
              <p:sp>
                <p:nvSpPr>
                  <p:cNvPr id="1054748" name="Rectangle 28"/>
                  <p:cNvSpPr>
                    <a:spLocks noChangeArrowheads="1"/>
                  </p:cNvSpPr>
                  <p:nvPr/>
                </p:nvSpPr>
                <p:spPr bwMode="auto">
                  <a:xfrm>
                    <a:off x="3609" y="1202"/>
                    <a:ext cx="1211" cy="2177"/>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endParaRPr lang="zh-CN" altLang="zh-CN" sz="2000"/>
                  </a:p>
                </p:txBody>
              </p:sp>
              <p:sp>
                <p:nvSpPr>
                  <p:cNvPr id="1054749" name="Line 29"/>
                  <p:cNvSpPr>
                    <a:spLocks noChangeShapeType="1"/>
                  </p:cNvSpPr>
                  <p:nvPr/>
                </p:nvSpPr>
                <p:spPr bwMode="auto">
                  <a:xfrm>
                    <a:off x="3609" y="1686"/>
                    <a:ext cx="1211" cy="0"/>
                  </a:xfrm>
                  <a:prstGeom prst="line">
                    <a:avLst/>
                  </a:prstGeom>
                  <a:noFill/>
                  <a:ln w="9525">
                    <a:solidFill>
                      <a:srgbClr val="000000"/>
                    </a:solidFill>
                    <a:round/>
                  </a:ln>
                  <a:effectLst/>
                </p:spPr>
                <p:txBody>
                  <a:bodyPr wrap="none" anchor="ctr"/>
                  <a:lstStyle/>
                  <a:p>
                    <a:endParaRPr lang="zh-CN" altLang="en-US"/>
                  </a:p>
                </p:txBody>
              </p:sp>
              <p:sp>
                <p:nvSpPr>
                  <p:cNvPr id="1054750" name="Line 30"/>
                  <p:cNvSpPr>
                    <a:spLocks noChangeShapeType="1"/>
                  </p:cNvSpPr>
                  <p:nvPr/>
                </p:nvSpPr>
                <p:spPr bwMode="auto">
                  <a:xfrm>
                    <a:off x="3609" y="2064"/>
                    <a:ext cx="1211" cy="0"/>
                  </a:xfrm>
                  <a:prstGeom prst="line">
                    <a:avLst/>
                  </a:prstGeom>
                  <a:noFill/>
                  <a:ln w="9525">
                    <a:solidFill>
                      <a:srgbClr val="000000"/>
                    </a:solidFill>
                    <a:round/>
                  </a:ln>
                  <a:effectLst/>
                </p:spPr>
                <p:txBody>
                  <a:bodyPr wrap="none" anchor="ctr"/>
                  <a:lstStyle/>
                  <a:p>
                    <a:endParaRPr lang="zh-CN" altLang="en-US"/>
                  </a:p>
                </p:txBody>
              </p:sp>
              <p:sp>
                <p:nvSpPr>
                  <p:cNvPr id="1054753" name="AutoShape 33"/>
                  <p:cNvSpPr>
                    <a:spLocks noChangeArrowheads="1"/>
                  </p:cNvSpPr>
                  <p:nvPr/>
                </p:nvSpPr>
                <p:spPr bwMode="auto">
                  <a:xfrm>
                    <a:off x="3610" y="3379"/>
                    <a:ext cx="1211" cy="590"/>
                  </a:xfrm>
                  <a:prstGeom prst="foldedCorner">
                    <a:avLst>
                      <a:gd name="adj" fmla="val 500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054755" name="Line 35"/>
                  <p:cNvSpPr>
                    <a:spLocks noChangeShapeType="1"/>
                  </p:cNvSpPr>
                  <p:nvPr/>
                </p:nvSpPr>
                <p:spPr bwMode="auto">
                  <a:xfrm>
                    <a:off x="3609" y="2228"/>
                    <a:ext cx="1211" cy="0"/>
                  </a:xfrm>
                  <a:prstGeom prst="line">
                    <a:avLst/>
                  </a:prstGeom>
                  <a:noFill/>
                  <a:ln w="12700">
                    <a:solidFill>
                      <a:srgbClr val="000000"/>
                    </a:solidFill>
                    <a:round/>
                  </a:ln>
                  <a:effectLst/>
                </p:spPr>
                <p:txBody>
                  <a:bodyPr wrap="none" anchor="ctr"/>
                  <a:lstStyle/>
                  <a:p>
                    <a:endParaRPr lang="zh-CN" altLang="en-US"/>
                  </a:p>
                </p:txBody>
              </p:sp>
              <p:sp>
                <p:nvSpPr>
                  <p:cNvPr id="1054776" name="Line 56"/>
                  <p:cNvSpPr>
                    <a:spLocks noChangeShapeType="1"/>
                  </p:cNvSpPr>
                  <p:nvPr/>
                </p:nvSpPr>
                <p:spPr bwMode="auto">
                  <a:xfrm>
                    <a:off x="3609" y="2881"/>
                    <a:ext cx="1211" cy="0"/>
                  </a:xfrm>
                  <a:prstGeom prst="line">
                    <a:avLst/>
                  </a:prstGeom>
                  <a:noFill/>
                  <a:ln w="9525">
                    <a:solidFill>
                      <a:srgbClr val="000000"/>
                    </a:solidFill>
                    <a:round/>
                  </a:ln>
                  <a:effectLst/>
                </p:spPr>
                <p:txBody>
                  <a:bodyPr wrap="none" anchor="ctr"/>
                  <a:lstStyle/>
                  <a:p>
                    <a:endParaRPr lang="zh-CN" altLang="en-US"/>
                  </a:p>
                </p:txBody>
              </p:sp>
              <p:sp>
                <p:nvSpPr>
                  <p:cNvPr id="1054777" name="Line 57"/>
                  <p:cNvSpPr>
                    <a:spLocks noChangeShapeType="1"/>
                  </p:cNvSpPr>
                  <p:nvPr/>
                </p:nvSpPr>
                <p:spPr bwMode="auto">
                  <a:xfrm>
                    <a:off x="3609" y="1421"/>
                    <a:ext cx="1211" cy="0"/>
                  </a:xfrm>
                  <a:prstGeom prst="line">
                    <a:avLst/>
                  </a:prstGeom>
                  <a:noFill/>
                  <a:ln w="12700">
                    <a:solidFill>
                      <a:schemeClr val="tx1"/>
                    </a:solidFill>
                    <a:round/>
                  </a:ln>
                  <a:effectLst/>
                </p:spPr>
                <p:txBody>
                  <a:bodyPr wrap="none" anchor="ctr"/>
                  <a:lstStyle/>
                  <a:p>
                    <a:endParaRPr lang="zh-CN" altLang="en-US"/>
                  </a:p>
                </p:txBody>
              </p:sp>
              <p:sp>
                <p:nvSpPr>
                  <p:cNvPr id="1054779" name="Line 59"/>
                  <p:cNvSpPr>
                    <a:spLocks noChangeShapeType="1"/>
                  </p:cNvSpPr>
                  <p:nvPr/>
                </p:nvSpPr>
                <p:spPr bwMode="auto">
                  <a:xfrm>
                    <a:off x="3609" y="2548"/>
                    <a:ext cx="1211" cy="0"/>
                  </a:xfrm>
                  <a:prstGeom prst="line">
                    <a:avLst/>
                  </a:prstGeom>
                  <a:noFill/>
                  <a:ln w="12700">
                    <a:solidFill>
                      <a:srgbClr val="000000"/>
                    </a:solidFill>
                    <a:round/>
                  </a:ln>
                  <a:effectLst/>
                </p:spPr>
                <p:txBody>
                  <a:bodyPr wrap="none" anchor="ctr"/>
                  <a:lstStyle/>
                  <a:p>
                    <a:endParaRPr lang="zh-CN" altLang="en-US"/>
                  </a:p>
                </p:txBody>
              </p:sp>
              <p:sp>
                <p:nvSpPr>
                  <p:cNvPr id="1054780" name="Line 60"/>
                  <p:cNvSpPr>
                    <a:spLocks noChangeShapeType="1"/>
                  </p:cNvSpPr>
                  <p:nvPr/>
                </p:nvSpPr>
                <p:spPr bwMode="auto">
                  <a:xfrm>
                    <a:off x="3617" y="3183"/>
                    <a:ext cx="1211" cy="0"/>
                  </a:xfrm>
                  <a:prstGeom prst="line">
                    <a:avLst/>
                  </a:prstGeom>
                  <a:noFill/>
                  <a:ln w="9525">
                    <a:solidFill>
                      <a:srgbClr val="000000"/>
                    </a:solidFill>
                    <a:round/>
                  </a:ln>
                  <a:effectLst/>
                </p:spPr>
                <p:txBody>
                  <a:bodyPr wrap="none" anchor="ctr"/>
                  <a:lstStyle/>
                  <a:p>
                    <a:endParaRPr lang="zh-CN" altLang="en-US"/>
                  </a:p>
                </p:txBody>
              </p:sp>
            </p:grpSp>
            <p:sp>
              <p:nvSpPr>
                <p:cNvPr id="1054752" name="Text Box 32"/>
                <p:cNvSpPr txBox="1">
                  <a:spLocks noChangeArrowheads="1"/>
                </p:cNvSpPr>
                <p:nvPr/>
              </p:nvSpPr>
              <p:spPr bwMode="auto">
                <a:xfrm>
                  <a:off x="4621" y="1291"/>
                  <a:ext cx="310" cy="220"/>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p>
              </p:txBody>
            </p:sp>
            <p:sp>
              <p:nvSpPr>
                <p:cNvPr id="1054775" name="Text Box 55"/>
                <p:cNvSpPr txBox="1">
                  <a:spLocks noChangeArrowheads="1"/>
                </p:cNvSpPr>
                <p:nvPr/>
              </p:nvSpPr>
              <p:spPr bwMode="auto">
                <a:xfrm>
                  <a:off x="4621" y="1610"/>
                  <a:ext cx="310" cy="220"/>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p>
              </p:txBody>
            </p:sp>
          </p:grpSp>
          <p:grpSp>
            <p:nvGrpSpPr>
              <p:cNvPr id="1054806" name="Group 86"/>
              <p:cNvGrpSpPr/>
              <p:nvPr/>
            </p:nvGrpSpPr>
            <p:grpSpPr bwMode="auto">
              <a:xfrm>
                <a:off x="5215" y="1270"/>
                <a:ext cx="649" cy="1784"/>
                <a:chOff x="5215" y="1270"/>
                <a:chExt cx="649" cy="1784"/>
              </a:xfrm>
            </p:grpSpPr>
            <p:grpSp>
              <p:nvGrpSpPr>
                <p:cNvPr id="1054804" name="Group 84"/>
                <p:cNvGrpSpPr/>
                <p:nvPr/>
              </p:nvGrpSpPr>
              <p:grpSpPr bwMode="auto">
                <a:xfrm>
                  <a:off x="5215" y="1270"/>
                  <a:ext cx="69" cy="1784"/>
                  <a:chOff x="5215" y="1270"/>
                  <a:chExt cx="69" cy="1784"/>
                </a:xfrm>
              </p:grpSpPr>
              <p:sp>
                <p:nvSpPr>
                  <p:cNvPr id="1054784" name="AutoShape 64"/>
                  <p:cNvSpPr/>
                  <p:nvPr/>
                </p:nvSpPr>
                <p:spPr bwMode="auto">
                  <a:xfrm>
                    <a:off x="5223" y="1270"/>
                    <a:ext cx="45" cy="272"/>
                  </a:xfrm>
                  <a:prstGeom prst="rightBrace">
                    <a:avLst>
                      <a:gd name="adj1" fmla="val 50370"/>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86" name="AutoShape 66"/>
                  <p:cNvSpPr/>
                  <p:nvPr/>
                </p:nvSpPr>
                <p:spPr bwMode="auto">
                  <a:xfrm>
                    <a:off x="5215" y="1557"/>
                    <a:ext cx="61" cy="355"/>
                  </a:xfrm>
                  <a:prstGeom prst="rightBrace">
                    <a:avLst>
                      <a:gd name="adj1" fmla="val 4849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88" name="AutoShape 68"/>
                  <p:cNvSpPr/>
                  <p:nvPr/>
                </p:nvSpPr>
                <p:spPr bwMode="auto">
                  <a:xfrm>
                    <a:off x="5223" y="1945"/>
                    <a:ext cx="51" cy="144"/>
                  </a:xfrm>
                  <a:prstGeom prst="rightBrace">
                    <a:avLst>
                      <a:gd name="adj1" fmla="val 23529"/>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90" name="AutoShape 70"/>
                  <p:cNvSpPr/>
                  <p:nvPr/>
                </p:nvSpPr>
                <p:spPr bwMode="auto">
                  <a:xfrm>
                    <a:off x="5225" y="2101"/>
                    <a:ext cx="59" cy="318"/>
                  </a:xfrm>
                  <a:prstGeom prst="rightBrace">
                    <a:avLst>
                      <a:gd name="adj1" fmla="val 35452"/>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92" name="AutoShape 72"/>
                  <p:cNvSpPr/>
                  <p:nvPr/>
                </p:nvSpPr>
                <p:spPr bwMode="auto">
                  <a:xfrm>
                    <a:off x="5233" y="2442"/>
                    <a:ext cx="45" cy="272"/>
                  </a:xfrm>
                  <a:prstGeom prst="rightBrace">
                    <a:avLst>
                      <a:gd name="adj1" fmla="val 50370"/>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054794" name="AutoShape 74"/>
                  <p:cNvSpPr/>
                  <p:nvPr/>
                </p:nvSpPr>
                <p:spPr bwMode="auto">
                  <a:xfrm>
                    <a:off x="5233" y="2736"/>
                    <a:ext cx="51" cy="318"/>
                  </a:xfrm>
                  <a:prstGeom prst="rightBrace">
                    <a:avLst>
                      <a:gd name="adj1" fmla="val 103030"/>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grpSp>
            <p:grpSp>
              <p:nvGrpSpPr>
                <p:cNvPr id="1054805" name="Group 85"/>
                <p:cNvGrpSpPr/>
                <p:nvPr/>
              </p:nvGrpSpPr>
              <p:grpSpPr bwMode="auto">
                <a:xfrm>
                  <a:off x="5243" y="1299"/>
                  <a:ext cx="621" cy="1706"/>
                  <a:chOff x="5243" y="1299"/>
                  <a:chExt cx="621" cy="1706"/>
                </a:xfrm>
              </p:grpSpPr>
              <p:sp>
                <p:nvSpPr>
                  <p:cNvPr id="1054785" name="Text Box 65"/>
                  <p:cNvSpPr txBox="1">
                    <a:spLocks noChangeArrowheads="1"/>
                  </p:cNvSpPr>
                  <p:nvPr/>
                </p:nvSpPr>
                <p:spPr bwMode="auto">
                  <a:xfrm>
                    <a:off x="5245" y="1299"/>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9</a:t>
                    </a:r>
                    <a:r>
                      <a:rPr lang="zh-CN" altLang="en-US" sz="1800" b="1" dirty="0">
                        <a:effectLst>
                          <a:outerShdw blurRad="38100" dist="38100" dir="2700000" algn="tl">
                            <a:srgbClr val="FFFFFF"/>
                          </a:outerShdw>
                        </a:effectLst>
                        <a:latin typeface="+mn-lt"/>
                        <a:ea typeface="楷体" panose="02010609060101010101" pitchFamily="49" charset="-122"/>
                      </a:rPr>
                      <a:t>字节</a:t>
                    </a:r>
                  </a:p>
                </p:txBody>
              </p:sp>
              <p:sp>
                <p:nvSpPr>
                  <p:cNvPr id="1054787" name="Text Box 67"/>
                  <p:cNvSpPr txBox="1">
                    <a:spLocks noChangeArrowheads="1"/>
                  </p:cNvSpPr>
                  <p:nvPr/>
                </p:nvSpPr>
                <p:spPr bwMode="auto">
                  <a:xfrm>
                    <a:off x="5243" y="1615"/>
                    <a:ext cx="621"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latin typeface="+mn-lt"/>
                        <a:ea typeface="楷体" panose="02010609060101010101" pitchFamily="49" charset="-122"/>
                      </a:rPr>
                      <a:t>20</a:t>
                    </a:r>
                    <a:r>
                      <a:rPr lang="zh-CN" altLang="en-US" sz="1800" b="1">
                        <a:effectLst>
                          <a:outerShdw blurRad="38100" dist="38100" dir="2700000" algn="tl">
                            <a:srgbClr val="FFFFFF"/>
                          </a:outerShdw>
                        </a:effectLst>
                        <a:latin typeface="+mn-lt"/>
                        <a:ea typeface="楷体" panose="02010609060101010101" pitchFamily="49" charset="-122"/>
                      </a:rPr>
                      <a:t>字节</a:t>
                    </a:r>
                  </a:p>
                </p:txBody>
              </p:sp>
              <p:sp>
                <p:nvSpPr>
                  <p:cNvPr id="1054789" name="Text Box 69"/>
                  <p:cNvSpPr txBox="1">
                    <a:spLocks noChangeArrowheads="1"/>
                  </p:cNvSpPr>
                  <p:nvPr/>
                </p:nvSpPr>
                <p:spPr bwMode="auto">
                  <a:xfrm>
                    <a:off x="5245" y="1902"/>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1</a:t>
                    </a:r>
                    <a:r>
                      <a:rPr lang="zh-CN" altLang="en-US" sz="1800" b="1" dirty="0">
                        <a:effectLst>
                          <a:outerShdw blurRad="38100" dist="38100" dir="2700000" algn="tl">
                            <a:srgbClr val="FFFFFF"/>
                          </a:outerShdw>
                        </a:effectLst>
                        <a:latin typeface="+mn-lt"/>
                        <a:ea typeface="楷体" panose="02010609060101010101" pitchFamily="49" charset="-122"/>
                      </a:rPr>
                      <a:t>字节</a:t>
                    </a:r>
                  </a:p>
                </p:txBody>
              </p:sp>
              <p:sp>
                <p:nvSpPr>
                  <p:cNvPr id="1054791" name="Text Box 71"/>
                  <p:cNvSpPr txBox="1">
                    <a:spLocks noChangeArrowheads="1"/>
                  </p:cNvSpPr>
                  <p:nvPr/>
                </p:nvSpPr>
                <p:spPr bwMode="auto">
                  <a:xfrm>
                    <a:off x="5246" y="2132"/>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4</a:t>
                    </a:r>
                    <a:r>
                      <a:rPr lang="zh-CN" altLang="en-US" sz="1800" b="1" dirty="0">
                        <a:effectLst>
                          <a:outerShdw blurRad="38100" dist="38100" dir="2700000" algn="tl">
                            <a:srgbClr val="FFFFFF"/>
                          </a:outerShdw>
                        </a:effectLst>
                        <a:latin typeface="+mn-lt"/>
                        <a:ea typeface="楷体" panose="02010609060101010101" pitchFamily="49" charset="-122"/>
                      </a:rPr>
                      <a:t>字节</a:t>
                    </a:r>
                  </a:p>
                </p:txBody>
              </p:sp>
              <p:sp>
                <p:nvSpPr>
                  <p:cNvPr id="1054793" name="Text Box 73"/>
                  <p:cNvSpPr txBox="1">
                    <a:spLocks noChangeArrowheads="1"/>
                  </p:cNvSpPr>
                  <p:nvPr/>
                </p:nvSpPr>
                <p:spPr bwMode="auto">
                  <a:xfrm>
                    <a:off x="5253" y="2460"/>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4</a:t>
                    </a:r>
                    <a:r>
                      <a:rPr lang="zh-CN" altLang="en-US" sz="1800" b="1" dirty="0">
                        <a:effectLst>
                          <a:outerShdw blurRad="38100" dist="38100" dir="2700000" algn="tl">
                            <a:srgbClr val="FFFFFF"/>
                          </a:outerShdw>
                        </a:effectLst>
                        <a:latin typeface="+mn-lt"/>
                        <a:ea typeface="楷体" panose="02010609060101010101" pitchFamily="49" charset="-122"/>
                      </a:rPr>
                      <a:t>字节</a:t>
                    </a:r>
                  </a:p>
                </p:txBody>
              </p:sp>
              <p:sp>
                <p:nvSpPr>
                  <p:cNvPr id="1054795" name="Text Box 75"/>
                  <p:cNvSpPr txBox="1">
                    <a:spLocks noChangeArrowheads="1"/>
                  </p:cNvSpPr>
                  <p:nvPr/>
                </p:nvSpPr>
                <p:spPr bwMode="auto">
                  <a:xfrm>
                    <a:off x="5261" y="2774"/>
                    <a:ext cx="499" cy="231"/>
                  </a:xfrm>
                  <a:prstGeom prst="rect">
                    <a:avLst/>
                  </a:prstGeom>
                  <a:noFill/>
                  <a:ln w="9525">
                    <a:noFill/>
                    <a:miter lim="800000"/>
                  </a:ln>
                  <a:effectLst/>
                </p:spPr>
                <p:txBody>
                  <a:bodyPr>
                    <a:spAutoFit/>
                  </a:bodyPr>
                  <a:lstStyle/>
                  <a:p>
                    <a:pPr>
                      <a:spcBef>
                        <a:spcPct val="50000"/>
                      </a:spcBef>
                    </a:pPr>
                    <a:r>
                      <a:rPr lang="en-US" altLang="zh-CN" sz="1800" b="1" dirty="0">
                        <a:effectLst>
                          <a:outerShdw blurRad="38100" dist="38100" dir="2700000" algn="tl">
                            <a:srgbClr val="FFFFFF"/>
                          </a:outerShdw>
                        </a:effectLst>
                        <a:latin typeface="+mn-lt"/>
                        <a:ea typeface="楷体" panose="02010609060101010101" pitchFamily="49" charset="-122"/>
                      </a:rPr>
                      <a:t>4</a:t>
                    </a:r>
                    <a:r>
                      <a:rPr lang="zh-CN" altLang="en-US" sz="1800" b="1" dirty="0">
                        <a:effectLst>
                          <a:outerShdw blurRad="38100" dist="38100" dir="2700000" algn="tl">
                            <a:srgbClr val="FFFFFF"/>
                          </a:outerShdw>
                        </a:effectLst>
                        <a:latin typeface="+mn-lt"/>
                        <a:ea typeface="楷体" panose="02010609060101010101" pitchFamily="49" charset="-122"/>
                      </a:rPr>
                      <a:t>字节</a:t>
                    </a:r>
                  </a:p>
                </p:txBody>
              </p:sp>
            </p:grpSp>
          </p:grpSp>
          <p:grpSp>
            <p:nvGrpSpPr>
              <p:cNvPr id="1054813" name="Group 93"/>
              <p:cNvGrpSpPr/>
              <p:nvPr/>
            </p:nvGrpSpPr>
            <p:grpSpPr bwMode="auto">
              <a:xfrm>
                <a:off x="3681" y="1270"/>
                <a:ext cx="582" cy="1792"/>
                <a:chOff x="3681" y="1270"/>
                <a:chExt cx="582" cy="1792"/>
              </a:xfrm>
            </p:grpSpPr>
            <p:grpSp>
              <p:nvGrpSpPr>
                <p:cNvPr id="1054803" name="Group 83"/>
                <p:cNvGrpSpPr/>
                <p:nvPr/>
              </p:nvGrpSpPr>
              <p:grpSpPr bwMode="auto">
                <a:xfrm>
                  <a:off x="4182" y="1270"/>
                  <a:ext cx="69" cy="1792"/>
                  <a:chOff x="4182" y="1270"/>
                  <a:chExt cx="69" cy="1792"/>
                </a:xfrm>
              </p:grpSpPr>
              <p:sp>
                <p:nvSpPr>
                  <p:cNvPr id="1054796" name="AutoShape 76"/>
                  <p:cNvSpPr/>
                  <p:nvPr/>
                </p:nvSpPr>
                <p:spPr bwMode="auto">
                  <a:xfrm rot="10800000">
                    <a:off x="4198" y="1270"/>
                    <a:ext cx="45" cy="272"/>
                  </a:xfrm>
                  <a:prstGeom prst="rightBrace">
                    <a:avLst>
                      <a:gd name="adj1" fmla="val 50370"/>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798" name="AutoShape 78"/>
                  <p:cNvSpPr/>
                  <p:nvPr/>
                </p:nvSpPr>
                <p:spPr bwMode="auto">
                  <a:xfrm rot="10800000">
                    <a:off x="4190" y="1557"/>
                    <a:ext cx="61" cy="355"/>
                  </a:xfrm>
                  <a:prstGeom prst="rightBrace">
                    <a:avLst>
                      <a:gd name="adj1" fmla="val 48497"/>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799" name="AutoShape 79"/>
                  <p:cNvSpPr/>
                  <p:nvPr/>
                </p:nvSpPr>
                <p:spPr bwMode="auto">
                  <a:xfrm rot="10800000">
                    <a:off x="4190" y="1935"/>
                    <a:ext cx="51" cy="143"/>
                  </a:xfrm>
                  <a:prstGeom prst="rightBrace">
                    <a:avLst>
                      <a:gd name="adj1" fmla="val 23529"/>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800" name="AutoShape 80"/>
                  <p:cNvSpPr/>
                  <p:nvPr/>
                </p:nvSpPr>
                <p:spPr bwMode="auto">
                  <a:xfrm rot="10800000">
                    <a:off x="4182" y="2101"/>
                    <a:ext cx="59" cy="318"/>
                  </a:xfrm>
                  <a:prstGeom prst="rightBrace">
                    <a:avLst>
                      <a:gd name="adj1" fmla="val 35452"/>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801" name="AutoShape 81"/>
                  <p:cNvSpPr/>
                  <p:nvPr/>
                </p:nvSpPr>
                <p:spPr bwMode="auto">
                  <a:xfrm rot="10800000">
                    <a:off x="4203" y="2449"/>
                    <a:ext cx="45" cy="272"/>
                  </a:xfrm>
                  <a:prstGeom prst="rightBrace">
                    <a:avLst>
                      <a:gd name="adj1" fmla="val 50370"/>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sp>
                <p:nvSpPr>
                  <p:cNvPr id="1054802" name="AutoShape 82"/>
                  <p:cNvSpPr/>
                  <p:nvPr/>
                </p:nvSpPr>
                <p:spPr bwMode="auto">
                  <a:xfrm rot="10800000">
                    <a:off x="4203" y="2744"/>
                    <a:ext cx="38" cy="318"/>
                  </a:xfrm>
                  <a:prstGeom prst="rightBrace">
                    <a:avLst>
                      <a:gd name="adj1" fmla="val 103030"/>
                      <a:gd name="adj2" fmla="val 50000"/>
                    </a:avLst>
                  </a:prstGeom>
                  <a:noFill/>
                  <a:ln w="25400">
                    <a:solidFill>
                      <a:srgbClr val="FF00FF"/>
                    </a:solidFill>
                    <a:round/>
                  </a:ln>
                  <a:effectLst>
                    <a:outerShdw dist="35921" dir="2700000" algn="ctr" rotWithShape="0">
                      <a:schemeClr val="bg2"/>
                    </a:outerShdw>
                  </a:effectLst>
                </p:spPr>
                <p:txBody>
                  <a:bodyPr wrap="none" anchor="ctr"/>
                  <a:lstStyle/>
                  <a:p>
                    <a:endParaRPr lang="zh-CN" altLang="en-US"/>
                  </a:p>
                </p:txBody>
              </p:sp>
            </p:grpSp>
            <p:grpSp>
              <p:nvGrpSpPr>
                <p:cNvPr id="1054812" name="Group 92"/>
                <p:cNvGrpSpPr/>
                <p:nvPr/>
              </p:nvGrpSpPr>
              <p:grpSpPr bwMode="auto">
                <a:xfrm>
                  <a:off x="3681" y="1281"/>
                  <a:ext cx="582" cy="1724"/>
                  <a:chOff x="3681" y="1281"/>
                  <a:chExt cx="582" cy="1724"/>
                </a:xfrm>
              </p:grpSpPr>
              <p:sp>
                <p:nvSpPr>
                  <p:cNvPr id="1054797" name="Text Box 77"/>
                  <p:cNvSpPr txBox="1">
                    <a:spLocks noChangeArrowheads="1"/>
                  </p:cNvSpPr>
                  <p:nvPr/>
                </p:nvSpPr>
                <p:spPr bwMode="auto">
                  <a:xfrm>
                    <a:off x="3955" y="1281"/>
                    <a:ext cx="273" cy="231"/>
                  </a:xfrm>
                  <a:prstGeom prst="rect">
                    <a:avLst/>
                  </a:prstGeom>
                  <a:noFill/>
                  <a:ln w="9525">
                    <a:noFill/>
                    <a:miter lim="800000"/>
                  </a:ln>
                  <a:effectLst/>
                </p:spPr>
                <p:txBody>
                  <a:bodyPr>
                    <a:spAutoFit/>
                  </a:bodyPr>
                  <a:lstStyle/>
                  <a:p>
                    <a:pPr>
                      <a:spcBef>
                        <a:spcPct val="50000"/>
                      </a:spcBef>
                    </a:pPr>
                    <a:r>
                      <a:rPr lang="en-US" altLang="zh-CN" sz="1800" b="1">
                        <a:solidFill>
                          <a:srgbClr val="FF66FF"/>
                        </a:solidFill>
                        <a:effectLst>
                          <a:outerShdw blurRad="38100" dist="38100" dir="2700000" algn="tl">
                            <a:srgbClr val="000000"/>
                          </a:outerShdw>
                        </a:effectLst>
                        <a:ea typeface="楷体_GB2312" pitchFamily="49" charset="-122"/>
                      </a:rPr>
                      <a:t>no</a:t>
                    </a:r>
                  </a:p>
                </p:txBody>
              </p:sp>
              <p:sp>
                <p:nvSpPr>
                  <p:cNvPr id="1054807" name="Text Box 87"/>
                  <p:cNvSpPr txBox="1">
                    <a:spLocks noChangeArrowheads="1"/>
                  </p:cNvSpPr>
                  <p:nvPr/>
                </p:nvSpPr>
                <p:spPr bwMode="auto">
                  <a:xfrm>
                    <a:off x="3779" y="1599"/>
                    <a:ext cx="473" cy="231"/>
                  </a:xfrm>
                  <a:prstGeom prst="rect">
                    <a:avLst/>
                  </a:prstGeom>
                  <a:noFill/>
                  <a:ln w="9525">
                    <a:noFill/>
                    <a:miter lim="800000"/>
                  </a:ln>
                  <a:effectLst/>
                </p:spPr>
                <p:txBody>
                  <a:bodyPr>
                    <a:spAutoFit/>
                  </a:bodyPr>
                  <a:lstStyle/>
                  <a:p>
                    <a:pPr>
                      <a:spcBef>
                        <a:spcPct val="50000"/>
                      </a:spcBef>
                    </a:pPr>
                    <a:r>
                      <a:rPr lang="en-US" altLang="zh-CN" sz="1800" b="1" dirty="0">
                        <a:solidFill>
                          <a:srgbClr val="FF66FF"/>
                        </a:solidFill>
                        <a:effectLst>
                          <a:outerShdw blurRad="38100" dist="38100" dir="2700000" algn="tl">
                            <a:srgbClr val="000000"/>
                          </a:outerShdw>
                        </a:effectLst>
                        <a:ea typeface="楷体_GB2312" pitchFamily="49" charset="-122"/>
                      </a:rPr>
                      <a:t>name</a:t>
                    </a:r>
                  </a:p>
                </p:txBody>
              </p:sp>
              <p:sp>
                <p:nvSpPr>
                  <p:cNvPr id="1054808" name="Text Box 88"/>
                  <p:cNvSpPr txBox="1">
                    <a:spLocks noChangeArrowheads="1"/>
                  </p:cNvSpPr>
                  <p:nvPr/>
                </p:nvSpPr>
                <p:spPr bwMode="auto">
                  <a:xfrm>
                    <a:off x="3929" y="1875"/>
                    <a:ext cx="334" cy="231"/>
                  </a:xfrm>
                  <a:prstGeom prst="rect">
                    <a:avLst/>
                  </a:prstGeom>
                  <a:noFill/>
                  <a:ln w="9525">
                    <a:noFill/>
                    <a:miter lim="800000"/>
                  </a:ln>
                  <a:effectLst/>
                </p:spPr>
                <p:txBody>
                  <a:bodyPr>
                    <a:spAutoFit/>
                  </a:bodyPr>
                  <a:lstStyle/>
                  <a:p>
                    <a:pPr>
                      <a:spcBef>
                        <a:spcPct val="50000"/>
                      </a:spcBef>
                    </a:pPr>
                    <a:r>
                      <a:rPr lang="en-US" altLang="zh-CN" sz="1800" b="1" dirty="0">
                        <a:solidFill>
                          <a:srgbClr val="FF66FF"/>
                        </a:solidFill>
                        <a:effectLst>
                          <a:outerShdw blurRad="38100" dist="38100" dir="2700000" algn="tl">
                            <a:srgbClr val="000000"/>
                          </a:outerShdw>
                        </a:effectLst>
                        <a:ea typeface="楷体_GB2312" pitchFamily="49" charset="-122"/>
                      </a:rPr>
                      <a:t>sex</a:t>
                    </a:r>
                  </a:p>
                </p:txBody>
              </p:sp>
              <p:sp>
                <p:nvSpPr>
                  <p:cNvPr id="1054809" name="Text Box 89"/>
                  <p:cNvSpPr txBox="1">
                    <a:spLocks noChangeArrowheads="1"/>
                  </p:cNvSpPr>
                  <p:nvPr/>
                </p:nvSpPr>
                <p:spPr bwMode="auto">
                  <a:xfrm>
                    <a:off x="3877" y="2132"/>
                    <a:ext cx="334" cy="231"/>
                  </a:xfrm>
                  <a:prstGeom prst="rect">
                    <a:avLst/>
                  </a:prstGeom>
                  <a:noFill/>
                  <a:ln w="9525">
                    <a:noFill/>
                    <a:miter lim="800000"/>
                  </a:ln>
                  <a:effectLst/>
                </p:spPr>
                <p:txBody>
                  <a:bodyPr>
                    <a:spAutoFit/>
                  </a:bodyPr>
                  <a:lstStyle/>
                  <a:p>
                    <a:pPr>
                      <a:spcBef>
                        <a:spcPct val="50000"/>
                      </a:spcBef>
                    </a:pPr>
                    <a:r>
                      <a:rPr lang="en-US" altLang="zh-CN" sz="1800" b="1" dirty="0">
                        <a:solidFill>
                          <a:srgbClr val="FF66FF"/>
                        </a:solidFill>
                        <a:effectLst>
                          <a:outerShdw blurRad="38100" dist="38100" dir="2700000" algn="tl">
                            <a:srgbClr val="000000"/>
                          </a:outerShdw>
                        </a:effectLst>
                        <a:ea typeface="楷体_GB2312" pitchFamily="49" charset="-122"/>
                      </a:rPr>
                      <a:t>age</a:t>
                    </a:r>
                  </a:p>
                </p:txBody>
              </p:sp>
              <p:sp>
                <p:nvSpPr>
                  <p:cNvPr id="1054810" name="Text Box 90"/>
                  <p:cNvSpPr txBox="1">
                    <a:spLocks noChangeArrowheads="1"/>
                  </p:cNvSpPr>
                  <p:nvPr/>
                </p:nvSpPr>
                <p:spPr bwMode="auto">
                  <a:xfrm>
                    <a:off x="3681" y="2442"/>
                    <a:ext cx="569" cy="231"/>
                  </a:xfrm>
                  <a:prstGeom prst="rect">
                    <a:avLst/>
                  </a:prstGeom>
                  <a:noFill/>
                  <a:ln w="9525">
                    <a:noFill/>
                    <a:miter lim="800000"/>
                  </a:ln>
                  <a:effectLst/>
                </p:spPr>
                <p:txBody>
                  <a:bodyPr>
                    <a:spAutoFit/>
                  </a:bodyPr>
                  <a:lstStyle/>
                  <a:p>
                    <a:pPr>
                      <a:spcBef>
                        <a:spcPct val="50000"/>
                      </a:spcBef>
                    </a:pPr>
                    <a:r>
                      <a:rPr lang="en-US" altLang="zh-CN" sz="1800" b="1" dirty="0" err="1">
                        <a:solidFill>
                          <a:srgbClr val="FF66FF"/>
                        </a:solidFill>
                        <a:effectLst>
                          <a:outerShdw blurRad="38100" dist="38100" dir="2700000" algn="tl">
                            <a:srgbClr val="000000"/>
                          </a:outerShdw>
                        </a:effectLst>
                        <a:ea typeface="楷体_GB2312" pitchFamily="49" charset="-122"/>
                      </a:rPr>
                      <a:t>classno</a:t>
                    </a:r>
                    <a:endParaRPr lang="en-US" altLang="zh-CN" sz="1800" b="1" dirty="0">
                      <a:solidFill>
                        <a:srgbClr val="FF66FF"/>
                      </a:solidFill>
                      <a:effectLst>
                        <a:outerShdw blurRad="38100" dist="38100" dir="2700000" algn="tl">
                          <a:srgbClr val="000000"/>
                        </a:outerShdw>
                      </a:effectLst>
                      <a:ea typeface="楷体_GB2312" pitchFamily="49" charset="-122"/>
                    </a:endParaRPr>
                  </a:p>
                </p:txBody>
              </p:sp>
              <p:sp>
                <p:nvSpPr>
                  <p:cNvPr id="1054811" name="Text Box 91"/>
                  <p:cNvSpPr txBox="1">
                    <a:spLocks noChangeArrowheads="1"/>
                  </p:cNvSpPr>
                  <p:nvPr/>
                </p:nvSpPr>
                <p:spPr bwMode="auto">
                  <a:xfrm>
                    <a:off x="3757" y="2774"/>
                    <a:ext cx="499" cy="231"/>
                  </a:xfrm>
                  <a:prstGeom prst="rect">
                    <a:avLst/>
                  </a:prstGeom>
                  <a:noFill/>
                  <a:ln w="9525">
                    <a:noFill/>
                    <a:miter lim="800000"/>
                  </a:ln>
                  <a:effectLst/>
                </p:spPr>
                <p:txBody>
                  <a:bodyPr>
                    <a:spAutoFit/>
                  </a:bodyPr>
                  <a:lstStyle/>
                  <a:p>
                    <a:pPr>
                      <a:spcBef>
                        <a:spcPct val="50000"/>
                      </a:spcBef>
                    </a:pPr>
                    <a:r>
                      <a:rPr lang="en-US" altLang="zh-CN" sz="1800" b="1" dirty="0">
                        <a:solidFill>
                          <a:srgbClr val="FF66FF"/>
                        </a:solidFill>
                        <a:effectLst>
                          <a:outerShdw blurRad="38100" dist="38100" dir="2700000" algn="tl">
                            <a:srgbClr val="000000"/>
                          </a:outerShdw>
                        </a:effectLst>
                        <a:ea typeface="楷体_GB2312" pitchFamily="49" charset="-122"/>
                      </a:rPr>
                      <a:t>grade</a:t>
                    </a:r>
                  </a:p>
                </p:txBody>
              </p:sp>
            </p:grpSp>
          </p:grpSp>
        </p:grpSp>
        <p:sp>
          <p:nvSpPr>
            <p:cNvPr id="65" name="Text Box 55"/>
            <p:cNvSpPr txBox="1">
              <a:spLocks noChangeArrowheads="1"/>
            </p:cNvSpPr>
            <p:nvPr/>
          </p:nvSpPr>
          <p:spPr bwMode="auto">
            <a:xfrm>
              <a:off x="7342654" y="3549516"/>
              <a:ext cx="492443" cy="348813"/>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p>
          </p:txBody>
        </p:sp>
        <p:sp>
          <p:nvSpPr>
            <p:cNvPr id="66" name="Text Box 55"/>
            <p:cNvSpPr txBox="1">
              <a:spLocks noChangeArrowheads="1"/>
            </p:cNvSpPr>
            <p:nvPr/>
          </p:nvSpPr>
          <p:spPr bwMode="auto">
            <a:xfrm>
              <a:off x="7332184" y="4064235"/>
              <a:ext cx="492443" cy="348813"/>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p>
          </p:txBody>
        </p:sp>
        <p:sp>
          <p:nvSpPr>
            <p:cNvPr id="67" name="Text Box 55"/>
            <p:cNvSpPr txBox="1">
              <a:spLocks noChangeArrowheads="1"/>
            </p:cNvSpPr>
            <p:nvPr/>
          </p:nvSpPr>
          <p:spPr bwMode="auto">
            <a:xfrm>
              <a:off x="7332368" y="4580323"/>
              <a:ext cx="492443" cy="348813"/>
            </a:xfrm>
            <a:prstGeom prst="rect">
              <a:avLst/>
            </a:prstGeom>
            <a:noFill/>
            <a:ln w="9525">
              <a:noFill/>
              <a:miter lim="800000"/>
            </a:ln>
            <a:effectLst/>
          </p:spPr>
          <p:txBody>
            <a:bodyPr vert="eaVert" wrap="none" anchor="ctr">
              <a:spAutoFit/>
            </a:bodyPr>
            <a:lstStyle/>
            <a:p>
              <a:pPr algn="ctr" eaLnBrk="0" hangingPunct="0"/>
              <a:r>
                <a:rPr lang="en-US" altLang="zh-CN" sz="2000" b="1" dirty="0">
                  <a:effectLst>
                    <a:outerShdw blurRad="38100" dist="38100" dir="2700000" algn="tl">
                      <a:srgbClr val="FFFFFF"/>
                    </a:outerShdw>
                  </a:effectLst>
                </a:rPr>
                <a:t>…</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33"/>
                                        </p:tgtEl>
                                        <p:attrNameLst>
                                          <p:attrName>style.visibility</p:attrName>
                                        </p:attrNameLst>
                                      </p:cBhvr>
                                      <p:to>
                                        <p:strVal val="visible"/>
                                      </p:to>
                                    </p:set>
                                    <p:anim calcmode="lin" valueType="num">
                                      <p:cBhvr additive="base">
                                        <p:cTn id="7" dur="500" fill="hold"/>
                                        <p:tgtEl>
                                          <p:spTgt spid="1054733"/>
                                        </p:tgtEl>
                                        <p:attrNameLst>
                                          <p:attrName>ppt_x</p:attrName>
                                        </p:attrNameLst>
                                      </p:cBhvr>
                                      <p:tavLst>
                                        <p:tav tm="0">
                                          <p:val>
                                            <p:strVal val="0-#ppt_w/2"/>
                                          </p:val>
                                        </p:tav>
                                        <p:tav tm="100000">
                                          <p:val>
                                            <p:strVal val="#ppt_x"/>
                                          </p:val>
                                        </p:tav>
                                      </p:tavLst>
                                    </p:anim>
                                    <p:anim calcmode="lin" valueType="num">
                                      <p:cBhvr additive="base">
                                        <p:cTn id="8" dur="500" fill="hold"/>
                                        <p:tgtEl>
                                          <p:spTgt spid="105473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35"/>
                                        </p:tgtEl>
                                        <p:attrNameLst>
                                          <p:attrName>style.visibility</p:attrName>
                                        </p:attrNameLst>
                                      </p:cBhvr>
                                      <p:to>
                                        <p:strVal val="visible"/>
                                      </p:to>
                                    </p:set>
                                    <p:anim calcmode="lin" valueType="num">
                                      <p:cBhvr additive="base">
                                        <p:cTn id="13" dur="500" fill="hold"/>
                                        <p:tgtEl>
                                          <p:spTgt spid="1054735"/>
                                        </p:tgtEl>
                                        <p:attrNameLst>
                                          <p:attrName>ppt_x</p:attrName>
                                        </p:attrNameLst>
                                      </p:cBhvr>
                                      <p:tavLst>
                                        <p:tav tm="0">
                                          <p:val>
                                            <p:strVal val="0-#ppt_w/2"/>
                                          </p:val>
                                        </p:tav>
                                        <p:tav tm="100000">
                                          <p:val>
                                            <p:strVal val="#ppt_x"/>
                                          </p:val>
                                        </p:tav>
                                      </p:tavLst>
                                    </p:anim>
                                    <p:anim calcmode="lin" valueType="num">
                                      <p:cBhvr additive="base">
                                        <p:cTn id="14" dur="500" fill="hold"/>
                                        <p:tgtEl>
                                          <p:spTgt spid="10547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054726"/>
                                        </p:tgtEl>
                                        <p:attrNameLst>
                                          <p:attrName>style.visibility</p:attrName>
                                        </p:attrNameLst>
                                      </p:cBhvr>
                                      <p:to>
                                        <p:strVal val="visible"/>
                                      </p:to>
                                    </p:set>
                                    <p:animEffect transition="in" filter="box(out)">
                                      <p:cBhvr>
                                        <p:cTn id="19" dur="500"/>
                                        <p:tgtEl>
                                          <p:spTgt spid="1054726"/>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nodeType="clickEffect">
                                  <p:stCondLst>
                                    <p:cond delay="0"/>
                                  </p:stCondLst>
                                  <p:childTnLst>
                                    <p:set>
                                      <p:cBhvr>
                                        <p:cTn id="23" dur="1" fill="hold">
                                          <p:stCondLst>
                                            <p:cond delay="0"/>
                                          </p:stCondLst>
                                        </p:cTn>
                                        <p:tgtEl>
                                          <p:spTgt spid="1054820"/>
                                        </p:tgtEl>
                                        <p:attrNameLst>
                                          <p:attrName>style.visibility</p:attrName>
                                        </p:attrNameLst>
                                      </p:cBhvr>
                                      <p:to>
                                        <p:strVal val="visible"/>
                                      </p:to>
                                    </p:set>
                                    <p:animEffect transition="in" filter="box(out)">
                                      <p:cBhvr>
                                        <p:cTn id="24" dur="500"/>
                                        <p:tgtEl>
                                          <p:spTgt spid="1054820"/>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18" presetClass="entr" presetSubtype="3" fill="hold" nodeType="clickEffect">
                                  <p:stCondLst>
                                    <p:cond delay="0"/>
                                  </p:stCondLst>
                                  <p:childTnLst>
                                    <p:set>
                                      <p:cBhvr>
                                        <p:cTn id="28" dur="1" fill="hold">
                                          <p:stCondLst>
                                            <p:cond delay="0"/>
                                          </p:stCondLst>
                                        </p:cTn>
                                        <p:tgtEl>
                                          <p:spTgt spid="1054818"/>
                                        </p:tgtEl>
                                        <p:attrNameLst>
                                          <p:attrName>style.visibility</p:attrName>
                                        </p:attrNameLst>
                                      </p:cBhvr>
                                      <p:to>
                                        <p:strVal val="visible"/>
                                      </p:to>
                                    </p:set>
                                    <p:animEffect transition="in" filter="strips(upRight)">
                                      <p:cBhvr>
                                        <p:cTn id="29" dur="500"/>
                                        <p:tgtEl>
                                          <p:spTgt spid="1054818"/>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par>
                          <p:cTn id="30" fill="hold">
                            <p:stCondLst>
                              <p:cond delay="500"/>
                            </p:stCondLst>
                            <p:childTnLst>
                              <p:par>
                                <p:cTn id="31" presetID="18" presetClass="entr" presetSubtype="3" fill="hold" nodeType="after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strips(upRight)">
                                      <p:cBhvr>
                                        <p:cTn id="33" dur="500"/>
                                        <p:tgtEl>
                                          <p:spTgt spid="68"/>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6" grpId="0" animBg="1"/>
      <p:bldP spid="1054733" grpId="0"/>
      <p:bldP spid="1054735"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1829" name="Rectangle 5"/>
          <p:cNvSpPr>
            <a:spLocks noChangeArrowheads="1"/>
          </p:cNvSpPr>
          <p:nvPr/>
        </p:nvSpPr>
        <p:spPr bwMode="auto">
          <a:xfrm>
            <a:off x="428780" y="88900"/>
            <a:ext cx="6156325" cy="457200"/>
          </a:xfrm>
          <a:prstGeom prst="rect">
            <a:avLst/>
          </a:prstGeom>
          <a:noFill/>
          <a:ln w="9525">
            <a:noFill/>
            <a:miter lim="800000"/>
          </a:ln>
          <a:effectLst/>
        </p:spPr>
        <p:txBody>
          <a:bodyPr wrap="none" anchor="ctr">
            <a:spAutoFit/>
          </a:bodyPr>
          <a:lstStyle/>
          <a:p>
            <a:pPr>
              <a:tabLst>
                <a:tab pos="457200" algn="l"/>
              </a:tabLst>
            </a:pP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链表插入操作函数</a:t>
            </a:r>
            <a:r>
              <a:rPr lang="en-US" altLang="zh-CN" b="1">
                <a:solidFill>
                  <a:srgbClr val="CC0000"/>
                </a:solidFill>
                <a:effectLst>
                  <a:outerShdw blurRad="38100" dist="38100" dir="2700000" algn="tl">
                    <a:srgbClr val="000000"/>
                  </a:outerShdw>
                </a:effectLst>
                <a:ea typeface="隶书" panose="02010509060101010101" pitchFamily="49" charset="-122"/>
              </a:rPr>
              <a:t>Insert_LinkList</a:t>
            </a:r>
            <a:r>
              <a:rPr lang="en-US" altLang="zh-CN"/>
              <a:t> </a:t>
            </a:r>
            <a:r>
              <a:rPr lang="zh-CN" altLang="en-US">
                <a:solidFill>
                  <a:srgbClr val="CC0000"/>
                </a:solidFill>
                <a:effectLst>
                  <a:outerShdw blurRad="38100" dist="38100" dir="2700000" algn="tl">
                    <a:srgbClr val="000000"/>
                  </a:outerShdw>
                </a:effectLst>
              </a:rPr>
              <a:t>。</a:t>
            </a:r>
          </a:p>
        </p:txBody>
      </p:sp>
      <p:sp>
        <p:nvSpPr>
          <p:cNvPr id="1101840" name="Rectangle 16" descr="信纸"/>
          <p:cNvSpPr>
            <a:spLocks noChangeArrowheads="1"/>
          </p:cNvSpPr>
          <p:nvPr/>
        </p:nvSpPr>
        <p:spPr bwMode="auto">
          <a:xfrm>
            <a:off x="1705371" y="606426"/>
            <a:ext cx="8855119" cy="47021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solidFill>
                  <a:srgbClr val="CC0000"/>
                </a:solidFill>
                <a:effectLst>
                  <a:outerShdw blurRad="38100" dist="38100" dir="2700000" algn="tl">
                    <a:srgbClr val="000000"/>
                  </a:outerShdw>
                </a:effectLst>
                <a:ea typeface="楷体_GB2312" pitchFamily="49" charset="-122"/>
              </a:rPr>
              <a:t>void </a:t>
            </a:r>
            <a:r>
              <a:rPr lang="en-US" altLang="zh-CN" sz="2000" b="1" dirty="0" err="1">
                <a:solidFill>
                  <a:srgbClr val="CC0000"/>
                </a:solidFill>
                <a:effectLst>
                  <a:outerShdw blurRad="38100" dist="38100" dir="2700000" algn="tl">
                    <a:srgbClr val="000000"/>
                  </a:outerShdw>
                </a:effectLst>
                <a:ea typeface="楷体_GB2312" pitchFamily="49" charset="-122"/>
              </a:rPr>
              <a:t>Insert_LinkList</a:t>
            </a:r>
            <a:r>
              <a:rPr lang="en-US" altLang="zh-CN" sz="2000" b="1" dirty="0">
                <a:solidFill>
                  <a:srgbClr val="CC0000"/>
                </a:solidFill>
                <a:effectLst>
                  <a:outerShdw blurRad="38100" dist="38100" dir="2700000" algn="tl">
                    <a:srgbClr val="000000"/>
                  </a:outerShdw>
                </a:effectLst>
                <a:ea typeface="楷体_GB2312" pitchFamily="49" charset="-122"/>
              </a:rPr>
              <a:t>(NODE *head, NODE *</a:t>
            </a:r>
            <a:r>
              <a:rPr lang="en-US" altLang="zh-CN" sz="2000" b="1" dirty="0" err="1">
                <a:solidFill>
                  <a:srgbClr val="CC0000"/>
                </a:solidFill>
                <a:effectLst>
                  <a:outerShdw blurRad="38100" dist="38100" dir="2700000" algn="tl">
                    <a:srgbClr val="000000"/>
                  </a:outerShdw>
                </a:effectLst>
                <a:ea typeface="楷体_GB2312" pitchFamily="49" charset="-122"/>
              </a:rPr>
              <a:t>pnew</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i</a:t>
            </a:r>
            <a:r>
              <a:rPr lang="en-US" altLang="zh-CN" sz="2000" b="1" dirty="0">
                <a:solidFill>
                  <a:srgbClr val="CC0000"/>
                </a:solidFill>
                <a:effectLst>
                  <a:outerShdw blurRad="38100" dist="38100" dir="2700000" algn="tl">
                    <a:srgbClr val="000000"/>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NODE *p;</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j;</a:t>
            </a:r>
          </a:p>
          <a:p>
            <a:pPr marL="457200" indent="-457200"/>
            <a:r>
              <a:rPr lang="en-US" altLang="zh-CN" sz="2000" b="1" dirty="0">
                <a:solidFill>
                  <a:srgbClr val="FF0000"/>
                </a:solidFill>
                <a:effectLst>
                  <a:outerShdw blurRad="38100" dist="38100" dir="2700000" algn="tl">
                    <a:srgbClr val="000000"/>
                  </a:outerShdw>
                </a:effectLst>
                <a:ea typeface="楷体_GB2312" pitchFamily="49" charset="-122"/>
              </a:rPr>
              <a:t>  p = head;</a:t>
            </a:r>
          </a:p>
          <a:p>
            <a:pPr marL="457200" indent="-457200"/>
            <a:r>
              <a:rPr lang="en-US" altLang="zh-CN" sz="2000" b="1" dirty="0">
                <a:effectLst>
                  <a:outerShdw blurRad="38100" dist="38100" dir="2700000" algn="tl">
                    <a:srgbClr val="FFFFFF"/>
                  </a:outerShdw>
                </a:effectLst>
                <a:ea typeface="楷体_GB2312" pitchFamily="49" charset="-122"/>
              </a:rPr>
              <a:t>  for (j = 0; j &lt;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&amp;&amp; p != NULL; j++)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指向要插入的第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p = p-&gt;next;</a:t>
            </a:r>
          </a:p>
          <a:p>
            <a:pPr marL="457200" indent="-457200"/>
            <a:r>
              <a:rPr lang="en-US" altLang="zh-CN" sz="2000" b="1" dirty="0">
                <a:effectLst>
                  <a:outerShdw blurRad="38100" dist="38100" dir="2700000" algn="tl">
                    <a:srgbClr val="FFFFFF"/>
                  </a:outerShdw>
                </a:effectLst>
                <a:ea typeface="楷体_GB2312" pitchFamily="49" charset="-122"/>
              </a:rPr>
              <a:t>  if (p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表明链表中第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个节点不存在</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("the %d node not </a:t>
            </a:r>
            <a:r>
              <a:rPr lang="en-US" altLang="zh-CN" sz="2000" b="1" dirty="0" err="1">
                <a:effectLst>
                  <a:outerShdw blurRad="38100" dist="38100" dir="2700000" algn="tl">
                    <a:srgbClr val="FFFFFF"/>
                  </a:outerShdw>
                </a:effectLst>
                <a:ea typeface="楷体_GB2312" pitchFamily="49" charset="-122"/>
              </a:rPr>
              <a:t>foundt</a:t>
            </a:r>
            <a:r>
              <a:rPr lang="en-US" altLang="zh-CN" sz="2000" b="1" dirty="0">
                <a:effectLst>
                  <a:outerShdw blurRad="38100" dist="38100" dir="2700000" algn="tl">
                    <a:srgbClr val="FFFFFF"/>
                  </a:outerShdw>
                </a:effectLst>
                <a:ea typeface="楷体_GB2312" pitchFamily="49" charset="-122"/>
              </a:rPr>
              <a:t>!\n",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return;</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pnew</a:t>
            </a:r>
            <a:r>
              <a:rPr lang="en-US" altLang="zh-CN" sz="2000" b="1" dirty="0">
                <a:solidFill>
                  <a:srgbClr val="FF0066"/>
                </a:solidFill>
                <a:effectLst>
                  <a:outerShdw blurRad="38100" dist="38100" dir="2700000" algn="tl">
                    <a:srgbClr val="000000"/>
                  </a:outerShdw>
                </a:effectLst>
                <a:ea typeface="楷体_GB2312" pitchFamily="49" charset="-122"/>
              </a:rPr>
              <a:t>-&gt;next = p-&gt;next ;</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将插入节点的指针域指向第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个节点的后继节点</a:t>
            </a:r>
          </a:p>
          <a:p>
            <a:pPr marL="457200" indent="-457200"/>
            <a:r>
              <a:rPr lang="zh-CN" altLang="en-US" sz="2000" b="1" dirty="0">
                <a:solidFill>
                  <a:srgbClr val="FF66FF"/>
                </a:solidFill>
                <a:effectLst>
                  <a:outerShdw blurRad="38100" dist="38100" dir="2700000" algn="tl">
                    <a:srgbClr val="000000"/>
                  </a:outerShdw>
                </a:effectLst>
                <a:ea typeface="楷体_GB2312" pitchFamily="49" charset="-122"/>
              </a:rPr>
              <a:t>  </a:t>
            </a:r>
            <a:r>
              <a:rPr lang="en-US" altLang="zh-CN" sz="2000" b="1" dirty="0">
                <a:solidFill>
                  <a:srgbClr val="FF66FF"/>
                </a:solidFill>
                <a:effectLst>
                  <a:outerShdw blurRad="38100" dist="38100" dir="2700000" algn="tl">
                    <a:srgbClr val="000000"/>
                  </a:outerShdw>
                </a:effectLst>
                <a:ea typeface="楷体_GB2312" pitchFamily="49" charset="-122"/>
              </a:rPr>
              <a:t>p-&gt;next = </a:t>
            </a:r>
            <a:r>
              <a:rPr lang="en-US" altLang="zh-CN" sz="2000" b="1" dirty="0" err="1">
                <a:solidFill>
                  <a:srgbClr val="FF66FF"/>
                </a:solidFill>
                <a:effectLst>
                  <a:outerShdw blurRad="38100" dist="38100" dir="2700000" algn="tl">
                    <a:srgbClr val="000000"/>
                  </a:outerShdw>
                </a:effectLst>
                <a:ea typeface="楷体_GB2312" pitchFamily="49" charset="-122"/>
              </a:rPr>
              <a:t>pnew</a:t>
            </a:r>
            <a:r>
              <a:rPr lang="en-US" altLang="zh-CN" sz="2000" b="1" dirty="0">
                <a:solidFill>
                  <a:srgbClr val="FF66FF"/>
                </a:solidFill>
                <a:effectLst>
                  <a:outerShdw blurRad="38100" dist="38100" dir="2700000" algn="tl">
                    <a:srgbClr val="000000"/>
                  </a:outerShdw>
                </a:effectLst>
                <a:ea typeface="楷体_GB2312" pitchFamily="49" charset="-122"/>
              </a:rPr>
              <a:t>;</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个节点的指针域指向插入节点</a:t>
            </a:r>
          </a:p>
          <a:p>
            <a:pPr marL="457200" indent="-457200"/>
            <a:r>
              <a:rPr lang="en-US" altLang="zh-CN" sz="2000" b="1" dirty="0">
                <a:effectLst>
                  <a:outerShdw blurRad="38100" dist="38100" dir="2700000" algn="tl">
                    <a:srgbClr val="FFFFFF"/>
                  </a:outerShdw>
                </a:effectLst>
                <a:ea typeface="楷体_GB2312" pitchFamily="49" charset="-122"/>
              </a:rPr>
              <a:t>}</a:t>
            </a:r>
            <a:r>
              <a:rPr lang="en-US" altLang="zh-CN" sz="2000" dirty="0">
                <a:ea typeface="楷体_GB2312" pitchFamily="49" charset="-122"/>
              </a:rPr>
              <a:t> </a:t>
            </a:r>
          </a:p>
        </p:txBody>
      </p:sp>
      <p:grpSp>
        <p:nvGrpSpPr>
          <p:cNvPr id="1101883" name="Group 59"/>
          <p:cNvGrpSpPr/>
          <p:nvPr/>
        </p:nvGrpSpPr>
        <p:grpSpPr bwMode="auto">
          <a:xfrm>
            <a:off x="1951493" y="5302886"/>
            <a:ext cx="7980363" cy="1546225"/>
            <a:chOff x="224" y="3326"/>
            <a:chExt cx="5027" cy="974"/>
          </a:xfrm>
        </p:grpSpPr>
        <p:grpSp>
          <p:nvGrpSpPr>
            <p:cNvPr id="1101877" name="Group 53"/>
            <p:cNvGrpSpPr/>
            <p:nvPr/>
          </p:nvGrpSpPr>
          <p:grpSpPr bwMode="auto">
            <a:xfrm>
              <a:off x="224" y="3326"/>
              <a:ext cx="5027" cy="774"/>
              <a:chOff x="224" y="3326"/>
              <a:chExt cx="5027" cy="774"/>
            </a:xfrm>
          </p:grpSpPr>
          <p:grpSp>
            <p:nvGrpSpPr>
              <p:cNvPr id="1101841" name="Group 17"/>
              <p:cNvGrpSpPr/>
              <p:nvPr/>
            </p:nvGrpSpPr>
            <p:grpSpPr bwMode="auto">
              <a:xfrm>
                <a:off x="841" y="3454"/>
                <a:ext cx="455" cy="635"/>
                <a:chOff x="1120" y="3157"/>
                <a:chExt cx="455" cy="635"/>
              </a:xfrm>
            </p:grpSpPr>
            <p:sp>
              <p:nvSpPr>
                <p:cNvPr id="1101842" name="Rectangle 18"/>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43" name="Rectangle 19"/>
                <p:cNvSpPr>
                  <a:spLocks noChangeArrowheads="1"/>
                </p:cNvSpPr>
                <p:nvPr/>
              </p:nvSpPr>
              <p:spPr bwMode="auto">
                <a:xfrm>
                  <a:off x="1121" y="3338"/>
                  <a:ext cx="454" cy="454"/>
                </a:xfrm>
                <a:prstGeom prst="rect">
                  <a:avLst/>
                </a:prstGeom>
                <a:blipFill>
                  <a:blip r:embed="rId5"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101844" name="Group 20"/>
              <p:cNvGrpSpPr/>
              <p:nvPr/>
            </p:nvGrpSpPr>
            <p:grpSpPr bwMode="auto">
              <a:xfrm>
                <a:off x="224" y="3326"/>
                <a:ext cx="608" cy="250"/>
                <a:chOff x="503" y="3030"/>
                <a:chExt cx="608" cy="250"/>
              </a:xfrm>
            </p:grpSpPr>
            <p:sp>
              <p:nvSpPr>
                <p:cNvPr id="1101845" name="Line 21"/>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101846" name="Text Box 22"/>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p>
              </p:txBody>
            </p:sp>
          </p:grpSp>
          <p:grpSp>
            <p:nvGrpSpPr>
              <p:cNvPr id="1101847" name="Group 23"/>
              <p:cNvGrpSpPr/>
              <p:nvPr/>
            </p:nvGrpSpPr>
            <p:grpSpPr bwMode="auto">
              <a:xfrm>
                <a:off x="1598" y="3455"/>
                <a:ext cx="455" cy="635"/>
                <a:chOff x="1120" y="3157"/>
                <a:chExt cx="455" cy="635"/>
              </a:xfrm>
            </p:grpSpPr>
            <p:sp>
              <p:nvSpPr>
                <p:cNvPr id="1101848" name="Rectangle 24"/>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49" name="Rectangle 25"/>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1850" name="Group 26"/>
              <p:cNvGrpSpPr/>
              <p:nvPr/>
            </p:nvGrpSpPr>
            <p:grpSpPr bwMode="auto">
              <a:xfrm>
                <a:off x="2373" y="3465"/>
                <a:ext cx="455" cy="635"/>
                <a:chOff x="1120" y="3157"/>
                <a:chExt cx="455" cy="635"/>
              </a:xfrm>
            </p:grpSpPr>
            <p:sp>
              <p:nvSpPr>
                <p:cNvPr id="1101851" name="Rectangle 27"/>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52" name="Rectangle 28"/>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1853" name="Group 29"/>
              <p:cNvGrpSpPr/>
              <p:nvPr/>
            </p:nvGrpSpPr>
            <p:grpSpPr bwMode="auto">
              <a:xfrm>
                <a:off x="3994" y="3448"/>
                <a:ext cx="455" cy="635"/>
                <a:chOff x="1120" y="3157"/>
                <a:chExt cx="455" cy="635"/>
              </a:xfrm>
            </p:grpSpPr>
            <p:sp>
              <p:nvSpPr>
                <p:cNvPr id="1101854" name="Rectangle 30"/>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55" name="Rectangle 31"/>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1856" name="Group 32"/>
              <p:cNvGrpSpPr/>
              <p:nvPr/>
            </p:nvGrpSpPr>
            <p:grpSpPr bwMode="auto">
              <a:xfrm>
                <a:off x="4796" y="3440"/>
                <a:ext cx="455" cy="635"/>
                <a:chOff x="1120" y="3157"/>
                <a:chExt cx="455" cy="635"/>
              </a:xfrm>
            </p:grpSpPr>
            <p:sp>
              <p:nvSpPr>
                <p:cNvPr id="1101857" name="Rectangle 33"/>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58" name="Rectangle 34"/>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101866" name="Line 42"/>
              <p:cNvSpPr>
                <a:spLocks noChangeShapeType="1"/>
              </p:cNvSpPr>
              <p:nvPr/>
            </p:nvSpPr>
            <p:spPr bwMode="auto">
              <a:xfrm>
                <a:off x="1084" y="3548"/>
                <a:ext cx="499" cy="0"/>
              </a:xfrm>
              <a:prstGeom prst="line">
                <a:avLst/>
              </a:prstGeom>
              <a:noFill/>
              <a:ln w="28575">
                <a:solidFill>
                  <a:srgbClr val="FF0000"/>
                </a:solidFill>
                <a:round/>
                <a:tailEnd type="stealth" w="lg" len="lg"/>
              </a:ln>
              <a:effectLst/>
            </p:spPr>
            <p:txBody>
              <a:bodyPr/>
              <a:lstStyle/>
              <a:p>
                <a:endParaRPr lang="zh-CN" altLang="en-US"/>
              </a:p>
            </p:txBody>
          </p:sp>
          <p:sp>
            <p:nvSpPr>
              <p:cNvPr id="1101867" name="Line 43"/>
              <p:cNvSpPr>
                <a:spLocks noChangeShapeType="1"/>
              </p:cNvSpPr>
              <p:nvPr/>
            </p:nvSpPr>
            <p:spPr bwMode="auto">
              <a:xfrm>
                <a:off x="1859" y="3549"/>
                <a:ext cx="499" cy="0"/>
              </a:xfrm>
              <a:prstGeom prst="line">
                <a:avLst/>
              </a:prstGeom>
              <a:noFill/>
              <a:ln w="28575">
                <a:solidFill>
                  <a:srgbClr val="FF0000"/>
                </a:solidFill>
                <a:round/>
                <a:tailEnd type="stealth" w="lg" len="lg"/>
              </a:ln>
              <a:effectLst/>
            </p:spPr>
            <p:txBody>
              <a:bodyPr/>
              <a:lstStyle/>
              <a:p>
                <a:endParaRPr lang="zh-CN" altLang="en-US"/>
              </a:p>
            </p:txBody>
          </p:sp>
          <p:sp>
            <p:nvSpPr>
              <p:cNvPr id="1101868" name="Line 44"/>
              <p:cNvSpPr>
                <a:spLocks noChangeShapeType="1"/>
              </p:cNvSpPr>
              <p:nvPr/>
            </p:nvSpPr>
            <p:spPr bwMode="auto">
              <a:xfrm>
                <a:off x="4276" y="3539"/>
                <a:ext cx="499" cy="0"/>
              </a:xfrm>
              <a:prstGeom prst="line">
                <a:avLst/>
              </a:prstGeom>
              <a:noFill/>
              <a:ln w="28575">
                <a:solidFill>
                  <a:srgbClr val="FF0000"/>
                </a:solidFill>
                <a:round/>
                <a:tailEnd type="stealth" w="lg" len="lg"/>
              </a:ln>
              <a:effectLst/>
            </p:spPr>
            <p:txBody>
              <a:bodyPr/>
              <a:lstStyle/>
              <a:p>
                <a:endParaRPr lang="zh-CN" altLang="en-US"/>
              </a:p>
            </p:txBody>
          </p:sp>
          <p:sp>
            <p:nvSpPr>
              <p:cNvPr id="1101869" name="Line 45"/>
              <p:cNvSpPr>
                <a:spLocks noChangeShapeType="1"/>
              </p:cNvSpPr>
              <p:nvPr/>
            </p:nvSpPr>
            <p:spPr bwMode="auto">
              <a:xfrm>
                <a:off x="2626" y="3548"/>
                <a:ext cx="1360" cy="0"/>
              </a:xfrm>
              <a:prstGeom prst="line">
                <a:avLst/>
              </a:prstGeom>
              <a:noFill/>
              <a:ln w="28575">
                <a:solidFill>
                  <a:srgbClr val="FF0000"/>
                </a:solidFill>
                <a:round/>
                <a:tailEnd type="stealth" w="lg" len="lg"/>
              </a:ln>
              <a:effectLst/>
            </p:spPr>
            <p:txBody>
              <a:bodyPr/>
              <a:lstStyle/>
              <a:p>
                <a:endParaRPr lang="zh-CN" altLang="en-US"/>
              </a:p>
            </p:txBody>
          </p:sp>
          <p:sp>
            <p:nvSpPr>
              <p:cNvPr id="1101871" name="Text Box 47"/>
              <p:cNvSpPr txBox="1">
                <a:spLocks noChangeArrowheads="1"/>
              </p:cNvSpPr>
              <p:nvPr/>
            </p:nvSpPr>
            <p:spPr bwMode="auto">
              <a:xfrm>
                <a:off x="1669" y="3720"/>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70</a:t>
                </a:r>
              </a:p>
            </p:txBody>
          </p:sp>
          <p:sp>
            <p:nvSpPr>
              <p:cNvPr id="1101872" name="Text Box 48"/>
              <p:cNvSpPr txBox="1">
                <a:spLocks noChangeArrowheads="1"/>
              </p:cNvSpPr>
              <p:nvPr/>
            </p:nvSpPr>
            <p:spPr bwMode="auto">
              <a:xfrm>
                <a:off x="2453" y="3712"/>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65</a:t>
                </a:r>
              </a:p>
            </p:txBody>
          </p:sp>
          <p:sp>
            <p:nvSpPr>
              <p:cNvPr id="1101874" name="Text Box 50"/>
              <p:cNvSpPr txBox="1">
                <a:spLocks noChangeArrowheads="1"/>
              </p:cNvSpPr>
              <p:nvPr/>
            </p:nvSpPr>
            <p:spPr bwMode="auto">
              <a:xfrm>
                <a:off x="4066" y="369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78</a:t>
                </a:r>
              </a:p>
            </p:txBody>
          </p:sp>
          <p:sp>
            <p:nvSpPr>
              <p:cNvPr id="1101875" name="Text Box 51"/>
              <p:cNvSpPr txBox="1">
                <a:spLocks noChangeArrowheads="1"/>
              </p:cNvSpPr>
              <p:nvPr/>
            </p:nvSpPr>
            <p:spPr bwMode="auto">
              <a:xfrm>
                <a:off x="4858" y="3684"/>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90</a:t>
                </a:r>
              </a:p>
            </p:txBody>
          </p:sp>
          <p:sp>
            <p:nvSpPr>
              <p:cNvPr id="1101876" name="Rectangle 52"/>
              <p:cNvSpPr>
                <a:spLocks noChangeArrowheads="1"/>
              </p:cNvSpPr>
              <p:nvPr/>
            </p:nvSpPr>
            <p:spPr bwMode="auto">
              <a:xfrm>
                <a:off x="4903" y="3421"/>
                <a:ext cx="228" cy="192"/>
              </a:xfrm>
              <a:prstGeom prst="rect">
                <a:avLst/>
              </a:prstGeom>
              <a:noFill/>
              <a:ln w="9525">
                <a:noFill/>
                <a:miter lim="800000"/>
              </a:ln>
              <a:effectLst/>
            </p:spPr>
            <p:txBody>
              <a:bodyPr wrap="none">
                <a:spAutoFit/>
              </a:bodyPr>
              <a:lstStyle/>
              <a:p>
                <a:r>
                  <a:rPr lang="en-US" altLang="zh-CN" sz="1400" b="1">
                    <a:solidFill>
                      <a:schemeClr val="accent2"/>
                    </a:solidFill>
                    <a:effectLst>
                      <a:outerShdw blurRad="38100" dist="38100" dir="2700000" algn="tl">
                        <a:srgbClr val="000000"/>
                      </a:outerShdw>
                    </a:effectLst>
                  </a:rPr>
                  <a:t>∧</a:t>
                </a:r>
              </a:p>
            </p:txBody>
          </p:sp>
        </p:grpSp>
        <p:sp>
          <p:nvSpPr>
            <p:cNvPr id="1101878" name="Text Box 54"/>
            <p:cNvSpPr txBox="1">
              <a:spLocks noChangeArrowheads="1"/>
            </p:cNvSpPr>
            <p:nvPr/>
          </p:nvSpPr>
          <p:spPr bwMode="auto">
            <a:xfrm>
              <a:off x="956" y="4048"/>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0</a:t>
              </a:r>
            </a:p>
          </p:txBody>
        </p:sp>
        <p:sp>
          <p:nvSpPr>
            <p:cNvPr id="1101879" name="Text Box 55"/>
            <p:cNvSpPr txBox="1">
              <a:spLocks noChangeArrowheads="1"/>
            </p:cNvSpPr>
            <p:nvPr/>
          </p:nvSpPr>
          <p:spPr bwMode="auto">
            <a:xfrm>
              <a:off x="1713" y="404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1</a:t>
              </a:r>
            </a:p>
          </p:txBody>
        </p:sp>
        <p:sp>
          <p:nvSpPr>
            <p:cNvPr id="1101880" name="Text Box 56"/>
            <p:cNvSpPr txBox="1">
              <a:spLocks noChangeArrowheads="1"/>
            </p:cNvSpPr>
            <p:nvPr/>
          </p:nvSpPr>
          <p:spPr bwMode="auto">
            <a:xfrm>
              <a:off x="2488" y="405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2</a:t>
              </a:r>
            </a:p>
          </p:txBody>
        </p:sp>
        <p:sp>
          <p:nvSpPr>
            <p:cNvPr id="1101881" name="Text Box 57"/>
            <p:cNvSpPr txBox="1">
              <a:spLocks noChangeArrowheads="1"/>
            </p:cNvSpPr>
            <p:nvPr/>
          </p:nvSpPr>
          <p:spPr bwMode="auto">
            <a:xfrm>
              <a:off x="4105" y="4025"/>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3</a:t>
              </a:r>
            </a:p>
          </p:txBody>
        </p:sp>
        <p:sp>
          <p:nvSpPr>
            <p:cNvPr id="1101882" name="Text Box 58"/>
            <p:cNvSpPr txBox="1">
              <a:spLocks noChangeArrowheads="1"/>
            </p:cNvSpPr>
            <p:nvPr/>
          </p:nvSpPr>
          <p:spPr bwMode="auto">
            <a:xfrm>
              <a:off x="4907" y="4026"/>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4</a:t>
              </a:r>
            </a:p>
          </p:txBody>
        </p:sp>
      </p:grpSp>
      <p:grpSp>
        <p:nvGrpSpPr>
          <p:cNvPr id="1101891" name="Group 67"/>
          <p:cNvGrpSpPr/>
          <p:nvPr/>
        </p:nvGrpSpPr>
        <p:grpSpPr bwMode="auto">
          <a:xfrm>
            <a:off x="6025018" y="5796598"/>
            <a:ext cx="1376363" cy="1008062"/>
            <a:chOff x="2790" y="3637"/>
            <a:chExt cx="867" cy="635"/>
          </a:xfrm>
        </p:grpSpPr>
        <p:grpSp>
          <p:nvGrpSpPr>
            <p:cNvPr id="1101887" name="Group 63"/>
            <p:cNvGrpSpPr/>
            <p:nvPr/>
          </p:nvGrpSpPr>
          <p:grpSpPr bwMode="auto">
            <a:xfrm>
              <a:off x="3202" y="3637"/>
              <a:ext cx="455" cy="635"/>
              <a:chOff x="3175" y="3637"/>
              <a:chExt cx="455" cy="635"/>
            </a:xfrm>
          </p:grpSpPr>
          <p:grpSp>
            <p:nvGrpSpPr>
              <p:cNvPr id="1101862" name="Group 38"/>
              <p:cNvGrpSpPr/>
              <p:nvPr/>
            </p:nvGrpSpPr>
            <p:grpSpPr bwMode="auto">
              <a:xfrm>
                <a:off x="3175" y="3637"/>
                <a:ext cx="455" cy="635"/>
                <a:chOff x="1120" y="3157"/>
                <a:chExt cx="455" cy="635"/>
              </a:xfrm>
            </p:grpSpPr>
            <p:sp>
              <p:nvSpPr>
                <p:cNvPr id="1101863" name="Rectangle 39"/>
                <p:cNvSpPr>
                  <a:spLocks noChangeArrowheads="1"/>
                </p:cNvSpPr>
                <p:nvPr/>
              </p:nvSpPr>
              <p:spPr bwMode="auto">
                <a:xfrm>
                  <a:off x="1120" y="3157"/>
                  <a:ext cx="454" cy="182"/>
                </a:xfrm>
                <a:prstGeom prst="rect">
                  <a:avLst/>
                </a:prstGeom>
                <a:gradFill rotWithShape="1">
                  <a:gsLst>
                    <a:gs pos="0">
                      <a:srgbClr val="969696"/>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1864" name="Rectangle 40"/>
                <p:cNvSpPr>
                  <a:spLocks noChangeArrowheads="1"/>
                </p:cNvSpPr>
                <p:nvPr/>
              </p:nvSpPr>
              <p:spPr bwMode="auto">
                <a:xfrm>
                  <a:off x="1121" y="3338"/>
                  <a:ext cx="454" cy="454"/>
                </a:xfrm>
                <a:prstGeom prst="rect">
                  <a:avLst/>
                </a:prstGeom>
                <a:gradFill rotWithShape="1">
                  <a:gsLst>
                    <a:gs pos="0">
                      <a:srgbClr val="FFCC99"/>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101873" name="Text Box 49"/>
              <p:cNvSpPr txBox="1">
                <a:spLocks noChangeArrowheads="1"/>
              </p:cNvSpPr>
              <p:nvPr/>
            </p:nvSpPr>
            <p:spPr bwMode="auto">
              <a:xfrm>
                <a:off x="3255" y="3911"/>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65</a:t>
                </a:r>
              </a:p>
            </p:txBody>
          </p:sp>
        </p:grpSp>
        <p:grpSp>
          <p:nvGrpSpPr>
            <p:cNvPr id="1101890" name="Group 66"/>
            <p:cNvGrpSpPr/>
            <p:nvPr/>
          </p:nvGrpSpPr>
          <p:grpSpPr bwMode="auto">
            <a:xfrm>
              <a:off x="2790" y="3765"/>
              <a:ext cx="499" cy="332"/>
              <a:chOff x="2790" y="3702"/>
              <a:chExt cx="499" cy="332"/>
            </a:xfrm>
          </p:grpSpPr>
          <p:sp>
            <p:nvSpPr>
              <p:cNvPr id="1101885" name="Line 61"/>
              <p:cNvSpPr>
                <a:spLocks noChangeShapeType="1"/>
              </p:cNvSpPr>
              <p:nvPr/>
            </p:nvSpPr>
            <p:spPr bwMode="auto">
              <a:xfrm flipV="1">
                <a:off x="3043" y="3702"/>
                <a:ext cx="136" cy="182"/>
              </a:xfrm>
              <a:prstGeom prst="line">
                <a:avLst/>
              </a:prstGeom>
              <a:noFill/>
              <a:ln w="28575">
                <a:solidFill>
                  <a:srgbClr val="0000FF"/>
                </a:solidFill>
                <a:round/>
                <a:tailEnd type="stealth" w="lg" len="lg"/>
              </a:ln>
              <a:effectLst/>
            </p:spPr>
            <p:txBody>
              <a:bodyPr/>
              <a:lstStyle/>
              <a:p>
                <a:endParaRPr lang="zh-CN" altLang="en-US"/>
              </a:p>
            </p:txBody>
          </p:sp>
          <p:sp>
            <p:nvSpPr>
              <p:cNvPr id="1101886" name="Text Box 62"/>
              <p:cNvSpPr txBox="1">
                <a:spLocks noChangeArrowheads="1"/>
              </p:cNvSpPr>
              <p:nvPr/>
            </p:nvSpPr>
            <p:spPr bwMode="auto">
              <a:xfrm>
                <a:off x="2790" y="3803"/>
                <a:ext cx="499" cy="231"/>
              </a:xfrm>
              <a:prstGeom prst="rect">
                <a:avLst/>
              </a:prstGeom>
              <a:noFill/>
              <a:ln w="9525">
                <a:noFill/>
                <a:miter lim="800000"/>
              </a:ln>
              <a:effectLst/>
            </p:spPr>
            <p:txBody>
              <a:bodyPr>
                <a:spAutoFit/>
              </a:bodyPr>
              <a:lstStyle/>
              <a:p>
                <a:pPr>
                  <a:spcBef>
                    <a:spcPct val="50000"/>
                  </a:spcBef>
                </a:pPr>
                <a:r>
                  <a:rPr lang="en-US" altLang="zh-CN" sz="1800" b="1">
                    <a:solidFill>
                      <a:schemeClr val="accent2"/>
                    </a:solidFill>
                    <a:effectLst>
                      <a:outerShdw blurRad="38100" dist="38100" dir="2700000" algn="tl">
                        <a:srgbClr val="000000"/>
                      </a:outerShdw>
                    </a:effectLst>
                  </a:rPr>
                  <a:t>pnew</a:t>
                </a:r>
              </a:p>
            </p:txBody>
          </p:sp>
        </p:grpSp>
      </p:grpSp>
      <p:sp>
        <p:nvSpPr>
          <p:cNvPr id="1101889" name="AutoShape 65"/>
          <p:cNvSpPr>
            <a:spLocks noChangeArrowheads="1"/>
          </p:cNvSpPr>
          <p:nvPr/>
        </p:nvSpPr>
        <p:spPr bwMode="auto">
          <a:xfrm>
            <a:off x="6356747" y="1268413"/>
            <a:ext cx="1223962" cy="431800"/>
          </a:xfrm>
          <a:prstGeom prst="wedgeRoundRectCallout">
            <a:avLst>
              <a:gd name="adj1" fmla="val 61801"/>
              <a:gd name="adj2" fmla="val -12316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800" b="1" dirty="0">
                <a:solidFill>
                  <a:srgbClr val="CC0000"/>
                </a:solidFill>
                <a:effectLst>
                  <a:outerShdw blurRad="38100" dist="38100" dir="2700000" algn="tl">
                    <a:srgbClr val="000000"/>
                  </a:outerShdw>
                </a:effectLst>
                <a:latin typeface="+mn-lt"/>
                <a:ea typeface="楷体" panose="02010609060101010101" pitchFamily="49" charset="-122"/>
              </a:rPr>
              <a:t>假设</a:t>
            </a:r>
            <a:r>
              <a:rPr lang="en-US" altLang="zh-CN" sz="1800" b="1" dirty="0" err="1">
                <a:solidFill>
                  <a:srgbClr val="CC0000"/>
                </a:solidFill>
                <a:effectLst>
                  <a:outerShdw blurRad="38100" dist="38100" dir="2700000" algn="tl">
                    <a:srgbClr val="000000"/>
                  </a:outerShdw>
                </a:effectLst>
                <a:latin typeface="+mn-lt"/>
                <a:ea typeface="楷体" panose="02010609060101010101" pitchFamily="49" charset="-122"/>
              </a:rPr>
              <a:t>i</a:t>
            </a:r>
            <a:r>
              <a:rPr lang="en-US" altLang="zh-CN" sz="1800" b="1" dirty="0">
                <a:solidFill>
                  <a:srgbClr val="CC0000"/>
                </a:solidFill>
                <a:effectLst>
                  <a:outerShdw blurRad="38100" dist="38100" dir="2700000" algn="tl">
                    <a:srgbClr val="000000"/>
                  </a:outerShdw>
                </a:effectLst>
                <a:latin typeface="+mn-lt"/>
                <a:ea typeface="楷体" panose="02010609060101010101" pitchFamily="49" charset="-122"/>
              </a:rPr>
              <a:t> = 2</a:t>
            </a:r>
          </a:p>
        </p:txBody>
      </p:sp>
      <p:grpSp>
        <p:nvGrpSpPr>
          <p:cNvPr id="1101898" name="Group 74"/>
          <p:cNvGrpSpPr/>
          <p:nvPr/>
        </p:nvGrpSpPr>
        <p:grpSpPr bwMode="auto">
          <a:xfrm>
            <a:off x="2437268" y="5771198"/>
            <a:ext cx="434975" cy="512762"/>
            <a:chOff x="674" y="3621"/>
            <a:chExt cx="274" cy="323"/>
          </a:xfrm>
        </p:grpSpPr>
        <p:sp>
          <p:nvSpPr>
            <p:cNvPr id="1101892" name="Line 68"/>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1893" name="Text Box 69"/>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p>
          </p:txBody>
        </p:sp>
      </p:grpSp>
      <p:grpSp>
        <p:nvGrpSpPr>
          <p:cNvPr id="1101899" name="Group 75"/>
          <p:cNvGrpSpPr/>
          <p:nvPr/>
        </p:nvGrpSpPr>
        <p:grpSpPr bwMode="auto">
          <a:xfrm>
            <a:off x="3653293" y="5772786"/>
            <a:ext cx="434975" cy="512763"/>
            <a:chOff x="674" y="3621"/>
            <a:chExt cx="274" cy="323"/>
          </a:xfrm>
        </p:grpSpPr>
        <p:sp>
          <p:nvSpPr>
            <p:cNvPr id="1101900" name="Line 76"/>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1901" name="Text Box 77"/>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p>
          </p:txBody>
        </p:sp>
      </p:grpSp>
      <p:sp useBgFill="1">
        <p:nvSpPr>
          <p:cNvPr id="1101902" name="Rectangle 78"/>
          <p:cNvSpPr>
            <a:spLocks noChangeArrowheads="1"/>
          </p:cNvSpPr>
          <p:nvPr/>
        </p:nvSpPr>
        <p:spPr bwMode="auto">
          <a:xfrm>
            <a:off x="2410281" y="5756910"/>
            <a:ext cx="504825" cy="503238"/>
          </a:xfrm>
          <a:prstGeom prst="rect">
            <a:avLst/>
          </a:prstGeom>
          <a:ln w="9525">
            <a:noFill/>
            <a:miter lim="800000"/>
          </a:ln>
          <a:effectLst/>
        </p:spPr>
        <p:txBody>
          <a:bodyPr wrap="none" anchor="ctr"/>
          <a:lstStyle/>
          <a:p>
            <a:endParaRPr lang="zh-CN" altLang="en-US"/>
          </a:p>
        </p:txBody>
      </p:sp>
      <p:grpSp>
        <p:nvGrpSpPr>
          <p:cNvPr id="1101903" name="Group 79"/>
          <p:cNvGrpSpPr/>
          <p:nvPr/>
        </p:nvGrpSpPr>
        <p:grpSpPr bwMode="auto">
          <a:xfrm>
            <a:off x="4869318" y="5774373"/>
            <a:ext cx="434975" cy="512762"/>
            <a:chOff x="674" y="3621"/>
            <a:chExt cx="274" cy="323"/>
          </a:xfrm>
        </p:grpSpPr>
        <p:sp>
          <p:nvSpPr>
            <p:cNvPr id="1101904" name="Line 80"/>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1905" name="Text Box 81"/>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p>
          </p:txBody>
        </p:sp>
      </p:grpSp>
      <p:sp useBgFill="1">
        <p:nvSpPr>
          <p:cNvPr id="1101906" name="Rectangle 82"/>
          <p:cNvSpPr>
            <a:spLocks noChangeArrowheads="1"/>
          </p:cNvSpPr>
          <p:nvPr/>
        </p:nvSpPr>
        <p:spPr bwMode="auto">
          <a:xfrm>
            <a:off x="3654881" y="5758499"/>
            <a:ext cx="441325" cy="503237"/>
          </a:xfrm>
          <a:prstGeom prst="rect">
            <a:avLst/>
          </a:prstGeom>
          <a:ln w="9525">
            <a:noFill/>
            <a:miter lim="800000"/>
          </a:ln>
          <a:effectLst/>
        </p:spPr>
        <p:txBody>
          <a:bodyPr wrap="none" anchor="ctr"/>
          <a:lstStyle/>
          <a:p>
            <a:endParaRPr lang="zh-CN" altLang="en-US"/>
          </a:p>
        </p:txBody>
      </p:sp>
      <p:sp useBgFill="1">
        <p:nvSpPr>
          <p:cNvPr id="1101907" name="Rectangle 83"/>
          <p:cNvSpPr>
            <a:spLocks noChangeArrowheads="1"/>
          </p:cNvSpPr>
          <p:nvPr/>
        </p:nvSpPr>
        <p:spPr bwMode="auto">
          <a:xfrm>
            <a:off x="6299655" y="5539424"/>
            <a:ext cx="1612900" cy="217487"/>
          </a:xfrm>
          <a:prstGeom prst="rect">
            <a:avLst/>
          </a:prstGeom>
          <a:ln w="9525">
            <a:noFill/>
            <a:miter lim="800000"/>
          </a:ln>
          <a:effectLst/>
        </p:spPr>
        <p:txBody>
          <a:bodyPr wrap="none" anchor="ctr"/>
          <a:lstStyle/>
          <a:p>
            <a:endParaRPr lang="zh-CN" altLang="en-US"/>
          </a:p>
        </p:txBody>
      </p:sp>
      <p:grpSp>
        <p:nvGrpSpPr>
          <p:cNvPr id="1101911" name="Group 87"/>
          <p:cNvGrpSpPr/>
          <p:nvPr/>
        </p:nvGrpSpPr>
        <p:grpSpPr bwMode="auto">
          <a:xfrm>
            <a:off x="7077531" y="5655311"/>
            <a:ext cx="835025" cy="288925"/>
            <a:chOff x="3597" y="3548"/>
            <a:chExt cx="526" cy="182"/>
          </a:xfrm>
        </p:grpSpPr>
        <p:sp>
          <p:nvSpPr>
            <p:cNvPr id="1101908" name="Line 84"/>
            <p:cNvSpPr>
              <a:spLocks noChangeShapeType="1"/>
            </p:cNvSpPr>
            <p:nvPr/>
          </p:nvSpPr>
          <p:spPr bwMode="auto">
            <a:xfrm>
              <a:off x="3941" y="3548"/>
              <a:ext cx="182" cy="0"/>
            </a:xfrm>
            <a:prstGeom prst="line">
              <a:avLst/>
            </a:prstGeom>
            <a:noFill/>
            <a:ln w="28575">
              <a:solidFill>
                <a:srgbClr val="FF0000"/>
              </a:solidFill>
              <a:round/>
              <a:tailEnd type="stealth" w="lg" len="lg"/>
            </a:ln>
            <a:effectLst/>
          </p:spPr>
          <p:txBody>
            <a:bodyPr/>
            <a:lstStyle/>
            <a:p>
              <a:endParaRPr lang="zh-CN" altLang="en-US"/>
            </a:p>
          </p:txBody>
        </p:sp>
        <p:sp>
          <p:nvSpPr>
            <p:cNvPr id="1101909" name="Line 85"/>
            <p:cNvSpPr>
              <a:spLocks noChangeShapeType="1"/>
            </p:cNvSpPr>
            <p:nvPr/>
          </p:nvSpPr>
          <p:spPr bwMode="auto">
            <a:xfrm>
              <a:off x="3951" y="3548"/>
              <a:ext cx="0" cy="181"/>
            </a:xfrm>
            <a:prstGeom prst="line">
              <a:avLst/>
            </a:prstGeom>
            <a:noFill/>
            <a:ln w="28575">
              <a:solidFill>
                <a:srgbClr val="FF0000"/>
              </a:solidFill>
              <a:round/>
            </a:ln>
            <a:effectLst/>
          </p:spPr>
          <p:txBody>
            <a:bodyPr/>
            <a:lstStyle/>
            <a:p>
              <a:endParaRPr lang="zh-CN" altLang="en-US"/>
            </a:p>
          </p:txBody>
        </p:sp>
        <p:sp>
          <p:nvSpPr>
            <p:cNvPr id="1101910" name="Line 86"/>
            <p:cNvSpPr>
              <a:spLocks noChangeShapeType="1"/>
            </p:cNvSpPr>
            <p:nvPr/>
          </p:nvSpPr>
          <p:spPr bwMode="auto">
            <a:xfrm>
              <a:off x="3597" y="3730"/>
              <a:ext cx="363" cy="0"/>
            </a:xfrm>
            <a:prstGeom prst="line">
              <a:avLst/>
            </a:prstGeom>
            <a:noFill/>
            <a:ln w="28575">
              <a:solidFill>
                <a:srgbClr val="FF0000"/>
              </a:solidFill>
              <a:round/>
            </a:ln>
            <a:effectLst/>
          </p:spPr>
          <p:txBody>
            <a:bodyPr/>
            <a:lstStyle/>
            <a:p>
              <a:endParaRPr lang="zh-CN" altLang="en-US"/>
            </a:p>
          </p:txBody>
        </p:sp>
      </p:grpSp>
      <p:grpSp>
        <p:nvGrpSpPr>
          <p:cNvPr id="1101914" name="Group 90"/>
          <p:cNvGrpSpPr/>
          <p:nvPr/>
        </p:nvGrpSpPr>
        <p:grpSpPr bwMode="auto">
          <a:xfrm>
            <a:off x="6299655" y="5641024"/>
            <a:ext cx="360362" cy="287337"/>
            <a:chOff x="3107" y="3539"/>
            <a:chExt cx="227" cy="181"/>
          </a:xfrm>
        </p:grpSpPr>
        <p:sp>
          <p:nvSpPr>
            <p:cNvPr id="1101912" name="Line 88"/>
            <p:cNvSpPr>
              <a:spLocks noChangeShapeType="1"/>
            </p:cNvSpPr>
            <p:nvPr/>
          </p:nvSpPr>
          <p:spPr bwMode="auto">
            <a:xfrm>
              <a:off x="3107" y="3711"/>
              <a:ext cx="227" cy="0"/>
            </a:xfrm>
            <a:prstGeom prst="line">
              <a:avLst/>
            </a:prstGeom>
            <a:noFill/>
            <a:ln w="28575">
              <a:solidFill>
                <a:srgbClr val="FF0000"/>
              </a:solidFill>
              <a:round/>
              <a:tailEnd type="stealth" w="lg" len="lg"/>
            </a:ln>
            <a:effectLst/>
          </p:spPr>
          <p:txBody>
            <a:bodyPr/>
            <a:lstStyle/>
            <a:p>
              <a:endParaRPr lang="zh-CN" altLang="en-US"/>
            </a:p>
          </p:txBody>
        </p:sp>
        <p:sp>
          <p:nvSpPr>
            <p:cNvPr id="1101913" name="Line 89"/>
            <p:cNvSpPr>
              <a:spLocks noChangeShapeType="1"/>
            </p:cNvSpPr>
            <p:nvPr/>
          </p:nvSpPr>
          <p:spPr bwMode="auto">
            <a:xfrm>
              <a:off x="3107" y="3539"/>
              <a:ext cx="0" cy="181"/>
            </a:xfrm>
            <a:prstGeom prst="line">
              <a:avLst/>
            </a:prstGeom>
            <a:noFill/>
            <a:ln w="28575">
              <a:solidFill>
                <a:srgbClr val="FF0000"/>
              </a:solidFill>
              <a:round/>
            </a:ln>
            <a:effectLst/>
          </p:spPr>
          <p:txBody>
            <a:bodyPr/>
            <a:lstStyle/>
            <a:p>
              <a:endParaRPr lang="zh-CN" altLang="en-US"/>
            </a:p>
          </p:txBody>
        </p:sp>
      </p:grpSp>
      <p:grpSp>
        <p:nvGrpSpPr>
          <p:cNvPr id="1101915" name="Group 91"/>
          <p:cNvGrpSpPr/>
          <p:nvPr/>
        </p:nvGrpSpPr>
        <p:grpSpPr bwMode="auto">
          <a:xfrm>
            <a:off x="-10959" y="0"/>
            <a:ext cx="446088" cy="6858000"/>
            <a:chOff x="0" y="0"/>
            <a:chExt cx="281" cy="4320"/>
          </a:xfrm>
        </p:grpSpPr>
        <p:sp>
          <p:nvSpPr>
            <p:cNvPr id="1101916" name="Text Box 9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01917" name="Text Box 9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1840">
                                            <p:txEl>
                                              <p:pRg st="0" end="0"/>
                                            </p:txEl>
                                          </p:spTgt>
                                        </p:tgtEl>
                                        <p:attrNameLst>
                                          <p:attrName>style.visibility</p:attrName>
                                        </p:attrNameLst>
                                      </p:cBhvr>
                                      <p:to>
                                        <p:strVal val="visible"/>
                                      </p:to>
                                    </p:set>
                                    <p:anim calcmode="lin" valueType="num">
                                      <p:cBhvr additive="base">
                                        <p:cTn id="7" dur="500" fill="hold"/>
                                        <p:tgtEl>
                                          <p:spTgt spid="11018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184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01840">
                                            <p:txEl>
                                              <p:pRg st="1" end="1"/>
                                            </p:txEl>
                                          </p:spTgt>
                                        </p:tgtEl>
                                        <p:attrNameLst>
                                          <p:attrName>style.visibility</p:attrName>
                                        </p:attrNameLst>
                                      </p:cBhvr>
                                      <p:to>
                                        <p:strVal val="visible"/>
                                      </p:to>
                                    </p:set>
                                    <p:anim calcmode="lin" valueType="num">
                                      <p:cBhvr additive="base">
                                        <p:cTn id="11" dur="500" fill="hold"/>
                                        <p:tgtEl>
                                          <p:spTgt spid="110184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0184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01840">
                                            <p:txEl>
                                              <p:pRg st="2" end="2"/>
                                            </p:txEl>
                                          </p:spTgt>
                                        </p:tgtEl>
                                        <p:attrNameLst>
                                          <p:attrName>style.visibility</p:attrName>
                                        </p:attrNameLst>
                                      </p:cBhvr>
                                      <p:to>
                                        <p:strVal val="visible"/>
                                      </p:to>
                                    </p:set>
                                    <p:anim calcmode="lin" valueType="num">
                                      <p:cBhvr additive="base">
                                        <p:cTn id="15" dur="500" fill="hold"/>
                                        <p:tgtEl>
                                          <p:spTgt spid="110184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0184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101840">
                                            <p:txEl>
                                              <p:pRg st="3" end="3"/>
                                            </p:txEl>
                                          </p:spTgt>
                                        </p:tgtEl>
                                        <p:attrNameLst>
                                          <p:attrName>style.visibility</p:attrName>
                                        </p:attrNameLst>
                                      </p:cBhvr>
                                      <p:to>
                                        <p:strVal val="visible"/>
                                      </p:to>
                                    </p:set>
                                    <p:anim calcmode="lin" valueType="num">
                                      <p:cBhvr additive="base">
                                        <p:cTn id="19" dur="500" fill="hold"/>
                                        <p:tgtEl>
                                          <p:spTgt spid="110184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184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par>
                          <p:cTn id="21" fill="hold">
                            <p:stCondLst>
                              <p:cond delay="500"/>
                            </p:stCondLst>
                            <p:childTnLst>
                              <p:par>
                                <p:cTn id="22" presetID="18" presetClass="entr" presetSubtype="12" fill="hold" grpId="1" nodeType="afterEffect">
                                  <p:stCondLst>
                                    <p:cond delay="0"/>
                                  </p:stCondLst>
                                  <p:childTnLst>
                                    <p:set>
                                      <p:cBhvr>
                                        <p:cTn id="23" dur="1" fill="hold">
                                          <p:stCondLst>
                                            <p:cond delay="0"/>
                                          </p:stCondLst>
                                        </p:cTn>
                                        <p:tgtEl>
                                          <p:spTgt spid="1101889"/>
                                        </p:tgtEl>
                                        <p:attrNameLst>
                                          <p:attrName>style.visibility</p:attrName>
                                        </p:attrNameLst>
                                      </p:cBhvr>
                                      <p:to>
                                        <p:strVal val="visible"/>
                                      </p:to>
                                    </p:set>
                                    <p:animEffect transition="in" filter="strips(downLeft)">
                                      <p:cBhvr>
                                        <p:cTn id="24" dur="500"/>
                                        <p:tgtEl>
                                          <p:spTgt spid="1101889"/>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par>
                          <p:cTn id="25" fill="hold">
                            <p:stCondLst>
                              <p:cond delay="1000"/>
                            </p:stCondLst>
                            <p:childTnLst>
                              <p:par>
                                <p:cTn id="26" presetID="18" presetClass="entr" presetSubtype="3" fill="hold" nodeType="afterEffect">
                                  <p:stCondLst>
                                    <p:cond delay="0"/>
                                  </p:stCondLst>
                                  <p:childTnLst>
                                    <p:set>
                                      <p:cBhvr>
                                        <p:cTn id="27" dur="1" fill="hold">
                                          <p:stCondLst>
                                            <p:cond delay="0"/>
                                          </p:stCondLst>
                                        </p:cTn>
                                        <p:tgtEl>
                                          <p:spTgt spid="1101891"/>
                                        </p:tgtEl>
                                        <p:attrNameLst>
                                          <p:attrName>style.visibility</p:attrName>
                                        </p:attrNameLst>
                                      </p:cBhvr>
                                      <p:to>
                                        <p:strVal val="visible"/>
                                      </p:to>
                                    </p:set>
                                    <p:animEffect transition="in" filter="strips(upRight)">
                                      <p:cBhvr>
                                        <p:cTn id="28" dur="500"/>
                                        <p:tgtEl>
                                          <p:spTgt spid="1101891"/>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01840">
                                            <p:txEl>
                                              <p:pRg st="4" end="4"/>
                                            </p:txEl>
                                          </p:spTgt>
                                        </p:tgtEl>
                                        <p:attrNameLst>
                                          <p:attrName>style.visibility</p:attrName>
                                        </p:attrNameLst>
                                      </p:cBhvr>
                                      <p:to>
                                        <p:strVal val="visible"/>
                                      </p:to>
                                    </p:set>
                                    <p:anim calcmode="lin" valueType="num">
                                      <p:cBhvr additive="base">
                                        <p:cTn id="33" dur="500" fill="hold"/>
                                        <p:tgtEl>
                                          <p:spTgt spid="1101840">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0184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5" fill="hold">
                            <p:stCondLst>
                              <p:cond delay="500"/>
                            </p:stCondLst>
                            <p:childTnLst>
                              <p:par>
                                <p:cTn id="36" presetID="18" presetClass="entr" presetSubtype="3" fill="hold" nodeType="afterEffect">
                                  <p:stCondLst>
                                    <p:cond delay="0"/>
                                  </p:stCondLst>
                                  <p:childTnLst>
                                    <p:set>
                                      <p:cBhvr>
                                        <p:cTn id="37" dur="1" fill="hold">
                                          <p:stCondLst>
                                            <p:cond delay="0"/>
                                          </p:stCondLst>
                                        </p:cTn>
                                        <p:tgtEl>
                                          <p:spTgt spid="1101898"/>
                                        </p:tgtEl>
                                        <p:attrNameLst>
                                          <p:attrName>style.visibility</p:attrName>
                                        </p:attrNameLst>
                                      </p:cBhvr>
                                      <p:to>
                                        <p:strVal val="visible"/>
                                      </p:to>
                                    </p:set>
                                    <p:animEffect transition="in" filter="strips(upRight)">
                                      <p:cBhvr>
                                        <p:cTn id="38" dur="500"/>
                                        <p:tgtEl>
                                          <p:spTgt spid="1101898"/>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01840">
                                            <p:txEl>
                                              <p:pRg st="5" end="5"/>
                                            </p:txEl>
                                          </p:spTgt>
                                        </p:tgtEl>
                                        <p:attrNameLst>
                                          <p:attrName>style.visibility</p:attrName>
                                        </p:attrNameLst>
                                      </p:cBhvr>
                                      <p:to>
                                        <p:strVal val="visible"/>
                                      </p:to>
                                    </p:set>
                                    <p:anim calcmode="lin" valueType="num">
                                      <p:cBhvr additive="base">
                                        <p:cTn id="43" dur="500" fill="hold"/>
                                        <p:tgtEl>
                                          <p:spTgt spid="110184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0184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par>
                                <p:cTn id="45" presetID="2" presetClass="entr" presetSubtype="4" fill="hold" nodeType="withEffect">
                                  <p:stCondLst>
                                    <p:cond delay="0"/>
                                  </p:stCondLst>
                                  <p:childTnLst>
                                    <p:set>
                                      <p:cBhvr>
                                        <p:cTn id="46" dur="1" fill="hold">
                                          <p:stCondLst>
                                            <p:cond delay="0"/>
                                          </p:stCondLst>
                                        </p:cTn>
                                        <p:tgtEl>
                                          <p:spTgt spid="1101840">
                                            <p:txEl>
                                              <p:pRg st="6" end="6"/>
                                            </p:txEl>
                                          </p:spTgt>
                                        </p:tgtEl>
                                        <p:attrNameLst>
                                          <p:attrName>style.visibility</p:attrName>
                                        </p:attrNameLst>
                                      </p:cBhvr>
                                      <p:to>
                                        <p:strVal val="visible"/>
                                      </p:to>
                                    </p:set>
                                    <p:anim calcmode="lin" valueType="num">
                                      <p:cBhvr additive="base">
                                        <p:cTn id="47" dur="500" fill="hold"/>
                                        <p:tgtEl>
                                          <p:spTgt spid="1101840">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01840">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101902"/>
                                        </p:tgtEl>
                                        <p:attrNameLst>
                                          <p:attrName>style.visibility</p:attrName>
                                        </p:attrNameLst>
                                      </p:cBhvr>
                                      <p:to>
                                        <p:strVal val="visible"/>
                                      </p:to>
                                    </p:set>
                                    <p:animEffect transition="in" filter="box(in)">
                                      <p:cBhvr>
                                        <p:cTn id="53" dur="500"/>
                                        <p:tgtEl>
                                          <p:spTgt spid="1101902"/>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par>
                          <p:cTn id="54" fill="hold">
                            <p:stCondLst>
                              <p:cond delay="500"/>
                            </p:stCondLst>
                            <p:childTnLst>
                              <p:par>
                                <p:cTn id="55" presetID="18" presetClass="entr" presetSubtype="3" fill="hold" nodeType="afterEffect">
                                  <p:stCondLst>
                                    <p:cond delay="0"/>
                                  </p:stCondLst>
                                  <p:childTnLst>
                                    <p:set>
                                      <p:cBhvr>
                                        <p:cTn id="56" dur="1" fill="hold">
                                          <p:stCondLst>
                                            <p:cond delay="0"/>
                                          </p:stCondLst>
                                        </p:cTn>
                                        <p:tgtEl>
                                          <p:spTgt spid="1101899"/>
                                        </p:tgtEl>
                                        <p:attrNameLst>
                                          <p:attrName>style.visibility</p:attrName>
                                        </p:attrNameLst>
                                      </p:cBhvr>
                                      <p:to>
                                        <p:strVal val="visible"/>
                                      </p:to>
                                    </p:set>
                                    <p:animEffect transition="in" filter="strips(upRight)">
                                      <p:cBhvr>
                                        <p:cTn id="57" dur="500"/>
                                        <p:tgtEl>
                                          <p:spTgt spid="1101899"/>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1101906"/>
                                        </p:tgtEl>
                                        <p:attrNameLst>
                                          <p:attrName>style.visibility</p:attrName>
                                        </p:attrNameLst>
                                      </p:cBhvr>
                                      <p:to>
                                        <p:strVal val="visible"/>
                                      </p:to>
                                    </p:set>
                                    <p:animEffect transition="in" filter="box(in)">
                                      <p:cBhvr>
                                        <p:cTn id="62" dur="500"/>
                                        <p:tgtEl>
                                          <p:spTgt spid="1101906"/>
                                        </p:tgtEl>
                                      </p:cBhvr>
                                    </p:animEffect>
                                  </p:childTnLst>
                                  <p:subTnLst>
                                    <p:audio>
                                      <p:cMediaNode>
                                        <p:cTn display="0" masterRel="sameClick">
                                          <p:stCondLst>
                                            <p:cond evt="begin" delay="0">
                                              <p:tn val="60"/>
                                            </p:cond>
                                          </p:stCondLst>
                                          <p:endCondLst>
                                            <p:cond evt="onStopAudio" delay="0">
                                              <p:tgtEl>
                                                <p:sldTgt/>
                                              </p:tgtEl>
                                            </p:cond>
                                          </p:endCondLst>
                                        </p:cTn>
                                        <p:tgtEl>
                                          <p:sndTgt r:embed="rId3" name="camera.wav"/>
                                        </p:tgtEl>
                                      </p:cMediaNode>
                                    </p:audio>
                                  </p:subTnLst>
                                </p:cTn>
                              </p:par>
                            </p:childTnLst>
                          </p:cTn>
                        </p:par>
                        <p:par>
                          <p:cTn id="63" fill="hold">
                            <p:stCondLst>
                              <p:cond delay="500"/>
                            </p:stCondLst>
                            <p:childTnLst>
                              <p:par>
                                <p:cTn id="64" presetID="18" presetClass="entr" presetSubtype="3" fill="hold" nodeType="afterEffect">
                                  <p:stCondLst>
                                    <p:cond delay="0"/>
                                  </p:stCondLst>
                                  <p:childTnLst>
                                    <p:set>
                                      <p:cBhvr>
                                        <p:cTn id="65" dur="1" fill="hold">
                                          <p:stCondLst>
                                            <p:cond delay="0"/>
                                          </p:stCondLst>
                                        </p:cTn>
                                        <p:tgtEl>
                                          <p:spTgt spid="1101903"/>
                                        </p:tgtEl>
                                        <p:attrNameLst>
                                          <p:attrName>style.visibility</p:attrName>
                                        </p:attrNameLst>
                                      </p:cBhvr>
                                      <p:to>
                                        <p:strVal val="visible"/>
                                      </p:to>
                                    </p:set>
                                    <p:animEffect transition="in" filter="strips(upRight)">
                                      <p:cBhvr>
                                        <p:cTn id="66" dur="500"/>
                                        <p:tgtEl>
                                          <p:spTgt spid="1101903"/>
                                        </p:tgtEl>
                                      </p:cBhvr>
                                    </p:animEffect>
                                  </p:childTnLst>
                                  <p:subTnLst>
                                    <p:audio>
                                      <p:cMediaNode>
                                        <p:cTn display="0" masterRel="sameClick">
                                          <p:stCondLst>
                                            <p:cond evt="begin" delay="0">
                                              <p:tn val="64"/>
                                            </p:cond>
                                          </p:stCondLst>
                                          <p:endCondLst>
                                            <p:cond evt="onStopAudio" delay="0">
                                              <p:tgtEl>
                                                <p:sldTgt/>
                                              </p:tgtEl>
                                            </p:cond>
                                          </p:endCondLst>
                                        </p:cTn>
                                        <p:tgtEl>
                                          <p:sndTgt r:embed="rId3" name="camera.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01840">
                                            <p:txEl>
                                              <p:pRg st="7" end="7"/>
                                            </p:txEl>
                                          </p:spTgt>
                                        </p:tgtEl>
                                        <p:attrNameLst>
                                          <p:attrName>style.visibility</p:attrName>
                                        </p:attrNameLst>
                                      </p:cBhvr>
                                      <p:to>
                                        <p:strVal val="visible"/>
                                      </p:to>
                                    </p:set>
                                    <p:anim calcmode="lin" valueType="num">
                                      <p:cBhvr additive="base">
                                        <p:cTn id="71" dur="500" fill="hold"/>
                                        <p:tgtEl>
                                          <p:spTgt spid="1101840">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0184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par>
                                <p:cTn id="73" presetID="2" presetClass="entr" presetSubtype="4" fill="hold" nodeType="withEffect">
                                  <p:stCondLst>
                                    <p:cond delay="0"/>
                                  </p:stCondLst>
                                  <p:childTnLst>
                                    <p:set>
                                      <p:cBhvr>
                                        <p:cTn id="74" dur="1" fill="hold">
                                          <p:stCondLst>
                                            <p:cond delay="0"/>
                                          </p:stCondLst>
                                        </p:cTn>
                                        <p:tgtEl>
                                          <p:spTgt spid="1101840">
                                            <p:txEl>
                                              <p:pRg st="8" end="8"/>
                                            </p:txEl>
                                          </p:spTgt>
                                        </p:tgtEl>
                                        <p:attrNameLst>
                                          <p:attrName>style.visibility</p:attrName>
                                        </p:attrNameLst>
                                      </p:cBhvr>
                                      <p:to>
                                        <p:strVal val="visible"/>
                                      </p:to>
                                    </p:set>
                                    <p:anim calcmode="lin" valueType="num">
                                      <p:cBhvr additive="base">
                                        <p:cTn id="75" dur="500" fill="hold"/>
                                        <p:tgtEl>
                                          <p:spTgt spid="1101840">
                                            <p:txEl>
                                              <p:pRg st="8" end="8"/>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110184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3"/>
                                            </p:cond>
                                          </p:stCondLst>
                                          <p:endCondLst>
                                            <p:cond evt="onStopAudio" delay="0">
                                              <p:tgtEl>
                                                <p:sldTgt/>
                                              </p:tgtEl>
                                            </p:cond>
                                          </p:endCondLst>
                                        </p:cTn>
                                        <p:tgtEl>
                                          <p:sndTgt r:embed="rId3" name="camera.wav"/>
                                        </p:tgtEl>
                                      </p:cMediaNode>
                                    </p:audio>
                                  </p:subTnLst>
                                </p:cTn>
                              </p:par>
                              <p:par>
                                <p:cTn id="77" presetID="2" presetClass="entr" presetSubtype="4" fill="hold" nodeType="withEffect">
                                  <p:stCondLst>
                                    <p:cond delay="0"/>
                                  </p:stCondLst>
                                  <p:childTnLst>
                                    <p:set>
                                      <p:cBhvr>
                                        <p:cTn id="78" dur="1" fill="hold">
                                          <p:stCondLst>
                                            <p:cond delay="0"/>
                                          </p:stCondLst>
                                        </p:cTn>
                                        <p:tgtEl>
                                          <p:spTgt spid="1101840">
                                            <p:txEl>
                                              <p:pRg st="9" end="9"/>
                                            </p:txEl>
                                          </p:spTgt>
                                        </p:tgtEl>
                                        <p:attrNameLst>
                                          <p:attrName>style.visibility</p:attrName>
                                        </p:attrNameLst>
                                      </p:cBhvr>
                                      <p:to>
                                        <p:strVal val="visible"/>
                                      </p:to>
                                    </p:set>
                                    <p:anim calcmode="lin" valueType="num">
                                      <p:cBhvr additive="base">
                                        <p:cTn id="79" dur="500" fill="hold"/>
                                        <p:tgtEl>
                                          <p:spTgt spid="1101840">
                                            <p:txEl>
                                              <p:pRg st="9" end="9"/>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0184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par>
                                <p:cTn id="81" presetID="2" presetClass="entr" presetSubtype="4" fill="hold" nodeType="withEffect">
                                  <p:stCondLst>
                                    <p:cond delay="0"/>
                                  </p:stCondLst>
                                  <p:childTnLst>
                                    <p:set>
                                      <p:cBhvr>
                                        <p:cTn id="82" dur="1" fill="hold">
                                          <p:stCondLst>
                                            <p:cond delay="0"/>
                                          </p:stCondLst>
                                        </p:cTn>
                                        <p:tgtEl>
                                          <p:spTgt spid="1101840">
                                            <p:txEl>
                                              <p:pRg st="10" end="10"/>
                                            </p:txEl>
                                          </p:spTgt>
                                        </p:tgtEl>
                                        <p:attrNameLst>
                                          <p:attrName>style.visibility</p:attrName>
                                        </p:attrNameLst>
                                      </p:cBhvr>
                                      <p:to>
                                        <p:strVal val="visible"/>
                                      </p:to>
                                    </p:set>
                                    <p:anim calcmode="lin" valueType="num">
                                      <p:cBhvr additive="base">
                                        <p:cTn id="83" dur="500" fill="hold"/>
                                        <p:tgtEl>
                                          <p:spTgt spid="1101840">
                                            <p:txEl>
                                              <p:pRg st="10" end="1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10184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par>
                                <p:cTn id="85" presetID="2" presetClass="entr" presetSubtype="4" fill="hold" nodeType="withEffect">
                                  <p:stCondLst>
                                    <p:cond delay="0"/>
                                  </p:stCondLst>
                                  <p:childTnLst>
                                    <p:set>
                                      <p:cBhvr>
                                        <p:cTn id="86" dur="1" fill="hold">
                                          <p:stCondLst>
                                            <p:cond delay="0"/>
                                          </p:stCondLst>
                                        </p:cTn>
                                        <p:tgtEl>
                                          <p:spTgt spid="1101840">
                                            <p:txEl>
                                              <p:pRg st="11" end="11"/>
                                            </p:txEl>
                                          </p:spTgt>
                                        </p:tgtEl>
                                        <p:attrNameLst>
                                          <p:attrName>style.visibility</p:attrName>
                                        </p:attrNameLst>
                                      </p:cBhvr>
                                      <p:to>
                                        <p:strVal val="visible"/>
                                      </p:to>
                                    </p:set>
                                    <p:anim calcmode="lin" valueType="num">
                                      <p:cBhvr additive="base">
                                        <p:cTn id="87" dur="500" fill="hold"/>
                                        <p:tgtEl>
                                          <p:spTgt spid="1101840">
                                            <p:txEl>
                                              <p:pRg st="11" end="11"/>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110184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3" name="camera.wav"/>
                                        </p:tgtEl>
                                      </p:cMediaNode>
                                    </p:audio>
                                  </p:subTnLst>
                                </p:cTn>
                              </p:par>
                              <p:par>
                                <p:cTn id="89" presetID="2" presetClass="entr" presetSubtype="4" fill="hold" nodeType="withEffect">
                                  <p:stCondLst>
                                    <p:cond delay="0"/>
                                  </p:stCondLst>
                                  <p:childTnLst>
                                    <p:set>
                                      <p:cBhvr>
                                        <p:cTn id="90" dur="1" fill="hold">
                                          <p:stCondLst>
                                            <p:cond delay="0"/>
                                          </p:stCondLst>
                                        </p:cTn>
                                        <p:tgtEl>
                                          <p:spTgt spid="1101840">
                                            <p:txEl>
                                              <p:pRg st="12" end="12"/>
                                            </p:txEl>
                                          </p:spTgt>
                                        </p:tgtEl>
                                        <p:attrNameLst>
                                          <p:attrName>style.visibility</p:attrName>
                                        </p:attrNameLst>
                                      </p:cBhvr>
                                      <p:to>
                                        <p:strVal val="visible"/>
                                      </p:to>
                                    </p:set>
                                    <p:anim calcmode="lin" valueType="num">
                                      <p:cBhvr additive="base">
                                        <p:cTn id="91" dur="500" fill="hold"/>
                                        <p:tgtEl>
                                          <p:spTgt spid="1101840">
                                            <p:txEl>
                                              <p:pRg st="12" end="12"/>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0184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4" presetClass="entr" presetSubtype="16" fill="hold" grpId="0" nodeType="afterEffect">
                                  <p:stCondLst>
                                    <p:cond delay="0"/>
                                  </p:stCondLst>
                                  <p:childTnLst>
                                    <p:set>
                                      <p:cBhvr>
                                        <p:cTn id="95" dur="1" fill="hold">
                                          <p:stCondLst>
                                            <p:cond delay="0"/>
                                          </p:stCondLst>
                                        </p:cTn>
                                        <p:tgtEl>
                                          <p:spTgt spid="1101907"/>
                                        </p:tgtEl>
                                        <p:attrNameLst>
                                          <p:attrName>style.visibility</p:attrName>
                                        </p:attrNameLst>
                                      </p:cBhvr>
                                      <p:to>
                                        <p:strVal val="visible"/>
                                      </p:to>
                                    </p:set>
                                    <p:animEffect transition="in" filter="box(in)">
                                      <p:cBhvr>
                                        <p:cTn id="96" dur="500"/>
                                        <p:tgtEl>
                                          <p:spTgt spid="1101907"/>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par>
                          <p:cTn id="97" fill="hold">
                            <p:stCondLst>
                              <p:cond delay="1000"/>
                            </p:stCondLst>
                            <p:childTnLst>
                              <p:par>
                                <p:cTn id="98" presetID="18" presetClass="entr" presetSubtype="3" fill="hold" nodeType="afterEffect">
                                  <p:stCondLst>
                                    <p:cond delay="0"/>
                                  </p:stCondLst>
                                  <p:childTnLst>
                                    <p:set>
                                      <p:cBhvr>
                                        <p:cTn id="99" dur="1" fill="hold">
                                          <p:stCondLst>
                                            <p:cond delay="0"/>
                                          </p:stCondLst>
                                        </p:cTn>
                                        <p:tgtEl>
                                          <p:spTgt spid="1101911"/>
                                        </p:tgtEl>
                                        <p:attrNameLst>
                                          <p:attrName>style.visibility</p:attrName>
                                        </p:attrNameLst>
                                      </p:cBhvr>
                                      <p:to>
                                        <p:strVal val="visible"/>
                                      </p:to>
                                    </p:set>
                                    <p:animEffect transition="in" filter="strips(upRight)">
                                      <p:cBhvr>
                                        <p:cTn id="100" dur="500"/>
                                        <p:tgtEl>
                                          <p:spTgt spid="1101911"/>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101840">
                                            <p:txEl>
                                              <p:pRg st="13" end="13"/>
                                            </p:txEl>
                                          </p:spTgt>
                                        </p:tgtEl>
                                        <p:attrNameLst>
                                          <p:attrName>style.visibility</p:attrName>
                                        </p:attrNameLst>
                                      </p:cBhvr>
                                      <p:to>
                                        <p:strVal val="visible"/>
                                      </p:to>
                                    </p:set>
                                    <p:anim calcmode="lin" valueType="num">
                                      <p:cBhvr additive="base">
                                        <p:cTn id="105" dur="500" fill="hold"/>
                                        <p:tgtEl>
                                          <p:spTgt spid="1101840">
                                            <p:txEl>
                                              <p:pRg st="13" end="13"/>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1101840">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par>
                          <p:cTn id="107" fill="hold">
                            <p:stCondLst>
                              <p:cond delay="500"/>
                            </p:stCondLst>
                            <p:childTnLst>
                              <p:par>
                                <p:cTn id="108" presetID="18" presetClass="entr" presetSubtype="6" fill="hold" nodeType="afterEffect">
                                  <p:stCondLst>
                                    <p:cond delay="0"/>
                                  </p:stCondLst>
                                  <p:childTnLst>
                                    <p:set>
                                      <p:cBhvr>
                                        <p:cTn id="109" dur="1" fill="hold">
                                          <p:stCondLst>
                                            <p:cond delay="0"/>
                                          </p:stCondLst>
                                        </p:cTn>
                                        <p:tgtEl>
                                          <p:spTgt spid="1101914"/>
                                        </p:tgtEl>
                                        <p:attrNameLst>
                                          <p:attrName>style.visibility</p:attrName>
                                        </p:attrNameLst>
                                      </p:cBhvr>
                                      <p:to>
                                        <p:strVal val="visible"/>
                                      </p:to>
                                    </p:set>
                                    <p:animEffect transition="in" filter="strips(downRight)">
                                      <p:cBhvr>
                                        <p:cTn id="110" dur="500"/>
                                        <p:tgtEl>
                                          <p:spTgt spid="1101914"/>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1889" grpId="1" animBg="1"/>
      <p:bldP spid="1101902" grpId="0" animBg="1"/>
      <p:bldP spid="1101906" grpId="0" animBg="1"/>
      <p:bldP spid="1101907"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3877" name="Rectangle 5"/>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p>
        </p:txBody>
      </p:sp>
      <p:sp>
        <p:nvSpPr>
          <p:cNvPr id="1103878" name="Rectangle 6"/>
          <p:cNvSpPr>
            <a:spLocks noChangeArrowheads="1"/>
          </p:cNvSpPr>
          <p:nvPr/>
        </p:nvSpPr>
        <p:spPr bwMode="auto">
          <a:xfrm>
            <a:off x="1094761" y="692151"/>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链表的删除操作</a:t>
            </a:r>
          </a:p>
        </p:txBody>
      </p:sp>
      <p:sp>
        <p:nvSpPr>
          <p:cNvPr id="1103879" name="Rectangle 7"/>
          <p:cNvSpPr>
            <a:spLocks noChangeArrowheads="1"/>
          </p:cNvSpPr>
          <p:nvPr/>
        </p:nvSpPr>
        <p:spPr bwMode="auto">
          <a:xfrm>
            <a:off x="786564" y="1124744"/>
            <a:ext cx="11009498"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mn-lt"/>
                <a:ea typeface="楷体" panose="02010609060101010101" pitchFamily="49" charset="-122"/>
              </a:rPr>
              <a:t>删除链表中的第</a:t>
            </a:r>
            <a:r>
              <a:rPr lang="en-US" altLang="zh-CN" b="1" dirty="0" err="1">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个结点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，使线性表的长度减</a:t>
            </a:r>
            <a:r>
              <a:rPr lang="en-US" altLang="zh-CN" b="1" dirty="0">
                <a:effectLst>
                  <a:outerShdw blurRad="38100" dist="38100" dir="2700000" algn="tl">
                    <a:srgbClr val="FFFFFF"/>
                  </a:outerShdw>
                </a:effectLst>
                <a:latin typeface="+mn-lt"/>
                <a:ea typeface="楷体" panose="02010609060101010101" pitchFamily="49" charset="-122"/>
              </a:rPr>
              <a:t>1</a:t>
            </a:r>
            <a:r>
              <a:rPr lang="zh-CN" altLang="en-US" b="1" dirty="0">
                <a:effectLst>
                  <a:outerShdw blurRad="38100" dist="38100" dir="2700000" algn="tl">
                    <a:srgbClr val="FFFFFF"/>
                  </a:outerShdw>
                </a:effectLst>
                <a:latin typeface="+mn-lt"/>
                <a:ea typeface="楷体" panose="02010609060101010101" pitchFamily="49" charset="-122"/>
              </a:rPr>
              <a:t>。删除前，节点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是</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的前驱，</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是</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a:t>
            </a:r>
            <a:r>
              <a:rPr lang="zh-CN" altLang="en-US" b="1" dirty="0">
                <a:effectLst>
                  <a:outerShdw blurRad="38100" dist="38100" dir="2700000" algn="tl">
                    <a:srgbClr val="FFFFFF"/>
                  </a:outerShdw>
                </a:effectLst>
                <a:latin typeface="+mn-lt"/>
                <a:ea typeface="楷体" panose="02010609060101010101" pitchFamily="49" charset="-122"/>
              </a:rPr>
              <a:t>的后继；删除后，结点</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成为</a:t>
            </a:r>
            <a:r>
              <a:rPr lang="en-US" altLang="zh-CN" b="1" dirty="0">
                <a:effectLst>
                  <a:outerShdw blurRad="38100" dist="38100" dir="2700000" algn="tl">
                    <a:srgbClr val="FFFFFF"/>
                  </a:outerShdw>
                </a:effectLst>
                <a:latin typeface="+mn-lt"/>
                <a:ea typeface="楷体" panose="02010609060101010101" pitchFamily="49" charset="-122"/>
              </a:rPr>
              <a:t>N</a:t>
            </a:r>
            <a:r>
              <a:rPr lang="en-US" altLang="zh-CN" b="1" baseline="-25000" dirty="0">
                <a:effectLst>
                  <a:outerShdw blurRad="38100" dist="38100" dir="2700000" algn="tl">
                    <a:srgbClr val="FFFFFF"/>
                  </a:outerShdw>
                </a:effectLst>
                <a:latin typeface="+mn-lt"/>
                <a:ea typeface="楷体" panose="02010609060101010101" pitchFamily="49" charset="-122"/>
              </a:rPr>
              <a:t>i-1</a:t>
            </a:r>
            <a:r>
              <a:rPr lang="zh-CN" altLang="en-US" b="1" dirty="0">
                <a:effectLst>
                  <a:outerShdw blurRad="38100" dist="38100" dir="2700000" algn="tl">
                    <a:srgbClr val="FFFFFF"/>
                  </a:outerShdw>
                </a:effectLst>
                <a:latin typeface="+mn-lt"/>
                <a:ea typeface="楷体" panose="02010609060101010101" pitchFamily="49" charset="-122"/>
              </a:rPr>
              <a:t>的后继。</a:t>
            </a:r>
            <a:r>
              <a:rPr lang="zh-CN" altLang="en-US" dirty="0">
                <a:latin typeface="+mn-lt"/>
                <a:ea typeface="楷体" panose="02010609060101010101" pitchFamily="49" charset="-122"/>
              </a:rPr>
              <a:t> </a:t>
            </a:r>
          </a:p>
        </p:txBody>
      </p:sp>
      <p:sp>
        <p:nvSpPr>
          <p:cNvPr id="1103880" name="Rectangle 8"/>
          <p:cNvSpPr>
            <a:spLocks noChangeArrowheads="1"/>
          </p:cNvSpPr>
          <p:nvPr/>
        </p:nvSpPr>
        <p:spPr bwMode="auto">
          <a:xfrm>
            <a:off x="767408" y="2060848"/>
            <a:ext cx="10884638" cy="2308324"/>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基本思想：</a:t>
            </a:r>
            <a:endParaRPr lang="en-US" altLang="zh-CN" b="1" dirty="0">
              <a:solidFill>
                <a:srgbClr val="FF0000"/>
              </a:solidFill>
              <a:effectLst>
                <a:outerShdw blurRad="38100" dist="38100" dir="2700000" algn="tl">
                  <a:srgbClr val="000000"/>
                </a:outerShdw>
              </a:effectLst>
              <a:ea typeface="隶书" panose="02010509060101010101" pitchFamily="49" charset="-122"/>
            </a:endParaRPr>
          </a:p>
          <a:p>
            <a:r>
              <a:rPr lang="en-US" altLang="zh-CN" b="1" dirty="0">
                <a:solidFill>
                  <a:srgbClr val="FF0000"/>
                </a:solidFill>
                <a:effectLst>
                  <a:outerShdw blurRad="38100" dist="38100" dir="2700000" algn="tl">
                    <a:srgbClr val="000000"/>
                  </a:outerShdw>
                </a:effectLst>
                <a:ea typeface="隶书" panose="020105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1</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）通过单链表的头指针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head</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，首先找到链表中指向第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个结点的前驱节点的指针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和指向第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个节点的指针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q</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2</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）然后删除第</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个结点。</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a:p>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删除时只需执行</a:t>
            </a:r>
            <a:r>
              <a:rPr lang="en-US" altLang="zh-CN" b="1" dirty="0">
                <a:ln w="1905"/>
                <a:solidFill>
                  <a:srgbClr val="FF33CC"/>
                </a:solidFill>
                <a:effectLst>
                  <a:innerShdw blurRad="69850" dist="43180" dir="5400000">
                    <a:srgbClr val="000000">
                      <a:alpha val="65000"/>
                    </a:srgbClr>
                  </a:innerShdw>
                </a:effectLst>
                <a:ea typeface="楷体" panose="02010609060101010101" pitchFamily="49" charset="-122"/>
              </a:rPr>
              <a:t>p-&gt;next = q-&gt;next</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即可，当然不要忘了释放节点</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的内存单元。注意当</a:t>
            </a:r>
            <a:r>
              <a:rPr lang="en-US" altLang="zh-CN"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i</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=0</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时，表示头节点，是不可删除的。 </a:t>
            </a:r>
          </a:p>
        </p:txBody>
      </p:sp>
      <p:grpSp>
        <p:nvGrpSpPr>
          <p:cNvPr id="1103881" name="Group 9"/>
          <p:cNvGrpSpPr/>
          <p:nvPr/>
        </p:nvGrpSpPr>
        <p:grpSpPr bwMode="auto">
          <a:xfrm>
            <a:off x="-9822" y="0"/>
            <a:ext cx="446088" cy="6858000"/>
            <a:chOff x="0" y="0"/>
            <a:chExt cx="281" cy="4320"/>
          </a:xfrm>
        </p:grpSpPr>
        <p:sp>
          <p:nvSpPr>
            <p:cNvPr id="1103882"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03883"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3878"/>
                                        </p:tgtEl>
                                        <p:attrNameLst>
                                          <p:attrName>style.visibility</p:attrName>
                                        </p:attrNameLst>
                                      </p:cBhvr>
                                      <p:to>
                                        <p:strVal val="visible"/>
                                      </p:to>
                                    </p:set>
                                    <p:anim calcmode="lin" valueType="num">
                                      <p:cBhvr additive="base">
                                        <p:cTn id="7" dur="500" fill="hold"/>
                                        <p:tgtEl>
                                          <p:spTgt spid="1103878"/>
                                        </p:tgtEl>
                                        <p:attrNameLst>
                                          <p:attrName>ppt_x</p:attrName>
                                        </p:attrNameLst>
                                      </p:cBhvr>
                                      <p:tavLst>
                                        <p:tav tm="0">
                                          <p:val>
                                            <p:strVal val="0-#ppt_w/2"/>
                                          </p:val>
                                        </p:tav>
                                        <p:tav tm="100000">
                                          <p:val>
                                            <p:strVal val="#ppt_x"/>
                                          </p:val>
                                        </p:tav>
                                      </p:tavLst>
                                    </p:anim>
                                    <p:anim calcmode="lin" valueType="num">
                                      <p:cBhvr additive="base">
                                        <p:cTn id="8" dur="500" fill="hold"/>
                                        <p:tgtEl>
                                          <p:spTgt spid="110387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03879"/>
                                        </p:tgtEl>
                                        <p:attrNameLst>
                                          <p:attrName>style.visibility</p:attrName>
                                        </p:attrNameLst>
                                      </p:cBhvr>
                                      <p:to>
                                        <p:strVal val="visible"/>
                                      </p:to>
                                    </p:set>
                                    <p:animEffect transition="in" filter="box(out)">
                                      <p:cBhvr>
                                        <p:cTn id="13" dur="500"/>
                                        <p:tgtEl>
                                          <p:spTgt spid="1103879"/>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03880"/>
                                        </p:tgtEl>
                                        <p:attrNameLst>
                                          <p:attrName>style.visibility</p:attrName>
                                        </p:attrNameLst>
                                      </p:cBhvr>
                                      <p:to>
                                        <p:strVal val="visible"/>
                                      </p:to>
                                    </p:set>
                                    <p:animEffect transition="in" filter="box(out)">
                                      <p:cBhvr>
                                        <p:cTn id="18" dur="500"/>
                                        <p:tgtEl>
                                          <p:spTgt spid="1103880"/>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8" grpId="0"/>
      <p:bldP spid="1103879" grpId="0"/>
      <p:bldP spid="1103880"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25" name="Rectangle 5"/>
          <p:cNvSpPr>
            <a:spLocks noChangeArrowheads="1"/>
          </p:cNvSpPr>
          <p:nvPr/>
        </p:nvSpPr>
        <p:spPr bwMode="auto">
          <a:xfrm>
            <a:off x="429917" y="-24"/>
            <a:ext cx="6034087"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ea typeface="隶书" panose="02010509060101010101" pitchFamily="49" charset="-122"/>
              </a:rPr>
              <a:t>链表删除操作函数</a:t>
            </a:r>
            <a:r>
              <a:rPr lang="en-US" altLang="zh-CN" b="1" dirty="0" err="1">
                <a:solidFill>
                  <a:srgbClr val="CC0000"/>
                </a:solidFill>
                <a:effectLst>
                  <a:outerShdw blurRad="38100" dist="38100" dir="2700000" algn="tl">
                    <a:srgbClr val="000000"/>
                  </a:outerShdw>
                </a:effectLst>
                <a:ea typeface="隶书" panose="02010509060101010101" pitchFamily="49" charset="-122"/>
              </a:rPr>
              <a:t>Delete_LinkList</a:t>
            </a:r>
            <a:r>
              <a:rPr lang="en-US" altLang="zh-CN" dirty="0">
                <a:solidFill>
                  <a:srgbClr val="CC0000"/>
                </a:solidFill>
                <a:ea typeface="隶书" panose="02010509060101010101" pitchFamily="49" charset="-122"/>
              </a:rPr>
              <a:t> </a:t>
            </a:r>
            <a:r>
              <a:rPr lang="zh-CN" altLang="en-US" dirty="0">
                <a:solidFill>
                  <a:srgbClr val="CC0000"/>
                </a:solidFill>
                <a:effectLst>
                  <a:outerShdw blurRad="38100" dist="38100" dir="2700000" algn="tl">
                    <a:srgbClr val="000000"/>
                  </a:outerShdw>
                </a:effectLst>
                <a:ea typeface="隶书" panose="02010509060101010101" pitchFamily="49" charset="-122"/>
              </a:rPr>
              <a:t>。</a:t>
            </a:r>
          </a:p>
        </p:txBody>
      </p:sp>
      <p:sp>
        <p:nvSpPr>
          <p:cNvPr id="1105926" name="Rectangle 6" descr="信纸"/>
          <p:cNvSpPr>
            <a:spLocks noChangeArrowheads="1"/>
          </p:cNvSpPr>
          <p:nvPr/>
        </p:nvSpPr>
        <p:spPr bwMode="auto">
          <a:xfrm>
            <a:off x="1590180" y="500042"/>
            <a:ext cx="5876925" cy="4678204"/>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a:solidFill>
                  <a:srgbClr val="CC0000"/>
                </a:solidFill>
                <a:effectLst>
                  <a:outerShdw blurRad="38100" dist="38100" dir="2700000" algn="tl">
                    <a:srgbClr val="000000"/>
                  </a:outerShdw>
                </a:effectLst>
                <a:ea typeface="楷体_GB2312" pitchFamily="49" charset="-122"/>
              </a:rPr>
              <a:t>void </a:t>
            </a:r>
            <a:r>
              <a:rPr lang="en-US" altLang="zh-CN" sz="2000" b="1" dirty="0" err="1">
                <a:solidFill>
                  <a:srgbClr val="CC0000"/>
                </a:solidFill>
                <a:effectLst>
                  <a:outerShdw blurRad="38100" dist="38100" dir="2700000" algn="tl">
                    <a:srgbClr val="000000"/>
                  </a:outerShdw>
                </a:effectLst>
                <a:ea typeface="楷体_GB2312" pitchFamily="49" charset="-122"/>
              </a:rPr>
              <a:t>Delete_LinkList</a:t>
            </a:r>
            <a:r>
              <a:rPr lang="en-US" altLang="zh-CN" sz="2000" b="1" dirty="0">
                <a:solidFill>
                  <a:srgbClr val="CC0000"/>
                </a:solidFill>
                <a:effectLst>
                  <a:outerShdw blurRad="38100" dist="38100" dir="2700000" algn="tl">
                    <a:srgbClr val="000000"/>
                  </a:outerShdw>
                </a:effectLst>
                <a:ea typeface="楷体_GB2312" pitchFamily="49" charset="-122"/>
              </a:rPr>
              <a:t>(NODE *head, </a:t>
            </a:r>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a:t>
            </a:r>
            <a:r>
              <a:rPr lang="en-US" altLang="zh-CN" sz="2000" b="1" dirty="0" err="1">
                <a:solidFill>
                  <a:srgbClr val="CC0000"/>
                </a:solidFill>
                <a:effectLst>
                  <a:outerShdw blurRad="38100" dist="38100" dir="2700000" algn="tl">
                    <a:srgbClr val="000000"/>
                  </a:outerShdw>
                </a:effectLst>
                <a:ea typeface="楷体_GB2312" pitchFamily="49" charset="-122"/>
              </a:rPr>
              <a:t>i</a:t>
            </a:r>
            <a:r>
              <a:rPr lang="en-US" altLang="zh-CN" sz="2000" b="1" dirty="0">
                <a:solidFill>
                  <a:srgbClr val="CC0000"/>
                </a:solidFill>
                <a:effectLst>
                  <a:outerShdw blurRad="38100" dist="38100" dir="2700000" algn="tl">
                    <a:srgbClr val="000000"/>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NODE *p,*q;</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j;</a:t>
            </a:r>
          </a:p>
          <a:p>
            <a:pPr marL="457200" indent="-457200"/>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1800" b="1" dirty="0">
                <a:solidFill>
                  <a:schemeClr val="accent2"/>
                </a:solidFill>
                <a:effectLst>
                  <a:outerShdw blurRad="38100" dist="38100" dir="2700000" algn="tl">
                    <a:srgbClr val="000000"/>
                  </a:outerShdw>
                </a:effectLs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ea typeface="楷体" panose="02010609060101010101" pitchFamily="49" charset="-122"/>
              </a:rPr>
              <a:t>删除的是头指针，则返回</a:t>
            </a:r>
            <a:endParaRPr lang="en-US" altLang="zh-CN" sz="1800" b="1" dirty="0">
              <a:effectLst>
                <a:outerShdw blurRad="38100" dist="38100" dir="2700000" algn="tl">
                  <a:srgbClr val="FFFFFF"/>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return;   </a:t>
            </a:r>
            <a:endPar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b="1" dirty="0">
                <a:solidFill>
                  <a:srgbClr val="FF0066"/>
                </a:solidFill>
                <a:effectLst>
                  <a:outerShdw blurRad="38100" dist="38100" dir="2700000" algn="tl">
                    <a:srgbClr val="000000"/>
                  </a:outerShdw>
                </a:effectLst>
                <a:ea typeface="楷体_GB2312" pitchFamily="49" charset="-122"/>
              </a:rPr>
              <a:t>  </a:t>
            </a:r>
            <a:r>
              <a:rPr lang="en-US" altLang="zh-CN" sz="2000" b="1" dirty="0">
                <a:solidFill>
                  <a:srgbClr val="FF0066"/>
                </a:solidFill>
                <a:effectLst>
                  <a:outerShdw blurRad="38100" dist="38100" dir="2700000" algn="tl">
                    <a:srgbClr val="000000"/>
                  </a:outerShdw>
                </a:effectLst>
                <a:ea typeface="楷体_GB2312" pitchFamily="49" charset="-122"/>
              </a:rPr>
              <a:t>p = head;</a:t>
            </a:r>
          </a:p>
          <a:p>
            <a:pPr marL="457200" indent="-457200"/>
            <a:r>
              <a:rPr lang="en-US" altLang="zh-CN" sz="1800" b="1" dirty="0">
                <a:solidFill>
                  <a:schemeClr val="accent2"/>
                </a:solidFill>
                <a:effectLst>
                  <a:outerShdw blurRad="38100" dist="38100" dir="2700000" algn="tl">
                    <a:srgbClr val="000000"/>
                  </a:outerShdw>
                </a:effectLst>
                <a:ea typeface="楷体_GB2312" pitchFamily="49" charset="-122"/>
              </a:rPr>
              <a:t>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指向要删除的第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个节点的前驱节点</a:t>
            </a:r>
            <a:endParaRPr lang="zh-CN" altLang="en-US" sz="1800" b="1" dirty="0">
              <a:effectLst>
                <a:outerShdw blurRad="38100" dist="38100" dir="2700000" algn="tl">
                  <a:srgbClr val="FFFFFF"/>
                </a:outerShdw>
              </a:effectLst>
              <a:latin typeface="+mn-lt"/>
              <a:ea typeface="楷体" panose="02010609060101010101" pitchFamily="49" charset="-122"/>
            </a:endParaRP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for (j = 1; j &lt;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&amp;&amp; p-&gt;next != NULL; j++) </a:t>
            </a:r>
          </a:p>
          <a:p>
            <a:pPr marL="457200" indent="-457200"/>
            <a:r>
              <a:rPr lang="en-US" altLang="zh-CN" sz="2000" b="1" dirty="0">
                <a:solidFill>
                  <a:srgbClr val="FF66FF"/>
                </a:solidFill>
                <a:effectLst>
                  <a:outerShdw blurRad="38100" dist="38100" dir="2700000" algn="tl">
                    <a:srgbClr val="000000"/>
                  </a:outerShdw>
                </a:effectLst>
                <a:ea typeface="楷体_GB2312" pitchFamily="49" charset="-122"/>
              </a:rPr>
              <a:t>      p = p-&gt;next;</a:t>
            </a:r>
            <a:r>
              <a:rPr lang="en-US" altLang="zh-CN" sz="2000" b="1" dirty="0">
                <a:effectLst>
                  <a:outerShdw blurRad="38100" dist="38100" dir="2700000" algn="tl">
                    <a:srgbClr val="FFFFFF"/>
                  </a:outerShdw>
                </a:effectLst>
                <a:ea typeface="楷体_GB2312" pitchFamily="49" charset="-122"/>
              </a:rPr>
              <a:t>  </a:t>
            </a:r>
            <a:endParaRPr lang="en-US" altLang="zh-CN" sz="1800" b="1" dirty="0">
              <a:solidFill>
                <a:schemeClr val="accent2"/>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if (p-&gt;next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表明链表中第</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个节点不存在</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("the %d node not </a:t>
            </a:r>
            <a:r>
              <a:rPr lang="en-US" altLang="zh-CN" sz="2000" b="1" dirty="0" err="1">
                <a:effectLst>
                  <a:outerShdw blurRad="38100" dist="38100" dir="2700000" algn="tl">
                    <a:srgbClr val="FFFFFF"/>
                  </a:outerShdw>
                </a:effectLst>
                <a:ea typeface="楷体_GB2312" pitchFamily="49" charset="-122"/>
              </a:rPr>
              <a:t>foundt</a:t>
            </a:r>
            <a:r>
              <a:rPr lang="en-US" altLang="zh-CN" sz="2000" b="1" dirty="0">
                <a:effectLst>
                  <a:outerShdw blurRad="38100" dist="38100" dir="2700000" algn="tl">
                    <a:srgbClr val="FFFFFF"/>
                  </a:outerShdw>
                </a:effectLst>
                <a:ea typeface="楷体_GB2312" pitchFamily="49" charset="-122"/>
              </a:rPr>
              <a:t>!\n",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return;</a:t>
            </a:r>
          </a:p>
          <a:p>
            <a:pPr marL="457200" indent="-457200"/>
            <a:r>
              <a:rPr lang="en-US" altLang="zh-CN" sz="2000" b="1" dirty="0">
                <a:effectLst>
                  <a:outerShdw blurRad="38100" dist="38100" dir="2700000" algn="tl">
                    <a:srgbClr val="FFFFFF"/>
                  </a:outerShdw>
                </a:effectLst>
                <a:ea typeface="楷体_GB2312" pitchFamily="49" charset="-122"/>
              </a:rPr>
              <a:t>  }  </a:t>
            </a:r>
          </a:p>
        </p:txBody>
      </p:sp>
      <p:grpSp>
        <p:nvGrpSpPr>
          <p:cNvPr id="1105991" name="Group 71"/>
          <p:cNvGrpSpPr/>
          <p:nvPr/>
        </p:nvGrpSpPr>
        <p:grpSpPr bwMode="auto">
          <a:xfrm>
            <a:off x="1933079" y="5280026"/>
            <a:ext cx="6723062" cy="1546225"/>
            <a:chOff x="368" y="3326"/>
            <a:chExt cx="4235" cy="974"/>
          </a:xfrm>
        </p:grpSpPr>
        <p:grpSp>
          <p:nvGrpSpPr>
            <p:cNvPr id="1105929" name="Group 9"/>
            <p:cNvGrpSpPr/>
            <p:nvPr/>
          </p:nvGrpSpPr>
          <p:grpSpPr bwMode="auto">
            <a:xfrm>
              <a:off x="985" y="3454"/>
              <a:ext cx="455" cy="635"/>
              <a:chOff x="1120" y="3157"/>
              <a:chExt cx="455" cy="635"/>
            </a:xfrm>
          </p:grpSpPr>
          <p:sp>
            <p:nvSpPr>
              <p:cNvPr id="1105930" name="Rectangle 10"/>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31" name="Rectangle 11"/>
              <p:cNvSpPr>
                <a:spLocks noChangeArrowheads="1"/>
              </p:cNvSpPr>
              <p:nvPr/>
            </p:nvSpPr>
            <p:spPr bwMode="auto">
              <a:xfrm>
                <a:off x="1121" y="3338"/>
                <a:ext cx="454" cy="454"/>
              </a:xfrm>
              <a:prstGeom prst="rect">
                <a:avLst/>
              </a:prstGeom>
              <a:blipFill>
                <a:blip r:embed="rId5"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105932" name="Group 12"/>
            <p:cNvGrpSpPr/>
            <p:nvPr/>
          </p:nvGrpSpPr>
          <p:grpSpPr bwMode="auto">
            <a:xfrm>
              <a:off x="368" y="3326"/>
              <a:ext cx="608" cy="250"/>
              <a:chOff x="503" y="3030"/>
              <a:chExt cx="608" cy="250"/>
            </a:xfrm>
          </p:grpSpPr>
          <p:sp>
            <p:nvSpPr>
              <p:cNvPr id="1105933" name="Line 13"/>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105934" name="Text Box 14"/>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p>
            </p:txBody>
          </p:sp>
        </p:grpSp>
        <p:grpSp>
          <p:nvGrpSpPr>
            <p:cNvPr id="1105935" name="Group 15"/>
            <p:cNvGrpSpPr/>
            <p:nvPr/>
          </p:nvGrpSpPr>
          <p:grpSpPr bwMode="auto">
            <a:xfrm>
              <a:off x="1742" y="3455"/>
              <a:ext cx="455" cy="635"/>
              <a:chOff x="1120" y="3157"/>
              <a:chExt cx="455" cy="635"/>
            </a:xfrm>
          </p:grpSpPr>
          <p:sp>
            <p:nvSpPr>
              <p:cNvPr id="1105936" name="Rectangle 16"/>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37" name="Rectangle 17"/>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5938" name="Group 18"/>
            <p:cNvGrpSpPr/>
            <p:nvPr/>
          </p:nvGrpSpPr>
          <p:grpSpPr bwMode="auto">
            <a:xfrm>
              <a:off x="2517" y="3465"/>
              <a:ext cx="455" cy="635"/>
              <a:chOff x="1120" y="3157"/>
              <a:chExt cx="455" cy="635"/>
            </a:xfrm>
          </p:grpSpPr>
          <p:sp>
            <p:nvSpPr>
              <p:cNvPr id="1105939" name="Rectangle 19"/>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40" name="Rectangle 20"/>
              <p:cNvSpPr>
                <a:spLocks noChangeArrowheads="1"/>
              </p:cNvSpPr>
              <p:nvPr/>
            </p:nvSpPr>
            <p:spPr bwMode="auto">
              <a:xfrm>
                <a:off x="1121" y="3338"/>
                <a:ext cx="454" cy="454"/>
              </a:xfrm>
              <a:prstGeom prst="rect">
                <a:avLst/>
              </a:prstGeom>
              <a:gradFill rotWithShape="1">
                <a:gsLst>
                  <a:gs pos="0">
                    <a:srgbClr val="FFCC99"/>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5941" name="Group 21"/>
            <p:cNvGrpSpPr/>
            <p:nvPr/>
          </p:nvGrpSpPr>
          <p:grpSpPr bwMode="auto">
            <a:xfrm>
              <a:off x="3346" y="3448"/>
              <a:ext cx="455" cy="635"/>
              <a:chOff x="1120" y="3157"/>
              <a:chExt cx="455" cy="635"/>
            </a:xfrm>
          </p:grpSpPr>
          <p:sp>
            <p:nvSpPr>
              <p:cNvPr id="1105942" name="Rectangle 22"/>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43" name="Rectangle 23"/>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05944" name="Group 24"/>
            <p:cNvGrpSpPr/>
            <p:nvPr/>
          </p:nvGrpSpPr>
          <p:grpSpPr bwMode="auto">
            <a:xfrm>
              <a:off x="4148" y="3440"/>
              <a:ext cx="455" cy="635"/>
              <a:chOff x="1120" y="3157"/>
              <a:chExt cx="455" cy="635"/>
            </a:xfrm>
          </p:grpSpPr>
          <p:sp>
            <p:nvSpPr>
              <p:cNvPr id="1105945" name="Rectangle 25"/>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05946" name="Rectangle 26"/>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105947" name="Line 27"/>
            <p:cNvSpPr>
              <a:spLocks noChangeShapeType="1"/>
            </p:cNvSpPr>
            <p:nvPr/>
          </p:nvSpPr>
          <p:spPr bwMode="auto">
            <a:xfrm>
              <a:off x="1228" y="3548"/>
              <a:ext cx="499" cy="0"/>
            </a:xfrm>
            <a:prstGeom prst="line">
              <a:avLst/>
            </a:prstGeom>
            <a:noFill/>
            <a:ln w="28575">
              <a:solidFill>
                <a:srgbClr val="FF0000"/>
              </a:solidFill>
              <a:round/>
              <a:tailEnd type="stealth" w="lg" len="lg"/>
            </a:ln>
            <a:effectLst/>
          </p:spPr>
          <p:txBody>
            <a:bodyPr/>
            <a:lstStyle/>
            <a:p>
              <a:endParaRPr lang="zh-CN" altLang="en-US"/>
            </a:p>
          </p:txBody>
        </p:sp>
        <p:sp>
          <p:nvSpPr>
            <p:cNvPr id="1105948" name="Line 28"/>
            <p:cNvSpPr>
              <a:spLocks noChangeShapeType="1"/>
            </p:cNvSpPr>
            <p:nvPr/>
          </p:nvSpPr>
          <p:spPr bwMode="auto">
            <a:xfrm>
              <a:off x="2003" y="3549"/>
              <a:ext cx="499" cy="0"/>
            </a:xfrm>
            <a:prstGeom prst="line">
              <a:avLst/>
            </a:prstGeom>
            <a:noFill/>
            <a:ln w="28575">
              <a:solidFill>
                <a:srgbClr val="FF0000"/>
              </a:solidFill>
              <a:round/>
              <a:tailEnd type="stealth" w="lg" len="lg"/>
            </a:ln>
            <a:effectLst/>
          </p:spPr>
          <p:txBody>
            <a:bodyPr/>
            <a:lstStyle/>
            <a:p>
              <a:endParaRPr lang="zh-CN" altLang="en-US"/>
            </a:p>
          </p:txBody>
        </p:sp>
        <p:sp>
          <p:nvSpPr>
            <p:cNvPr id="1105949" name="Line 29"/>
            <p:cNvSpPr>
              <a:spLocks noChangeShapeType="1"/>
            </p:cNvSpPr>
            <p:nvPr/>
          </p:nvSpPr>
          <p:spPr bwMode="auto">
            <a:xfrm>
              <a:off x="3628" y="3539"/>
              <a:ext cx="499" cy="0"/>
            </a:xfrm>
            <a:prstGeom prst="line">
              <a:avLst/>
            </a:prstGeom>
            <a:noFill/>
            <a:ln w="28575">
              <a:solidFill>
                <a:srgbClr val="FF0000"/>
              </a:solidFill>
              <a:round/>
              <a:tailEnd type="stealth" w="lg" len="lg"/>
            </a:ln>
            <a:effectLst/>
          </p:spPr>
          <p:txBody>
            <a:bodyPr/>
            <a:lstStyle/>
            <a:p>
              <a:endParaRPr lang="zh-CN" altLang="en-US"/>
            </a:p>
          </p:txBody>
        </p:sp>
        <p:sp>
          <p:nvSpPr>
            <p:cNvPr id="1105950" name="Line 30"/>
            <p:cNvSpPr>
              <a:spLocks noChangeShapeType="1"/>
            </p:cNvSpPr>
            <p:nvPr/>
          </p:nvSpPr>
          <p:spPr bwMode="auto">
            <a:xfrm>
              <a:off x="2770" y="3548"/>
              <a:ext cx="567" cy="0"/>
            </a:xfrm>
            <a:prstGeom prst="line">
              <a:avLst/>
            </a:prstGeom>
            <a:noFill/>
            <a:ln w="28575">
              <a:solidFill>
                <a:srgbClr val="FF0000"/>
              </a:solidFill>
              <a:round/>
              <a:tailEnd type="stealth" w="lg" len="lg"/>
            </a:ln>
            <a:effectLst/>
          </p:spPr>
          <p:txBody>
            <a:bodyPr/>
            <a:lstStyle/>
            <a:p>
              <a:endParaRPr lang="zh-CN" altLang="en-US"/>
            </a:p>
          </p:txBody>
        </p:sp>
        <p:sp>
          <p:nvSpPr>
            <p:cNvPr id="1105951" name="Text Box 31"/>
            <p:cNvSpPr txBox="1">
              <a:spLocks noChangeArrowheads="1"/>
            </p:cNvSpPr>
            <p:nvPr/>
          </p:nvSpPr>
          <p:spPr bwMode="auto">
            <a:xfrm>
              <a:off x="1813" y="3720"/>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70</a:t>
              </a:r>
            </a:p>
          </p:txBody>
        </p:sp>
        <p:sp>
          <p:nvSpPr>
            <p:cNvPr id="1105952" name="Text Box 32"/>
            <p:cNvSpPr txBox="1">
              <a:spLocks noChangeArrowheads="1"/>
            </p:cNvSpPr>
            <p:nvPr/>
          </p:nvSpPr>
          <p:spPr bwMode="auto">
            <a:xfrm>
              <a:off x="2597" y="3712"/>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65</a:t>
              </a:r>
            </a:p>
          </p:txBody>
        </p:sp>
        <p:sp>
          <p:nvSpPr>
            <p:cNvPr id="1105953" name="Text Box 33"/>
            <p:cNvSpPr txBox="1">
              <a:spLocks noChangeArrowheads="1"/>
            </p:cNvSpPr>
            <p:nvPr/>
          </p:nvSpPr>
          <p:spPr bwMode="auto">
            <a:xfrm>
              <a:off x="3418" y="369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78</a:t>
              </a:r>
            </a:p>
          </p:txBody>
        </p:sp>
        <p:sp>
          <p:nvSpPr>
            <p:cNvPr id="1105954" name="Text Box 34"/>
            <p:cNvSpPr txBox="1">
              <a:spLocks noChangeArrowheads="1"/>
            </p:cNvSpPr>
            <p:nvPr/>
          </p:nvSpPr>
          <p:spPr bwMode="auto">
            <a:xfrm>
              <a:off x="4210" y="3684"/>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90</a:t>
              </a:r>
            </a:p>
          </p:txBody>
        </p:sp>
        <p:sp>
          <p:nvSpPr>
            <p:cNvPr id="1105955" name="Rectangle 35"/>
            <p:cNvSpPr>
              <a:spLocks noChangeArrowheads="1"/>
            </p:cNvSpPr>
            <p:nvPr/>
          </p:nvSpPr>
          <p:spPr bwMode="auto">
            <a:xfrm>
              <a:off x="4255" y="3421"/>
              <a:ext cx="228" cy="192"/>
            </a:xfrm>
            <a:prstGeom prst="rect">
              <a:avLst/>
            </a:prstGeom>
            <a:noFill/>
            <a:ln w="9525">
              <a:noFill/>
              <a:miter lim="800000"/>
            </a:ln>
            <a:effectLst/>
          </p:spPr>
          <p:txBody>
            <a:bodyPr wrap="none">
              <a:spAutoFit/>
            </a:bodyPr>
            <a:lstStyle/>
            <a:p>
              <a:r>
                <a:rPr lang="en-US" altLang="zh-CN" sz="1400" b="1">
                  <a:solidFill>
                    <a:schemeClr val="accent2"/>
                  </a:solidFill>
                  <a:effectLst>
                    <a:outerShdw blurRad="38100" dist="38100" dir="2700000" algn="tl">
                      <a:srgbClr val="000000"/>
                    </a:outerShdw>
                  </a:effectLst>
                </a:rPr>
                <a:t>∧</a:t>
              </a:r>
            </a:p>
          </p:txBody>
        </p:sp>
        <p:sp>
          <p:nvSpPr>
            <p:cNvPr id="1105956" name="Text Box 36"/>
            <p:cNvSpPr txBox="1">
              <a:spLocks noChangeArrowheads="1"/>
            </p:cNvSpPr>
            <p:nvPr/>
          </p:nvSpPr>
          <p:spPr bwMode="auto">
            <a:xfrm>
              <a:off x="1100" y="4048"/>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0</a:t>
              </a:r>
            </a:p>
          </p:txBody>
        </p:sp>
        <p:sp>
          <p:nvSpPr>
            <p:cNvPr id="1105957" name="Text Box 37"/>
            <p:cNvSpPr txBox="1">
              <a:spLocks noChangeArrowheads="1"/>
            </p:cNvSpPr>
            <p:nvPr/>
          </p:nvSpPr>
          <p:spPr bwMode="auto">
            <a:xfrm>
              <a:off x="1857" y="404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1</a:t>
              </a:r>
            </a:p>
          </p:txBody>
        </p:sp>
        <p:sp>
          <p:nvSpPr>
            <p:cNvPr id="1105958" name="Text Box 38"/>
            <p:cNvSpPr txBox="1">
              <a:spLocks noChangeArrowheads="1"/>
            </p:cNvSpPr>
            <p:nvPr/>
          </p:nvSpPr>
          <p:spPr bwMode="auto">
            <a:xfrm>
              <a:off x="2632" y="405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2</a:t>
              </a:r>
            </a:p>
          </p:txBody>
        </p:sp>
        <p:sp>
          <p:nvSpPr>
            <p:cNvPr id="1105959" name="Text Box 39"/>
            <p:cNvSpPr txBox="1">
              <a:spLocks noChangeArrowheads="1"/>
            </p:cNvSpPr>
            <p:nvPr/>
          </p:nvSpPr>
          <p:spPr bwMode="auto">
            <a:xfrm>
              <a:off x="3457" y="4025"/>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3</a:t>
              </a:r>
            </a:p>
          </p:txBody>
        </p:sp>
        <p:sp>
          <p:nvSpPr>
            <p:cNvPr id="1105960" name="Text Box 40"/>
            <p:cNvSpPr txBox="1">
              <a:spLocks noChangeArrowheads="1"/>
            </p:cNvSpPr>
            <p:nvPr/>
          </p:nvSpPr>
          <p:spPr bwMode="auto">
            <a:xfrm>
              <a:off x="4259" y="4026"/>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4</a:t>
              </a:r>
            </a:p>
          </p:txBody>
        </p:sp>
      </p:grpSp>
      <p:sp>
        <p:nvSpPr>
          <p:cNvPr id="1105970" name="AutoShape 50"/>
          <p:cNvSpPr>
            <a:spLocks noChangeArrowheads="1"/>
          </p:cNvSpPr>
          <p:nvPr/>
        </p:nvSpPr>
        <p:spPr bwMode="auto">
          <a:xfrm>
            <a:off x="7663969" y="68242"/>
            <a:ext cx="1223962" cy="431800"/>
          </a:xfrm>
          <a:prstGeom prst="wedgeRoundRectCallout">
            <a:avLst>
              <a:gd name="adj1" fmla="val -176718"/>
              <a:gd name="adj2" fmla="val 9779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1800" b="1" dirty="0">
                <a:solidFill>
                  <a:srgbClr val="CC0000"/>
                </a:solidFill>
                <a:effectLst>
                  <a:outerShdw blurRad="38100" dist="38100" dir="2700000" algn="tl">
                    <a:srgbClr val="000000"/>
                  </a:outerShdw>
                </a:effectLst>
                <a:latin typeface="+mn-lt"/>
                <a:ea typeface="楷体" panose="02010609060101010101" pitchFamily="49" charset="-122"/>
              </a:rPr>
              <a:t>假设</a:t>
            </a:r>
            <a:r>
              <a:rPr lang="en-US" altLang="zh-CN" sz="1800" b="1" dirty="0" err="1">
                <a:solidFill>
                  <a:srgbClr val="CC0000"/>
                </a:solidFill>
                <a:effectLst>
                  <a:outerShdw blurRad="38100" dist="38100" dir="2700000" algn="tl">
                    <a:srgbClr val="000000"/>
                  </a:outerShdw>
                </a:effectLst>
                <a:ea typeface="楷体_GB2312" pitchFamily="49" charset="-122"/>
              </a:rPr>
              <a:t>i</a:t>
            </a:r>
            <a:r>
              <a:rPr lang="en-US" altLang="zh-CN" sz="1800" b="1" dirty="0">
                <a:solidFill>
                  <a:srgbClr val="CC0000"/>
                </a:solidFill>
                <a:effectLst>
                  <a:outerShdw blurRad="38100" dist="38100" dir="2700000" algn="tl">
                    <a:srgbClr val="000000"/>
                  </a:outerShdw>
                </a:effectLst>
                <a:ea typeface="楷体_GB2312" pitchFamily="49" charset="-122"/>
              </a:rPr>
              <a:t> = 2</a:t>
            </a:r>
          </a:p>
        </p:txBody>
      </p:sp>
      <p:grpSp>
        <p:nvGrpSpPr>
          <p:cNvPr id="1105971" name="Group 51"/>
          <p:cNvGrpSpPr/>
          <p:nvPr/>
        </p:nvGrpSpPr>
        <p:grpSpPr bwMode="auto">
          <a:xfrm>
            <a:off x="2390280" y="5748338"/>
            <a:ext cx="434975" cy="512762"/>
            <a:chOff x="674" y="3621"/>
            <a:chExt cx="274" cy="323"/>
          </a:xfrm>
        </p:grpSpPr>
        <p:sp>
          <p:nvSpPr>
            <p:cNvPr id="1105972" name="Line 52"/>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5973" name="Text Box 53"/>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p>
          </p:txBody>
        </p:sp>
      </p:grpSp>
      <p:grpSp>
        <p:nvGrpSpPr>
          <p:cNvPr id="1105992" name="Group 72"/>
          <p:cNvGrpSpPr/>
          <p:nvPr/>
        </p:nvGrpSpPr>
        <p:grpSpPr bwMode="auto">
          <a:xfrm>
            <a:off x="3634880" y="5764213"/>
            <a:ext cx="434975" cy="512762"/>
            <a:chOff x="674" y="3621"/>
            <a:chExt cx="274" cy="323"/>
          </a:xfrm>
        </p:grpSpPr>
        <p:sp>
          <p:nvSpPr>
            <p:cNvPr id="1105993" name="Line 73"/>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05994" name="Text Box 74"/>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p>
          </p:txBody>
        </p:sp>
      </p:grpSp>
      <p:sp useBgFill="1">
        <p:nvSpPr>
          <p:cNvPr id="1105995" name="Rectangle 75"/>
          <p:cNvSpPr>
            <a:spLocks noChangeArrowheads="1"/>
          </p:cNvSpPr>
          <p:nvPr/>
        </p:nvSpPr>
        <p:spPr bwMode="auto">
          <a:xfrm>
            <a:off x="2391867" y="5719764"/>
            <a:ext cx="504825" cy="503237"/>
          </a:xfrm>
          <a:prstGeom prst="rect">
            <a:avLst/>
          </a:prstGeom>
          <a:ln w="9525">
            <a:noFill/>
            <a:miter lim="800000"/>
          </a:ln>
          <a:effectLst/>
        </p:spPr>
        <p:txBody>
          <a:bodyPr wrap="none" anchor="ctr"/>
          <a:lstStyle/>
          <a:p>
            <a:endParaRPr lang="zh-CN" altLang="en-US"/>
          </a:p>
        </p:txBody>
      </p:sp>
      <p:grpSp>
        <p:nvGrpSpPr>
          <p:cNvPr id="1105996" name="Group 76"/>
          <p:cNvGrpSpPr/>
          <p:nvPr/>
        </p:nvGrpSpPr>
        <p:grpSpPr bwMode="auto">
          <a:xfrm>
            <a:off x="4865192" y="5737226"/>
            <a:ext cx="434975" cy="512763"/>
            <a:chOff x="674" y="3621"/>
            <a:chExt cx="274" cy="323"/>
          </a:xfrm>
        </p:grpSpPr>
        <p:sp>
          <p:nvSpPr>
            <p:cNvPr id="1105997" name="Line 77"/>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05998" name="Text Box 78"/>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p>
          </p:txBody>
        </p:sp>
      </p:grpSp>
      <p:grpSp>
        <p:nvGrpSpPr>
          <p:cNvPr id="1106001" name="Group 81"/>
          <p:cNvGrpSpPr/>
          <p:nvPr/>
        </p:nvGrpSpPr>
        <p:grpSpPr bwMode="auto">
          <a:xfrm>
            <a:off x="4987430" y="5516564"/>
            <a:ext cx="1360487" cy="230187"/>
            <a:chOff x="2589" y="3475"/>
            <a:chExt cx="857" cy="145"/>
          </a:xfrm>
        </p:grpSpPr>
        <p:sp useBgFill="1">
          <p:nvSpPr>
            <p:cNvPr id="1105999" name="Rectangle 79"/>
            <p:cNvSpPr>
              <a:spLocks noChangeArrowheads="1"/>
            </p:cNvSpPr>
            <p:nvPr/>
          </p:nvSpPr>
          <p:spPr bwMode="auto">
            <a:xfrm>
              <a:off x="2589" y="3484"/>
              <a:ext cx="209" cy="117"/>
            </a:xfrm>
            <a:prstGeom prst="rect">
              <a:avLst/>
            </a:prstGeom>
            <a:ln w="9525">
              <a:noFill/>
              <a:miter lim="800000"/>
            </a:ln>
            <a:effectLst/>
          </p:spPr>
          <p:txBody>
            <a:bodyPr wrap="none" anchor="ctr"/>
            <a:lstStyle/>
            <a:p>
              <a:endParaRPr lang="zh-CN" altLang="en-US"/>
            </a:p>
          </p:txBody>
        </p:sp>
        <p:sp useBgFill="1">
          <p:nvSpPr>
            <p:cNvPr id="1106000" name="Rectangle 80"/>
            <p:cNvSpPr>
              <a:spLocks noChangeArrowheads="1"/>
            </p:cNvSpPr>
            <p:nvPr/>
          </p:nvSpPr>
          <p:spPr bwMode="auto">
            <a:xfrm>
              <a:off x="3274" y="3475"/>
              <a:ext cx="172" cy="145"/>
            </a:xfrm>
            <a:prstGeom prst="rect">
              <a:avLst/>
            </a:prstGeom>
            <a:ln w="9525">
              <a:noFill/>
              <a:miter lim="800000"/>
            </a:ln>
            <a:effectLst/>
          </p:spPr>
          <p:txBody>
            <a:bodyPr wrap="none" anchor="ctr"/>
            <a:lstStyle/>
            <a:p>
              <a:endParaRPr lang="zh-CN" altLang="en-US"/>
            </a:p>
          </p:txBody>
        </p:sp>
      </p:grpSp>
      <p:grpSp>
        <p:nvGrpSpPr>
          <p:cNvPr id="1106005" name="Group 85"/>
          <p:cNvGrpSpPr/>
          <p:nvPr/>
        </p:nvGrpSpPr>
        <p:grpSpPr bwMode="auto">
          <a:xfrm>
            <a:off x="5003304" y="5286376"/>
            <a:ext cx="1331912" cy="360363"/>
            <a:chOff x="2599" y="3330"/>
            <a:chExt cx="834" cy="227"/>
          </a:xfrm>
        </p:grpSpPr>
        <p:sp>
          <p:nvSpPr>
            <p:cNvPr id="1106002" name="Line 82"/>
            <p:cNvSpPr>
              <a:spLocks noChangeShapeType="1"/>
            </p:cNvSpPr>
            <p:nvPr/>
          </p:nvSpPr>
          <p:spPr bwMode="auto">
            <a:xfrm>
              <a:off x="2608" y="3339"/>
              <a:ext cx="816" cy="0"/>
            </a:xfrm>
            <a:prstGeom prst="line">
              <a:avLst/>
            </a:prstGeom>
            <a:noFill/>
            <a:ln w="28575">
              <a:solidFill>
                <a:srgbClr val="FF0000"/>
              </a:solidFill>
              <a:round/>
            </a:ln>
            <a:effectLst/>
          </p:spPr>
          <p:txBody>
            <a:bodyPr/>
            <a:lstStyle/>
            <a:p>
              <a:endParaRPr lang="zh-CN" altLang="en-US"/>
            </a:p>
          </p:txBody>
        </p:sp>
        <p:sp>
          <p:nvSpPr>
            <p:cNvPr id="1106003" name="Line 83"/>
            <p:cNvSpPr>
              <a:spLocks noChangeShapeType="1"/>
            </p:cNvSpPr>
            <p:nvPr/>
          </p:nvSpPr>
          <p:spPr bwMode="auto">
            <a:xfrm>
              <a:off x="2599" y="3330"/>
              <a:ext cx="0" cy="227"/>
            </a:xfrm>
            <a:prstGeom prst="line">
              <a:avLst/>
            </a:prstGeom>
            <a:noFill/>
            <a:ln w="28575">
              <a:solidFill>
                <a:srgbClr val="FF0000"/>
              </a:solidFill>
              <a:round/>
            </a:ln>
            <a:effectLst/>
          </p:spPr>
          <p:txBody>
            <a:bodyPr/>
            <a:lstStyle/>
            <a:p>
              <a:endParaRPr lang="zh-CN" altLang="en-US"/>
            </a:p>
          </p:txBody>
        </p:sp>
        <p:sp>
          <p:nvSpPr>
            <p:cNvPr id="1106004" name="Line 84"/>
            <p:cNvSpPr>
              <a:spLocks noChangeShapeType="1"/>
            </p:cNvSpPr>
            <p:nvPr/>
          </p:nvSpPr>
          <p:spPr bwMode="auto">
            <a:xfrm>
              <a:off x="3433" y="3330"/>
              <a:ext cx="0" cy="227"/>
            </a:xfrm>
            <a:prstGeom prst="line">
              <a:avLst/>
            </a:prstGeom>
            <a:noFill/>
            <a:ln w="28575">
              <a:solidFill>
                <a:srgbClr val="FF0000"/>
              </a:solidFill>
              <a:round/>
            </a:ln>
            <a:effectLst/>
          </p:spPr>
          <p:txBody>
            <a:bodyPr/>
            <a:lstStyle/>
            <a:p>
              <a:endParaRPr lang="zh-CN" altLang="en-US"/>
            </a:p>
          </p:txBody>
        </p:sp>
      </p:grpSp>
      <p:sp useBgFill="1">
        <p:nvSpPr>
          <p:cNvPr id="1106006" name="Freeform 86"/>
          <p:cNvSpPr/>
          <p:nvPr/>
        </p:nvSpPr>
        <p:spPr bwMode="auto">
          <a:xfrm>
            <a:off x="4941392" y="5397500"/>
            <a:ext cx="1319213" cy="1544638"/>
          </a:xfrm>
          <a:custGeom>
            <a:avLst/>
            <a:gdLst/>
            <a:ahLst/>
            <a:cxnLst>
              <a:cxn ang="0">
                <a:pos x="191" y="22"/>
              </a:cxn>
              <a:cxn ang="0">
                <a:pos x="165" y="65"/>
              </a:cxn>
              <a:cxn ang="0">
                <a:pos x="157" y="90"/>
              </a:cxn>
              <a:cxn ang="0">
                <a:pos x="88" y="185"/>
              </a:cxn>
              <a:cxn ang="0">
                <a:pos x="2" y="443"/>
              </a:cxn>
              <a:cxn ang="0">
                <a:pos x="139" y="795"/>
              </a:cxn>
              <a:cxn ang="0">
                <a:pos x="354" y="890"/>
              </a:cxn>
              <a:cxn ang="0">
                <a:pos x="690" y="864"/>
              </a:cxn>
              <a:cxn ang="0">
                <a:pos x="758" y="813"/>
              </a:cxn>
              <a:cxn ang="0">
                <a:pos x="801" y="770"/>
              </a:cxn>
              <a:cxn ang="0">
                <a:pos x="810" y="400"/>
              </a:cxn>
              <a:cxn ang="0">
                <a:pos x="776" y="280"/>
              </a:cxn>
              <a:cxn ang="0">
                <a:pos x="715" y="39"/>
              </a:cxn>
              <a:cxn ang="0">
                <a:pos x="587" y="30"/>
              </a:cxn>
              <a:cxn ang="0">
                <a:pos x="501" y="4"/>
              </a:cxn>
              <a:cxn ang="0">
                <a:pos x="191" y="22"/>
              </a:cxn>
            </a:cxnLst>
            <a:rect l="0" t="0" r="r" b="b"/>
            <a:pathLst>
              <a:path w="831" h="973">
                <a:moveTo>
                  <a:pt x="191" y="22"/>
                </a:moveTo>
                <a:cubicBezTo>
                  <a:pt x="164" y="98"/>
                  <a:pt x="203" y="0"/>
                  <a:pt x="165" y="65"/>
                </a:cubicBezTo>
                <a:cubicBezTo>
                  <a:pt x="161" y="73"/>
                  <a:pt x="162" y="83"/>
                  <a:pt x="157" y="90"/>
                </a:cubicBezTo>
                <a:cubicBezTo>
                  <a:pt x="138" y="121"/>
                  <a:pt x="101" y="149"/>
                  <a:pt x="88" y="185"/>
                </a:cubicBezTo>
                <a:cubicBezTo>
                  <a:pt x="58" y="271"/>
                  <a:pt x="32" y="357"/>
                  <a:pt x="2" y="443"/>
                </a:cubicBezTo>
                <a:cubicBezTo>
                  <a:pt x="10" y="605"/>
                  <a:pt x="0" y="701"/>
                  <a:pt x="139" y="795"/>
                </a:cubicBezTo>
                <a:cubicBezTo>
                  <a:pt x="185" y="861"/>
                  <a:pt x="279" y="877"/>
                  <a:pt x="354" y="890"/>
                </a:cubicBezTo>
                <a:cubicBezTo>
                  <a:pt x="442" y="973"/>
                  <a:pt x="594" y="913"/>
                  <a:pt x="690" y="864"/>
                </a:cubicBezTo>
                <a:cubicBezTo>
                  <a:pt x="712" y="853"/>
                  <a:pt x="740" y="829"/>
                  <a:pt x="758" y="813"/>
                </a:cubicBezTo>
                <a:cubicBezTo>
                  <a:pt x="773" y="800"/>
                  <a:pt x="801" y="770"/>
                  <a:pt x="801" y="770"/>
                </a:cubicBezTo>
                <a:cubicBezTo>
                  <a:pt x="831" y="626"/>
                  <a:pt x="823" y="623"/>
                  <a:pt x="810" y="400"/>
                </a:cubicBezTo>
                <a:cubicBezTo>
                  <a:pt x="808" y="363"/>
                  <a:pt x="783" y="317"/>
                  <a:pt x="776" y="280"/>
                </a:cubicBezTo>
                <a:cubicBezTo>
                  <a:pt x="775" y="259"/>
                  <a:pt x="797" y="52"/>
                  <a:pt x="715" y="39"/>
                </a:cubicBezTo>
                <a:cubicBezTo>
                  <a:pt x="673" y="32"/>
                  <a:pt x="630" y="33"/>
                  <a:pt x="587" y="30"/>
                </a:cubicBezTo>
                <a:cubicBezTo>
                  <a:pt x="558" y="21"/>
                  <a:pt x="530" y="12"/>
                  <a:pt x="501" y="4"/>
                </a:cubicBezTo>
                <a:cubicBezTo>
                  <a:pt x="242" y="14"/>
                  <a:pt x="345" y="4"/>
                  <a:pt x="191" y="22"/>
                </a:cubicBezTo>
                <a:close/>
              </a:path>
            </a:pathLst>
          </a:custGeom>
          <a:ln w="9525">
            <a:noFill/>
            <a:round/>
          </a:ln>
          <a:effectLst/>
        </p:spPr>
        <p:txBody>
          <a:bodyPr/>
          <a:lstStyle/>
          <a:p>
            <a:endParaRPr lang="zh-CN" altLang="en-US"/>
          </a:p>
        </p:txBody>
      </p:sp>
      <p:grpSp>
        <p:nvGrpSpPr>
          <p:cNvPr id="1106007" name="Group 87"/>
          <p:cNvGrpSpPr/>
          <p:nvPr/>
        </p:nvGrpSpPr>
        <p:grpSpPr bwMode="auto">
          <a:xfrm>
            <a:off x="-9822" y="0"/>
            <a:ext cx="446088" cy="6858000"/>
            <a:chOff x="0" y="0"/>
            <a:chExt cx="281" cy="4320"/>
          </a:xfrm>
        </p:grpSpPr>
        <p:sp>
          <p:nvSpPr>
            <p:cNvPr id="1106008" name="Text Box 8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06009" name="Text Box 8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105990" name="Rectangle 70" descr="信纸"/>
          <p:cNvSpPr>
            <a:spLocks noChangeArrowheads="1"/>
          </p:cNvSpPr>
          <p:nvPr/>
        </p:nvSpPr>
        <p:spPr bwMode="auto">
          <a:xfrm>
            <a:off x="7781528" y="3747492"/>
            <a:ext cx="4075112" cy="1409700"/>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dirty="0"/>
              <a:t> </a:t>
            </a:r>
            <a:r>
              <a:rPr lang="en-US" altLang="zh-CN" sz="2000" b="1" dirty="0">
                <a:solidFill>
                  <a:srgbClr val="339966"/>
                </a:solidFill>
                <a:effectLst>
                  <a:outerShdw blurRad="38100" dist="38100" dir="2700000" algn="tl">
                    <a:srgbClr val="000000"/>
                  </a:outerShdw>
                </a:effectLst>
                <a:ea typeface="楷体_GB2312" pitchFamily="49" charset="-122"/>
              </a:rPr>
              <a:t>q = p-&gt;next;</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//q</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指向待删除的节点</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solidFill>
                  <a:srgbClr val="FF0000"/>
                </a:solidFill>
                <a:effectLst>
                  <a:outerShdw blurRad="38100" dist="38100" dir="2700000" algn="tl">
                    <a:srgbClr val="000000"/>
                  </a:outerShdw>
                </a:effectLst>
                <a:ea typeface="楷体_GB2312" pitchFamily="49" charset="-122"/>
              </a:rPr>
              <a:t>  p-&gt;next = q-&gt;next ;</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删除节点</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FF66FF"/>
                </a:solidFill>
                <a:effectLst>
                  <a:outerShdw blurRad="38100" dist="38100" dir="2700000" algn="tl">
                    <a:srgbClr val="000000"/>
                  </a:outerShdw>
                </a:effectLst>
                <a:ea typeface="楷体_GB2312" pitchFamily="49" charset="-122"/>
              </a:rPr>
              <a:t>free(q);</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释放节点</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的内存单元</a:t>
            </a:r>
          </a:p>
          <a:p>
            <a:pPr marL="457200" indent="-457200"/>
            <a:r>
              <a:rPr lang="en-US" altLang="zh-CN" sz="2000" b="1" dirty="0">
                <a:effectLst>
                  <a:outerShdw blurRad="38100" dist="38100" dir="2700000" algn="tl">
                    <a:srgbClr val="FFFFFF"/>
                  </a:outerShdw>
                </a:effectLst>
                <a:ea typeface="楷体_GB2312" pitchFamily="49" charset="-122"/>
              </a:rPr>
              <a:t>}</a:t>
            </a:r>
            <a:r>
              <a:rPr lang="en-US" altLang="zh-CN" sz="2000" dirty="0">
                <a:ea typeface="楷体_GB2312" pitchFamily="49" charset="-122"/>
              </a:rPr>
              <a:t> </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5926">
                                            <p:txEl>
                                              <p:pRg st="0" end="0"/>
                                            </p:txEl>
                                          </p:spTgt>
                                        </p:tgtEl>
                                        <p:attrNameLst>
                                          <p:attrName>style.visibility</p:attrName>
                                        </p:attrNameLst>
                                      </p:cBhvr>
                                      <p:to>
                                        <p:strVal val="visible"/>
                                      </p:to>
                                    </p:set>
                                    <p:anim calcmode="lin" valueType="num">
                                      <p:cBhvr additive="base">
                                        <p:cTn id="7" dur="500" fill="hold"/>
                                        <p:tgtEl>
                                          <p:spTgt spid="11059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05926">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05926">
                                            <p:txEl>
                                              <p:pRg st="1" end="1"/>
                                            </p:txEl>
                                          </p:spTgt>
                                        </p:tgtEl>
                                        <p:attrNameLst>
                                          <p:attrName>style.visibility</p:attrName>
                                        </p:attrNameLst>
                                      </p:cBhvr>
                                      <p:to>
                                        <p:strVal val="visible"/>
                                      </p:to>
                                    </p:set>
                                    <p:anim calcmode="lin" valueType="num">
                                      <p:cBhvr additive="base">
                                        <p:cTn id="11" dur="500" fill="hold"/>
                                        <p:tgtEl>
                                          <p:spTgt spid="11059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05926">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05926">
                                            <p:txEl>
                                              <p:pRg st="2" end="2"/>
                                            </p:txEl>
                                          </p:spTgt>
                                        </p:tgtEl>
                                        <p:attrNameLst>
                                          <p:attrName>style.visibility</p:attrName>
                                        </p:attrNameLst>
                                      </p:cBhvr>
                                      <p:to>
                                        <p:strVal val="visible"/>
                                      </p:to>
                                    </p:set>
                                    <p:anim calcmode="lin" valueType="num">
                                      <p:cBhvr additive="base">
                                        <p:cTn id="15" dur="500" fill="hold"/>
                                        <p:tgtEl>
                                          <p:spTgt spid="11059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05926">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105926">
                                            <p:txEl>
                                              <p:pRg st="3" end="3"/>
                                            </p:txEl>
                                          </p:spTgt>
                                        </p:tgtEl>
                                        <p:attrNameLst>
                                          <p:attrName>style.visibility</p:attrName>
                                        </p:attrNameLst>
                                      </p:cBhvr>
                                      <p:to>
                                        <p:strVal val="visible"/>
                                      </p:to>
                                    </p:set>
                                    <p:anim calcmode="lin" valueType="num">
                                      <p:cBhvr additive="base">
                                        <p:cTn id="19" dur="500" fill="hold"/>
                                        <p:tgtEl>
                                          <p:spTgt spid="11059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05926">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1105926">
                                            <p:txEl>
                                              <p:pRg st="4" end="4"/>
                                            </p:txEl>
                                          </p:spTgt>
                                        </p:tgtEl>
                                        <p:attrNameLst>
                                          <p:attrName>style.visibility</p:attrName>
                                        </p:attrNameLst>
                                      </p:cBhvr>
                                      <p:to>
                                        <p:strVal val="visible"/>
                                      </p:to>
                                    </p:set>
                                    <p:anim calcmode="lin" valueType="num">
                                      <p:cBhvr additive="base">
                                        <p:cTn id="23" dur="500" fill="hold"/>
                                        <p:tgtEl>
                                          <p:spTgt spid="110592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05926">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5" presetID="2" presetClass="entr" presetSubtype="4" fill="hold" nodeType="withEffect">
                                  <p:stCondLst>
                                    <p:cond delay="0"/>
                                  </p:stCondLst>
                                  <p:childTnLst>
                                    <p:set>
                                      <p:cBhvr>
                                        <p:cTn id="26" dur="1" fill="hold">
                                          <p:stCondLst>
                                            <p:cond delay="0"/>
                                          </p:stCondLst>
                                        </p:cTn>
                                        <p:tgtEl>
                                          <p:spTgt spid="1105926">
                                            <p:txEl>
                                              <p:pRg st="5" end="5"/>
                                            </p:txEl>
                                          </p:spTgt>
                                        </p:tgtEl>
                                        <p:attrNameLst>
                                          <p:attrName>style.visibility</p:attrName>
                                        </p:attrNameLst>
                                      </p:cBhvr>
                                      <p:to>
                                        <p:strVal val="visible"/>
                                      </p:to>
                                    </p:set>
                                    <p:anim calcmode="lin" valueType="num">
                                      <p:cBhvr additive="base">
                                        <p:cTn id="27" dur="500" fill="hold"/>
                                        <p:tgtEl>
                                          <p:spTgt spid="110592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05926">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1105970"/>
                                        </p:tgtEl>
                                        <p:attrNameLst>
                                          <p:attrName>style.visibility</p:attrName>
                                        </p:attrNameLst>
                                      </p:cBhvr>
                                      <p:to>
                                        <p:strVal val="visible"/>
                                      </p:to>
                                    </p:set>
                                    <p:animEffect transition="in" filter="strips(upRight)">
                                      <p:cBhvr>
                                        <p:cTn id="32" dur="500"/>
                                        <p:tgtEl>
                                          <p:spTgt spid="1105970"/>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05926">
                                            <p:txEl>
                                              <p:pRg st="6" end="6"/>
                                            </p:txEl>
                                          </p:spTgt>
                                        </p:tgtEl>
                                        <p:attrNameLst>
                                          <p:attrName>style.visibility</p:attrName>
                                        </p:attrNameLst>
                                      </p:cBhvr>
                                      <p:to>
                                        <p:strVal val="visible"/>
                                      </p:to>
                                    </p:set>
                                    <p:anim calcmode="lin" valueType="num">
                                      <p:cBhvr additive="base">
                                        <p:cTn id="37" dur="500" fill="hold"/>
                                        <p:tgtEl>
                                          <p:spTgt spid="110592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05926">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par>
                          <p:cTn id="39" fill="hold">
                            <p:stCondLst>
                              <p:cond delay="500"/>
                            </p:stCondLst>
                            <p:childTnLst>
                              <p:par>
                                <p:cTn id="40" presetID="18" presetClass="entr" presetSubtype="3" fill="hold" nodeType="afterEffect">
                                  <p:stCondLst>
                                    <p:cond delay="0"/>
                                  </p:stCondLst>
                                  <p:childTnLst>
                                    <p:set>
                                      <p:cBhvr>
                                        <p:cTn id="41" dur="1" fill="hold">
                                          <p:stCondLst>
                                            <p:cond delay="0"/>
                                          </p:stCondLst>
                                        </p:cTn>
                                        <p:tgtEl>
                                          <p:spTgt spid="1105971"/>
                                        </p:tgtEl>
                                        <p:attrNameLst>
                                          <p:attrName>style.visibility</p:attrName>
                                        </p:attrNameLst>
                                      </p:cBhvr>
                                      <p:to>
                                        <p:strVal val="visible"/>
                                      </p:to>
                                    </p:set>
                                    <p:animEffect transition="in" filter="strips(upRight)">
                                      <p:cBhvr>
                                        <p:cTn id="42" dur="500"/>
                                        <p:tgtEl>
                                          <p:spTgt spid="1105971"/>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05926">
                                            <p:txEl>
                                              <p:pRg st="7" end="7"/>
                                            </p:txEl>
                                          </p:spTgt>
                                        </p:tgtEl>
                                        <p:attrNameLst>
                                          <p:attrName>style.visibility</p:attrName>
                                        </p:attrNameLst>
                                      </p:cBhvr>
                                      <p:to>
                                        <p:strVal val="visible"/>
                                      </p:to>
                                    </p:set>
                                    <p:anim calcmode="lin" valueType="num">
                                      <p:cBhvr additive="base">
                                        <p:cTn id="47" dur="500" fill="hold"/>
                                        <p:tgtEl>
                                          <p:spTgt spid="1105926">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05926">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par>
                                <p:cTn id="49" presetID="2" presetClass="entr" presetSubtype="4" fill="hold" nodeType="withEffect">
                                  <p:stCondLst>
                                    <p:cond delay="0"/>
                                  </p:stCondLst>
                                  <p:childTnLst>
                                    <p:set>
                                      <p:cBhvr>
                                        <p:cTn id="50" dur="1" fill="hold">
                                          <p:stCondLst>
                                            <p:cond delay="0"/>
                                          </p:stCondLst>
                                        </p:cTn>
                                        <p:tgtEl>
                                          <p:spTgt spid="1105926">
                                            <p:txEl>
                                              <p:pRg st="8" end="8"/>
                                            </p:txEl>
                                          </p:spTgt>
                                        </p:tgtEl>
                                        <p:attrNameLst>
                                          <p:attrName>style.visibility</p:attrName>
                                        </p:attrNameLst>
                                      </p:cBhvr>
                                      <p:to>
                                        <p:strVal val="visible"/>
                                      </p:to>
                                    </p:set>
                                    <p:anim calcmode="lin" valueType="num">
                                      <p:cBhvr additive="base">
                                        <p:cTn id="51" dur="500" fill="hold"/>
                                        <p:tgtEl>
                                          <p:spTgt spid="1105926">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05926">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par>
                                <p:cTn id="53" presetID="2" presetClass="entr" presetSubtype="4" fill="hold" nodeType="withEffect">
                                  <p:stCondLst>
                                    <p:cond delay="0"/>
                                  </p:stCondLst>
                                  <p:childTnLst>
                                    <p:set>
                                      <p:cBhvr>
                                        <p:cTn id="54" dur="1" fill="hold">
                                          <p:stCondLst>
                                            <p:cond delay="0"/>
                                          </p:stCondLst>
                                        </p:cTn>
                                        <p:tgtEl>
                                          <p:spTgt spid="1105926">
                                            <p:txEl>
                                              <p:pRg st="9" end="9"/>
                                            </p:txEl>
                                          </p:spTgt>
                                        </p:tgtEl>
                                        <p:attrNameLst>
                                          <p:attrName>style.visibility</p:attrName>
                                        </p:attrNameLst>
                                      </p:cBhvr>
                                      <p:to>
                                        <p:strVal val="visible"/>
                                      </p:to>
                                    </p:set>
                                    <p:anim calcmode="lin" valueType="num">
                                      <p:cBhvr additive="base">
                                        <p:cTn id="55" dur="500" fill="hold"/>
                                        <p:tgtEl>
                                          <p:spTgt spid="1105926">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05926">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par>
                          <p:cTn id="57" fill="hold">
                            <p:stCondLst>
                              <p:cond delay="500"/>
                            </p:stCondLst>
                            <p:childTnLst>
                              <p:par>
                                <p:cTn id="58" presetID="4" presetClass="entr" presetSubtype="16" fill="hold" grpId="0" nodeType="afterEffect">
                                  <p:stCondLst>
                                    <p:cond delay="0"/>
                                  </p:stCondLst>
                                  <p:childTnLst>
                                    <p:set>
                                      <p:cBhvr>
                                        <p:cTn id="59" dur="1" fill="hold">
                                          <p:stCondLst>
                                            <p:cond delay="0"/>
                                          </p:stCondLst>
                                        </p:cTn>
                                        <p:tgtEl>
                                          <p:spTgt spid="1105995"/>
                                        </p:tgtEl>
                                        <p:attrNameLst>
                                          <p:attrName>style.visibility</p:attrName>
                                        </p:attrNameLst>
                                      </p:cBhvr>
                                      <p:to>
                                        <p:strVal val="visible"/>
                                      </p:to>
                                    </p:set>
                                    <p:animEffect transition="in" filter="box(in)">
                                      <p:cBhvr>
                                        <p:cTn id="60" dur="500"/>
                                        <p:tgtEl>
                                          <p:spTgt spid="1105995"/>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par>
                          <p:cTn id="61" fill="hold">
                            <p:stCondLst>
                              <p:cond delay="1000"/>
                            </p:stCondLst>
                            <p:childTnLst>
                              <p:par>
                                <p:cTn id="62" presetID="18" presetClass="entr" presetSubtype="3" fill="hold" nodeType="afterEffect">
                                  <p:stCondLst>
                                    <p:cond delay="0"/>
                                  </p:stCondLst>
                                  <p:childTnLst>
                                    <p:set>
                                      <p:cBhvr>
                                        <p:cTn id="63" dur="1" fill="hold">
                                          <p:stCondLst>
                                            <p:cond delay="0"/>
                                          </p:stCondLst>
                                        </p:cTn>
                                        <p:tgtEl>
                                          <p:spTgt spid="1105992"/>
                                        </p:tgtEl>
                                        <p:attrNameLst>
                                          <p:attrName>style.visibility</p:attrName>
                                        </p:attrNameLst>
                                      </p:cBhvr>
                                      <p:to>
                                        <p:strVal val="visible"/>
                                      </p:to>
                                    </p:set>
                                    <p:animEffect transition="in" filter="strips(upRight)">
                                      <p:cBhvr>
                                        <p:cTn id="64" dur="500"/>
                                        <p:tgtEl>
                                          <p:spTgt spid="1105992"/>
                                        </p:tgtEl>
                                      </p:cBhvr>
                                    </p:animEffect>
                                  </p:childTnLst>
                                  <p:subTnLst>
                                    <p:audio>
                                      <p:cMediaNode>
                                        <p:cTn display="0" masterRel="sameClick">
                                          <p:stCondLst>
                                            <p:cond evt="begin" delay="0">
                                              <p:tn val="62"/>
                                            </p:cond>
                                          </p:stCondLst>
                                          <p:endCondLst>
                                            <p:cond evt="onStopAudio" delay="0">
                                              <p:tgtEl>
                                                <p:sldTgt/>
                                              </p:tgtEl>
                                            </p:cond>
                                          </p:endCondLst>
                                        </p:cTn>
                                        <p:tgtEl>
                                          <p:sndTgt r:embed="rId3" name="camera.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105926">
                                            <p:txEl>
                                              <p:pRg st="10" end="10"/>
                                            </p:txEl>
                                          </p:spTgt>
                                        </p:tgtEl>
                                        <p:attrNameLst>
                                          <p:attrName>style.visibility</p:attrName>
                                        </p:attrNameLst>
                                      </p:cBhvr>
                                      <p:to>
                                        <p:strVal val="visible"/>
                                      </p:to>
                                    </p:set>
                                    <p:anim calcmode="lin" valueType="num">
                                      <p:cBhvr additive="base">
                                        <p:cTn id="69" dur="500" fill="hold"/>
                                        <p:tgtEl>
                                          <p:spTgt spid="1105926">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05926">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par>
                                <p:cTn id="71" presetID="2" presetClass="entr" presetSubtype="4" fill="hold" nodeType="withEffect">
                                  <p:stCondLst>
                                    <p:cond delay="0"/>
                                  </p:stCondLst>
                                  <p:childTnLst>
                                    <p:set>
                                      <p:cBhvr>
                                        <p:cTn id="72" dur="1" fill="hold">
                                          <p:stCondLst>
                                            <p:cond delay="0"/>
                                          </p:stCondLst>
                                        </p:cTn>
                                        <p:tgtEl>
                                          <p:spTgt spid="1105926">
                                            <p:txEl>
                                              <p:pRg st="11" end="11"/>
                                            </p:txEl>
                                          </p:spTgt>
                                        </p:tgtEl>
                                        <p:attrNameLst>
                                          <p:attrName>style.visibility</p:attrName>
                                        </p:attrNameLst>
                                      </p:cBhvr>
                                      <p:to>
                                        <p:strVal val="visible"/>
                                      </p:to>
                                    </p:set>
                                    <p:anim calcmode="lin" valueType="num">
                                      <p:cBhvr additive="base">
                                        <p:cTn id="73" dur="500" fill="hold"/>
                                        <p:tgtEl>
                                          <p:spTgt spid="1105926">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05926">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par>
                                <p:cTn id="75" presetID="2" presetClass="entr" presetSubtype="4" fill="hold" nodeType="withEffect">
                                  <p:stCondLst>
                                    <p:cond delay="0"/>
                                  </p:stCondLst>
                                  <p:childTnLst>
                                    <p:set>
                                      <p:cBhvr>
                                        <p:cTn id="76" dur="1" fill="hold">
                                          <p:stCondLst>
                                            <p:cond delay="0"/>
                                          </p:stCondLst>
                                        </p:cTn>
                                        <p:tgtEl>
                                          <p:spTgt spid="1105926">
                                            <p:txEl>
                                              <p:pRg st="12" end="12"/>
                                            </p:txEl>
                                          </p:spTgt>
                                        </p:tgtEl>
                                        <p:attrNameLst>
                                          <p:attrName>style.visibility</p:attrName>
                                        </p:attrNameLst>
                                      </p:cBhvr>
                                      <p:to>
                                        <p:strVal val="visible"/>
                                      </p:to>
                                    </p:set>
                                    <p:anim calcmode="lin" valueType="num">
                                      <p:cBhvr additive="base">
                                        <p:cTn id="77" dur="500" fill="hold"/>
                                        <p:tgtEl>
                                          <p:spTgt spid="1105926">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05926">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par>
                                <p:cTn id="79" presetID="2" presetClass="entr" presetSubtype="4" fill="hold" nodeType="withEffect">
                                  <p:stCondLst>
                                    <p:cond delay="0"/>
                                  </p:stCondLst>
                                  <p:childTnLst>
                                    <p:set>
                                      <p:cBhvr>
                                        <p:cTn id="80" dur="1" fill="hold">
                                          <p:stCondLst>
                                            <p:cond delay="0"/>
                                          </p:stCondLst>
                                        </p:cTn>
                                        <p:tgtEl>
                                          <p:spTgt spid="1105926">
                                            <p:txEl>
                                              <p:pRg st="13" end="13"/>
                                            </p:txEl>
                                          </p:spTgt>
                                        </p:tgtEl>
                                        <p:attrNameLst>
                                          <p:attrName>style.visibility</p:attrName>
                                        </p:attrNameLst>
                                      </p:cBhvr>
                                      <p:to>
                                        <p:strVal val="visible"/>
                                      </p:to>
                                    </p:set>
                                    <p:anim calcmode="lin" valueType="num">
                                      <p:cBhvr additive="base">
                                        <p:cTn id="81" dur="500" fill="hold"/>
                                        <p:tgtEl>
                                          <p:spTgt spid="1105926">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105926">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par>
                                <p:cTn id="83" presetID="2" presetClass="entr" presetSubtype="4" fill="hold" nodeType="withEffect">
                                  <p:stCondLst>
                                    <p:cond delay="0"/>
                                  </p:stCondLst>
                                  <p:childTnLst>
                                    <p:set>
                                      <p:cBhvr>
                                        <p:cTn id="84" dur="1" fill="hold">
                                          <p:stCondLst>
                                            <p:cond delay="0"/>
                                          </p:stCondLst>
                                        </p:cTn>
                                        <p:tgtEl>
                                          <p:spTgt spid="1105926">
                                            <p:txEl>
                                              <p:pRg st="14" end="14"/>
                                            </p:txEl>
                                          </p:spTgt>
                                        </p:tgtEl>
                                        <p:attrNameLst>
                                          <p:attrName>style.visibility</p:attrName>
                                        </p:attrNameLst>
                                      </p:cBhvr>
                                      <p:to>
                                        <p:strVal val="visible"/>
                                      </p:to>
                                    </p:set>
                                    <p:anim calcmode="lin" valueType="num">
                                      <p:cBhvr additive="base">
                                        <p:cTn id="85" dur="500" fill="hold"/>
                                        <p:tgtEl>
                                          <p:spTgt spid="1105926">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05926">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105990">
                                            <p:txEl>
                                              <p:pRg st="0" end="0"/>
                                            </p:txEl>
                                          </p:spTgt>
                                        </p:tgtEl>
                                        <p:attrNameLst>
                                          <p:attrName>style.visibility</p:attrName>
                                        </p:attrNameLst>
                                      </p:cBhvr>
                                      <p:to>
                                        <p:strVal val="visible"/>
                                      </p:to>
                                    </p:set>
                                    <p:anim calcmode="lin" valueType="num">
                                      <p:cBhvr additive="base">
                                        <p:cTn id="91" dur="500" fill="hold"/>
                                        <p:tgtEl>
                                          <p:spTgt spid="1105990">
                                            <p:txEl>
                                              <p:pRg st="0" end="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0599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18" presetClass="entr" presetSubtype="3" fill="hold" nodeType="afterEffect">
                                  <p:stCondLst>
                                    <p:cond delay="0"/>
                                  </p:stCondLst>
                                  <p:childTnLst>
                                    <p:set>
                                      <p:cBhvr>
                                        <p:cTn id="95" dur="1" fill="hold">
                                          <p:stCondLst>
                                            <p:cond delay="0"/>
                                          </p:stCondLst>
                                        </p:cTn>
                                        <p:tgtEl>
                                          <p:spTgt spid="1105996"/>
                                        </p:tgtEl>
                                        <p:attrNameLst>
                                          <p:attrName>style.visibility</p:attrName>
                                        </p:attrNameLst>
                                      </p:cBhvr>
                                      <p:to>
                                        <p:strVal val="visible"/>
                                      </p:to>
                                    </p:set>
                                    <p:animEffect transition="in" filter="strips(upRight)">
                                      <p:cBhvr>
                                        <p:cTn id="96" dur="500"/>
                                        <p:tgtEl>
                                          <p:spTgt spid="1105996"/>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105990">
                                            <p:txEl>
                                              <p:pRg st="1" end="1"/>
                                            </p:txEl>
                                          </p:spTgt>
                                        </p:tgtEl>
                                        <p:attrNameLst>
                                          <p:attrName>style.visibility</p:attrName>
                                        </p:attrNameLst>
                                      </p:cBhvr>
                                      <p:to>
                                        <p:strVal val="visible"/>
                                      </p:to>
                                    </p:set>
                                    <p:anim calcmode="lin" valueType="num">
                                      <p:cBhvr additive="base">
                                        <p:cTn id="101" dur="500" fill="hold"/>
                                        <p:tgtEl>
                                          <p:spTgt spid="1105990">
                                            <p:txEl>
                                              <p:pRg st="1" end="1"/>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10599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par>
                          <p:cTn id="103" fill="hold">
                            <p:stCondLst>
                              <p:cond delay="500"/>
                            </p:stCondLst>
                            <p:childTnLst>
                              <p:par>
                                <p:cTn id="104" presetID="4" presetClass="entr" presetSubtype="16" fill="hold" nodeType="afterEffect">
                                  <p:stCondLst>
                                    <p:cond delay="0"/>
                                  </p:stCondLst>
                                  <p:childTnLst>
                                    <p:set>
                                      <p:cBhvr>
                                        <p:cTn id="105" dur="1" fill="hold">
                                          <p:stCondLst>
                                            <p:cond delay="0"/>
                                          </p:stCondLst>
                                        </p:cTn>
                                        <p:tgtEl>
                                          <p:spTgt spid="1106001"/>
                                        </p:tgtEl>
                                        <p:attrNameLst>
                                          <p:attrName>style.visibility</p:attrName>
                                        </p:attrNameLst>
                                      </p:cBhvr>
                                      <p:to>
                                        <p:strVal val="visible"/>
                                      </p:to>
                                    </p:set>
                                    <p:animEffect transition="in" filter="box(in)">
                                      <p:cBhvr>
                                        <p:cTn id="106" dur="500"/>
                                        <p:tgtEl>
                                          <p:spTgt spid="1106001"/>
                                        </p:tgtEl>
                                      </p:cBhvr>
                                    </p:animEffect>
                                  </p:childTnLst>
                                  <p:subTnLst>
                                    <p:audio>
                                      <p:cMediaNode>
                                        <p:cTn display="0" masterRel="sameClick">
                                          <p:stCondLst>
                                            <p:cond evt="begin" delay="0">
                                              <p:tn val="104"/>
                                            </p:cond>
                                          </p:stCondLst>
                                          <p:endCondLst>
                                            <p:cond evt="onStopAudio" delay="0">
                                              <p:tgtEl>
                                                <p:sldTgt/>
                                              </p:tgtEl>
                                            </p:cond>
                                          </p:endCondLst>
                                        </p:cTn>
                                        <p:tgtEl>
                                          <p:sndTgt r:embed="rId3" name="camera.wav"/>
                                        </p:tgtEl>
                                      </p:cMediaNode>
                                    </p:audio>
                                  </p:subTnLst>
                                </p:cTn>
                              </p:par>
                            </p:childTnLst>
                          </p:cTn>
                        </p:par>
                        <p:par>
                          <p:cTn id="107" fill="hold">
                            <p:stCondLst>
                              <p:cond delay="1000"/>
                            </p:stCondLst>
                            <p:childTnLst>
                              <p:par>
                                <p:cTn id="108" presetID="18" presetClass="entr" presetSubtype="3" fill="hold" nodeType="afterEffect">
                                  <p:stCondLst>
                                    <p:cond delay="0"/>
                                  </p:stCondLst>
                                  <p:childTnLst>
                                    <p:set>
                                      <p:cBhvr>
                                        <p:cTn id="109" dur="1" fill="hold">
                                          <p:stCondLst>
                                            <p:cond delay="0"/>
                                          </p:stCondLst>
                                        </p:cTn>
                                        <p:tgtEl>
                                          <p:spTgt spid="1106005"/>
                                        </p:tgtEl>
                                        <p:attrNameLst>
                                          <p:attrName>style.visibility</p:attrName>
                                        </p:attrNameLst>
                                      </p:cBhvr>
                                      <p:to>
                                        <p:strVal val="visible"/>
                                      </p:to>
                                    </p:set>
                                    <p:animEffect transition="in" filter="strips(upRight)">
                                      <p:cBhvr>
                                        <p:cTn id="110" dur="500"/>
                                        <p:tgtEl>
                                          <p:spTgt spid="1106005"/>
                                        </p:tgtEl>
                                      </p:cBhvr>
                                    </p:animEffect>
                                  </p:childTnLst>
                                  <p:subTnLst>
                                    <p:audio>
                                      <p:cMediaNode>
                                        <p:cTn display="0" masterRel="sameClick">
                                          <p:stCondLst>
                                            <p:cond evt="begin" delay="0">
                                              <p:tn val="108"/>
                                            </p:cond>
                                          </p:stCondLst>
                                          <p:endCondLst>
                                            <p:cond evt="onStopAudio" delay="0">
                                              <p:tgtEl>
                                                <p:sldTgt/>
                                              </p:tgtEl>
                                            </p:cond>
                                          </p:endCondLst>
                                        </p:cTn>
                                        <p:tgtEl>
                                          <p:sndTgt r:embed="rId3" name="camera.wav"/>
                                        </p:tgtEl>
                                      </p:cMediaNode>
                                    </p:audio>
                                  </p:sub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105990">
                                            <p:txEl>
                                              <p:pRg st="2" end="2"/>
                                            </p:txEl>
                                          </p:spTgt>
                                        </p:tgtEl>
                                        <p:attrNameLst>
                                          <p:attrName>style.visibility</p:attrName>
                                        </p:attrNameLst>
                                      </p:cBhvr>
                                      <p:to>
                                        <p:strVal val="visible"/>
                                      </p:to>
                                    </p:set>
                                    <p:anim calcmode="lin" valueType="num">
                                      <p:cBhvr additive="base">
                                        <p:cTn id="115" dur="500" fill="hold"/>
                                        <p:tgtEl>
                                          <p:spTgt spid="1105990">
                                            <p:txEl>
                                              <p:pRg st="2" end="2"/>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110599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3"/>
                                            </p:cond>
                                          </p:stCondLst>
                                          <p:endCondLst>
                                            <p:cond evt="onStopAudio" delay="0">
                                              <p:tgtEl>
                                                <p:sldTgt/>
                                              </p:tgtEl>
                                            </p:cond>
                                          </p:endCondLst>
                                        </p:cTn>
                                        <p:tgtEl>
                                          <p:sndTgt r:embed="rId3" name="camera.wav"/>
                                        </p:tgtEl>
                                      </p:cMediaNode>
                                    </p:audio>
                                  </p:subTnLst>
                                </p:cTn>
                              </p:par>
                              <p:par>
                                <p:cTn id="117" presetID="2" presetClass="entr" presetSubtype="4" fill="hold" nodeType="withEffect">
                                  <p:stCondLst>
                                    <p:cond delay="0"/>
                                  </p:stCondLst>
                                  <p:childTnLst>
                                    <p:set>
                                      <p:cBhvr>
                                        <p:cTn id="118" dur="1" fill="hold">
                                          <p:stCondLst>
                                            <p:cond delay="0"/>
                                          </p:stCondLst>
                                        </p:cTn>
                                        <p:tgtEl>
                                          <p:spTgt spid="1105990">
                                            <p:txEl>
                                              <p:pRg st="3" end="3"/>
                                            </p:txEl>
                                          </p:spTgt>
                                        </p:tgtEl>
                                        <p:attrNameLst>
                                          <p:attrName>style.visibility</p:attrName>
                                        </p:attrNameLst>
                                      </p:cBhvr>
                                      <p:to>
                                        <p:strVal val="visible"/>
                                      </p:to>
                                    </p:set>
                                    <p:anim calcmode="lin" valueType="num">
                                      <p:cBhvr additive="base">
                                        <p:cTn id="119" dur="500" fill="hold"/>
                                        <p:tgtEl>
                                          <p:spTgt spid="1105990">
                                            <p:txEl>
                                              <p:pRg st="3" end="3"/>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1105990">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7"/>
                                            </p:cond>
                                          </p:stCondLst>
                                          <p:endCondLst>
                                            <p:cond evt="onStopAudio" delay="0">
                                              <p:tgtEl>
                                                <p:sldTgt/>
                                              </p:tgtEl>
                                            </p:cond>
                                          </p:endCondLst>
                                        </p:cTn>
                                        <p:tgtEl>
                                          <p:sndTgt r:embed="rId3" name="camera.wav"/>
                                        </p:tgtEl>
                                      </p:cMediaNode>
                                    </p:audio>
                                  </p:subTnLst>
                                </p:cTn>
                              </p:par>
                            </p:childTnLst>
                          </p:cTn>
                        </p:par>
                        <p:par>
                          <p:cTn id="121" fill="hold">
                            <p:stCondLst>
                              <p:cond delay="500"/>
                            </p:stCondLst>
                            <p:childTnLst>
                              <p:par>
                                <p:cTn id="122" presetID="4" presetClass="entr" presetSubtype="16" fill="hold" grpId="0" nodeType="afterEffect">
                                  <p:stCondLst>
                                    <p:cond delay="0"/>
                                  </p:stCondLst>
                                  <p:childTnLst>
                                    <p:set>
                                      <p:cBhvr>
                                        <p:cTn id="123" dur="1" fill="hold">
                                          <p:stCondLst>
                                            <p:cond delay="0"/>
                                          </p:stCondLst>
                                        </p:cTn>
                                        <p:tgtEl>
                                          <p:spTgt spid="1106006"/>
                                        </p:tgtEl>
                                        <p:attrNameLst>
                                          <p:attrName>style.visibility</p:attrName>
                                        </p:attrNameLst>
                                      </p:cBhvr>
                                      <p:to>
                                        <p:strVal val="visible"/>
                                      </p:to>
                                    </p:set>
                                    <p:animEffect transition="in" filter="box(in)">
                                      <p:cBhvr>
                                        <p:cTn id="124" dur="500"/>
                                        <p:tgtEl>
                                          <p:spTgt spid="1106006"/>
                                        </p:tgtEl>
                                      </p:cBhvr>
                                    </p:animEffect>
                                  </p:childTnLst>
                                  <p:subTnLst>
                                    <p:audio>
                                      <p:cMediaNode>
                                        <p:cTn display="0" masterRel="sameClick">
                                          <p:stCondLst>
                                            <p:cond evt="begin" delay="0">
                                              <p:tn val="12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0" grpId="0" animBg="1"/>
      <p:bldP spid="1105995" grpId="0" animBg="1"/>
      <p:bldP spid="110600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7973" name="Rectangle 5"/>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p>
        </p:txBody>
      </p:sp>
      <p:sp>
        <p:nvSpPr>
          <p:cNvPr id="1107974" name="Rectangle 6"/>
          <p:cNvSpPr>
            <a:spLocks noChangeArrowheads="1"/>
          </p:cNvSpPr>
          <p:nvPr/>
        </p:nvSpPr>
        <p:spPr bwMode="auto">
          <a:xfrm>
            <a:off x="1106191" y="692151"/>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链表的输出操作</a:t>
            </a:r>
          </a:p>
        </p:txBody>
      </p:sp>
      <p:sp>
        <p:nvSpPr>
          <p:cNvPr id="1107975" name="Rectangle 7"/>
          <p:cNvSpPr>
            <a:spLocks noChangeArrowheads="1"/>
          </p:cNvSpPr>
          <p:nvPr/>
        </p:nvSpPr>
        <p:spPr bwMode="auto">
          <a:xfrm>
            <a:off x="777674" y="1101884"/>
            <a:ext cx="10934950"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将链表中节点的数据域的值显示出来。如果在输出过程中，对数据进行相应的比较，则可实现对链表的检索操作。</a:t>
            </a:r>
            <a:r>
              <a:rPr lang="zh-CN" altLang="en-US" dirty="0">
                <a:latin typeface="楷体" panose="02010609060101010101" pitchFamily="49" charset="-122"/>
                <a:ea typeface="楷体" panose="02010609060101010101" pitchFamily="49" charset="-122"/>
              </a:rPr>
              <a:t> </a:t>
            </a:r>
          </a:p>
        </p:txBody>
      </p:sp>
      <p:sp>
        <p:nvSpPr>
          <p:cNvPr id="1107976" name="Rectangle 8"/>
          <p:cNvSpPr>
            <a:spLocks noChangeArrowheads="1"/>
          </p:cNvSpPr>
          <p:nvPr/>
        </p:nvSpPr>
        <p:spPr bwMode="auto">
          <a:xfrm>
            <a:off x="751386" y="1973982"/>
            <a:ext cx="10934950" cy="1200329"/>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基本思想：</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通过单链表的头指针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head</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，使指针</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指向实际数据链表的第一个节点，输出其数据值，接着</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又指向下一个节点，输出其数据值，如此进行下去，直到尾节点的数据项输出完为止，即</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p</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为</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NULL</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为止。 </a:t>
            </a:r>
            <a:endParaRPr lang="zh-CN" altLang="en-US" dirty="0">
              <a:ea typeface="楷体" panose="02010609060101010101" pitchFamily="49" charset="-122"/>
            </a:endParaRPr>
          </a:p>
        </p:txBody>
      </p:sp>
      <p:sp>
        <p:nvSpPr>
          <p:cNvPr id="1107977" name="Rectangle 9" descr="信纸"/>
          <p:cNvSpPr>
            <a:spLocks noChangeArrowheads="1"/>
          </p:cNvSpPr>
          <p:nvPr/>
        </p:nvSpPr>
        <p:spPr bwMode="auto">
          <a:xfrm>
            <a:off x="2326555" y="3973537"/>
            <a:ext cx="6433741" cy="22637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tabLst>
                <a:tab pos="914400" algn="l"/>
              </a:tabLst>
            </a:pPr>
            <a:r>
              <a:rPr lang="en-US" altLang="zh-CN" sz="2000" b="1">
                <a:solidFill>
                  <a:srgbClr val="CC0000"/>
                </a:solidFill>
                <a:effectLst>
                  <a:outerShdw blurRad="38100" dist="38100" dir="2700000" algn="tl">
                    <a:srgbClr val="000000"/>
                  </a:outerShdw>
                </a:effectLst>
              </a:rPr>
              <a:t>void Display_LinkList(NODE *head)  </a:t>
            </a:r>
          </a:p>
          <a:p>
            <a:pPr>
              <a:tabLst>
                <a:tab pos="914400" algn="l"/>
              </a:tabLst>
            </a:pPr>
            <a:r>
              <a:rPr lang="en-US" altLang="zh-CN" sz="2000" b="1">
                <a:effectLst>
                  <a:outerShdw blurRad="38100" dist="38100" dir="2700000" algn="tl">
                    <a:srgbClr val="FFFFFF"/>
                  </a:outerShdw>
                </a:effectLst>
              </a:rPr>
              <a:t>{</a:t>
            </a:r>
          </a:p>
          <a:p>
            <a:pPr>
              <a:tabLst>
                <a:tab pos="914400" algn="l"/>
              </a:tabLst>
            </a:pPr>
            <a:r>
              <a:rPr lang="en-US" altLang="zh-CN" sz="2000" b="1">
                <a:effectLst>
                  <a:outerShdw blurRad="38100" dist="38100" dir="2700000" algn="tl">
                    <a:srgbClr val="FFFFFF"/>
                  </a:outerShdw>
                </a:effectLst>
              </a:rPr>
              <a:t>  NODE *p;</a:t>
            </a:r>
          </a:p>
          <a:p>
            <a:pPr>
              <a:tabLst>
                <a:tab pos="914400" algn="l"/>
              </a:tabLst>
            </a:pPr>
            <a:r>
              <a:rPr lang="en-US" altLang="zh-CN" sz="2000" b="1">
                <a:effectLst>
                  <a:outerShdw blurRad="38100" dist="38100" dir="2700000" algn="tl">
                    <a:srgbClr val="FFFFFF"/>
                  </a:outerShdw>
                </a:effectLst>
              </a:rPr>
              <a:t>  for (p = head-&gt;next; p != NULL; p = p-&gt;next)</a:t>
            </a:r>
          </a:p>
          <a:p>
            <a:pPr>
              <a:tabLst>
                <a:tab pos="914400" algn="l"/>
              </a:tabLst>
            </a:pPr>
            <a:r>
              <a:rPr lang="en-US" altLang="zh-CN" sz="2000" b="1">
                <a:effectLst>
                  <a:outerShdw blurRad="38100" dist="38100" dir="2700000" algn="tl">
                    <a:srgbClr val="FFFFFF"/>
                  </a:outerShdw>
                </a:effectLst>
              </a:rPr>
              <a:t>      printf ("%d ", p-&gt;score);</a:t>
            </a:r>
          </a:p>
          <a:p>
            <a:pPr>
              <a:tabLst>
                <a:tab pos="914400" algn="l"/>
              </a:tabLst>
            </a:pPr>
            <a:r>
              <a:rPr lang="en-US" altLang="zh-CN" sz="2000" b="1">
                <a:effectLst>
                  <a:outerShdw blurRad="38100" dist="38100" dir="2700000" algn="tl">
                    <a:srgbClr val="FFFFFF"/>
                  </a:outerShdw>
                </a:effectLst>
              </a:rPr>
              <a:t>  printf ("\n");</a:t>
            </a:r>
          </a:p>
          <a:p>
            <a:pPr>
              <a:tabLst>
                <a:tab pos="914400" algn="l"/>
              </a:tabLst>
            </a:pPr>
            <a:r>
              <a:rPr lang="en-US" altLang="zh-CN" sz="2000" b="1">
                <a:effectLst>
                  <a:outerShdw blurRad="38100" dist="38100" dir="2700000" algn="tl">
                    <a:srgbClr val="FFFFFF"/>
                  </a:outerShdw>
                </a:effectLst>
              </a:rPr>
              <a:t>}</a:t>
            </a:r>
          </a:p>
        </p:txBody>
      </p:sp>
      <p:sp>
        <p:nvSpPr>
          <p:cNvPr id="1107978" name="Rectangle 10"/>
          <p:cNvSpPr>
            <a:spLocks noChangeArrowheads="1"/>
          </p:cNvSpPr>
          <p:nvPr/>
        </p:nvSpPr>
        <p:spPr bwMode="auto">
          <a:xfrm>
            <a:off x="1235754" y="3345562"/>
            <a:ext cx="6205538"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ea typeface="隶书" panose="02010509060101010101" pitchFamily="49" charset="-122"/>
              </a:rPr>
              <a:t>链表输出操作函数</a:t>
            </a:r>
            <a:r>
              <a:rPr lang="en-US" altLang="zh-CN" b="1" dirty="0" err="1">
                <a:solidFill>
                  <a:srgbClr val="CC0000"/>
                </a:solidFill>
                <a:effectLst>
                  <a:outerShdw blurRad="38100" dist="38100" dir="2700000" algn="tl">
                    <a:srgbClr val="000000"/>
                  </a:outerShdw>
                </a:effectLst>
                <a:ea typeface="隶书" panose="02010509060101010101" pitchFamily="49" charset="-122"/>
              </a:rPr>
              <a:t>Display_LinkList</a:t>
            </a:r>
            <a:r>
              <a:rPr lang="en-US" altLang="zh-CN" dirty="0"/>
              <a:t> </a:t>
            </a:r>
            <a:r>
              <a:rPr lang="zh-CN" altLang="en-US" dirty="0">
                <a:solidFill>
                  <a:srgbClr val="CC0000"/>
                </a:solidFill>
                <a:effectLst>
                  <a:outerShdw blurRad="38100" dist="38100" dir="2700000" algn="tl">
                    <a:srgbClr val="000000"/>
                  </a:outerShdw>
                </a:effectLst>
                <a:ea typeface="隶书" panose="02010509060101010101" pitchFamily="49" charset="-122"/>
              </a:rPr>
              <a:t>。</a:t>
            </a:r>
          </a:p>
        </p:txBody>
      </p:sp>
      <p:grpSp>
        <p:nvGrpSpPr>
          <p:cNvPr id="1107979" name="Group 11"/>
          <p:cNvGrpSpPr/>
          <p:nvPr/>
        </p:nvGrpSpPr>
        <p:grpSpPr bwMode="auto">
          <a:xfrm>
            <a:off x="-9822" y="0"/>
            <a:ext cx="446088" cy="6858000"/>
            <a:chOff x="0" y="0"/>
            <a:chExt cx="281" cy="4320"/>
          </a:xfrm>
        </p:grpSpPr>
        <p:sp>
          <p:nvSpPr>
            <p:cNvPr id="1107980"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07981"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7974"/>
                                        </p:tgtEl>
                                        <p:attrNameLst>
                                          <p:attrName>style.visibility</p:attrName>
                                        </p:attrNameLst>
                                      </p:cBhvr>
                                      <p:to>
                                        <p:strVal val="visible"/>
                                      </p:to>
                                    </p:set>
                                    <p:anim calcmode="lin" valueType="num">
                                      <p:cBhvr additive="base">
                                        <p:cTn id="7" dur="500" fill="hold"/>
                                        <p:tgtEl>
                                          <p:spTgt spid="1107974"/>
                                        </p:tgtEl>
                                        <p:attrNameLst>
                                          <p:attrName>ppt_x</p:attrName>
                                        </p:attrNameLst>
                                      </p:cBhvr>
                                      <p:tavLst>
                                        <p:tav tm="0">
                                          <p:val>
                                            <p:strVal val="0-#ppt_w/2"/>
                                          </p:val>
                                        </p:tav>
                                        <p:tav tm="100000">
                                          <p:val>
                                            <p:strVal val="#ppt_x"/>
                                          </p:val>
                                        </p:tav>
                                      </p:tavLst>
                                    </p:anim>
                                    <p:anim calcmode="lin" valueType="num">
                                      <p:cBhvr additive="base">
                                        <p:cTn id="8" dur="500" fill="hold"/>
                                        <p:tgtEl>
                                          <p:spTgt spid="11079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07975"/>
                                        </p:tgtEl>
                                        <p:attrNameLst>
                                          <p:attrName>style.visibility</p:attrName>
                                        </p:attrNameLst>
                                      </p:cBhvr>
                                      <p:to>
                                        <p:strVal val="visible"/>
                                      </p:to>
                                    </p:set>
                                    <p:animEffect transition="in" filter="box(out)">
                                      <p:cBhvr>
                                        <p:cTn id="13" dur="500"/>
                                        <p:tgtEl>
                                          <p:spTgt spid="1107975"/>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07976"/>
                                        </p:tgtEl>
                                        <p:attrNameLst>
                                          <p:attrName>style.visibility</p:attrName>
                                        </p:attrNameLst>
                                      </p:cBhvr>
                                      <p:to>
                                        <p:strVal val="visible"/>
                                      </p:to>
                                    </p:set>
                                    <p:animEffect transition="in" filter="box(out)">
                                      <p:cBhvr>
                                        <p:cTn id="18" dur="500"/>
                                        <p:tgtEl>
                                          <p:spTgt spid="110797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07978"/>
                                        </p:tgtEl>
                                        <p:attrNameLst>
                                          <p:attrName>style.visibility</p:attrName>
                                        </p:attrNameLst>
                                      </p:cBhvr>
                                      <p:to>
                                        <p:strVal val="visible"/>
                                      </p:to>
                                    </p:set>
                                    <p:animEffect transition="in" filter="box(out)">
                                      <p:cBhvr>
                                        <p:cTn id="23" dur="500"/>
                                        <p:tgtEl>
                                          <p:spTgt spid="1107978"/>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07977"/>
                                        </p:tgtEl>
                                        <p:attrNameLst>
                                          <p:attrName>style.visibility</p:attrName>
                                        </p:attrNameLst>
                                      </p:cBhvr>
                                      <p:to>
                                        <p:strVal val="visible"/>
                                      </p:to>
                                    </p:set>
                                    <p:animEffect transition="in" filter="box(out)">
                                      <p:cBhvr>
                                        <p:cTn id="28" dur="500"/>
                                        <p:tgtEl>
                                          <p:spTgt spid="1107977"/>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974" grpId="0"/>
      <p:bldP spid="1107975" grpId="0"/>
      <p:bldP spid="1107976" grpId="0" animBg="1"/>
      <p:bldP spid="1107977" grpId="0" animBg="1"/>
      <p:bldP spid="1107978"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0021" name="Rectangle 5"/>
          <p:cNvSpPr>
            <a:spLocks noChangeArrowheads="1"/>
          </p:cNvSpPr>
          <p:nvPr/>
        </p:nvSpPr>
        <p:spPr bwMode="auto">
          <a:xfrm>
            <a:off x="601366" y="188913"/>
            <a:ext cx="3402012" cy="457200"/>
          </a:xfrm>
          <a:prstGeom prst="rect">
            <a:avLst/>
          </a:prstGeom>
          <a:noFill/>
          <a:ln w="9525">
            <a:noFill/>
            <a:miter lim="800000"/>
          </a:ln>
          <a:effectLst/>
        </p:spPr>
        <p:txBody>
          <a:bodyPr wrap="none" anchor="ctr">
            <a:spAutoFit/>
          </a:bodyPr>
          <a:lstStyle/>
          <a:p>
            <a:pPr>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、线性链表的基本操作</a:t>
            </a:r>
          </a:p>
        </p:txBody>
      </p:sp>
      <p:sp>
        <p:nvSpPr>
          <p:cNvPr id="1110022" name="Rectangle 6"/>
          <p:cNvSpPr>
            <a:spLocks noChangeArrowheads="1"/>
          </p:cNvSpPr>
          <p:nvPr/>
        </p:nvSpPr>
        <p:spPr bwMode="auto">
          <a:xfrm>
            <a:off x="1106191" y="692151"/>
            <a:ext cx="2751074"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6858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链表的销毁操作</a:t>
            </a:r>
          </a:p>
        </p:txBody>
      </p:sp>
      <p:sp>
        <p:nvSpPr>
          <p:cNvPr id="1110023" name="Rectangle 7"/>
          <p:cNvSpPr>
            <a:spLocks noChangeArrowheads="1"/>
          </p:cNvSpPr>
          <p:nvPr/>
        </p:nvSpPr>
        <p:spPr bwMode="auto">
          <a:xfrm>
            <a:off x="789771" y="1122363"/>
            <a:ext cx="8296275" cy="457200"/>
          </a:xfrm>
          <a:prstGeom prst="rect">
            <a:avLst/>
          </a:prstGeom>
          <a:noFill/>
          <a:ln w="9525">
            <a:noFill/>
            <a:miter lim="800000"/>
          </a:ln>
          <a:effectLst/>
        </p:spPr>
        <p:txBody>
          <a:bodyPr anchor="ctr">
            <a:spAutoFit/>
          </a:bodyPr>
          <a:lstStyle/>
          <a:p>
            <a:r>
              <a:rPr lang="en-US" altLang="zh-CN" b="1" dirty="0">
                <a:solidFill>
                  <a:srgbClr val="CC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含义：</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将创建的链表从内存中释放掉，达到销毁的目的。</a:t>
            </a:r>
            <a:endParaRPr lang="zh-CN" altLang="en-US" dirty="0">
              <a:latin typeface="楷体" panose="02010609060101010101" pitchFamily="49" charset="-122"/>
              <a:ea typeface="楷体" panose="02010609060101010101" pitchFamily="49" charset="-122"/>
            </a:endParaRPr>
          </a:p>
        </p:txBody>
      </p:sp>
      <p:sp>
        <p:nvSpPr>
          <p:cNvPr id="1110024" name="Rectangle 8"/>
          <p:cNvSpPr>
            <a:spLocks noChangeArrowheads="1"/>
          </p:cNvSpPr>
          <p:nvPr/>
        </p:nvSpPr>
        <p:spPr bwMode="auto">
          <a:xfrm>
            <a:off x="789105" y="1620798"/>
            <a:ext cx="10923519" cy="1200329"/>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基本思想：</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每次删除头节点的后继节点，最后删除头节点。注意，不要以为只要删除了头节点就可以删除整个链表</a:t>
            </a:r>
            <a:r>
              <a:rPr lang="en-US" altLang="zh-CN" b="1" dirty="0">
                <a:effectLst>
                  <a:outerShdw blurRad="38100" dist="38100" dir="2700000" algn="tl">
                    <a:srgbClr val="FFFFFF"/>
                  </a:outerShdw>
                </a:effectLst>
                <a:latin typeface="楷体" panose="02010609060101010101" pitchFamily="49" charset="-122"/>
                <a:ea typeface="楷体" panose="02010609060101010101" pitchFamily="49" charset="-122"/>
              </a:rPr>
              <a:t>,</a:t>
            </a: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要知道链表是一个节点一个节点建立起来的，所以销毁它也必须一个一个节点的删除才行。 </a:t>
            </a:r>
          </a:p>
        </p:txBody>
      </p:sp>
      <p:grpSp>
        <p:nvGrpSpPr>
          <p:cNvPr id="1110027" name="Group 11"/>
          <p:cNvGrpSpPr/>
          <p:nvPr/>
        </p:nvGrpSpPr>
        <p:grpSpPr bwMode="auto">
          <a:xfrm>
            <a:off x="-9822" y="0"/>
            <a:ext cx="446088" cy="6858000"/>
            <a:chOff x="0" y="0"/>
            <a:chExt cx="281" cy="4320"/>
          </a:xfrm>
        </p:grpSpPr>
        <p:sp>
          <p:nvSpPr>
            <p:cNvPr id="1110028"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0029"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0022"/>
                                        </p:tgtEl>
                                        <p:attrNameLst>
                                          <p:attrName>style.visibility</p:attrName>
                                        </p:attrNameLst>
                                      </p:cBhvr>
                                      <p:to>
                                        <p:strVal val="visible"/>
                                      </p:to>
                                    </p:set>
                                    <p:anim calcmode="lin" valueType="num">
                                      <p:cBhvr additive="base">
                                        <p:cTn id="7" dur="500" fill="hold"/>
                                        <p:tgtEl>
                                          <p:spTgt spid="1110022"/>
                                        </p:tgtEl>
                                        <p:attrNameLst>
                                          <p:attrName>ppt_x</p:attrName>
                                        </p:attrNameLst>
                                      </p:cBhvr>
                                      <p:tavLst>
                                        <p:tav tm="0">
                                          <p:val>
                                            <p:strVal val="0-#ppt_w/2"/>
                                          </p:val>
                                        </p:tav>
                                        <p:tav tm="100000">
                                          <p:val>
                                            <p:strVal val="#ppt_x"/>
                                          </p:val>
                                        </p:tav>
                                      </p:tavLst>
                                    </p:anim>
                                    <p:anim calcmode="lin" valueType="num">
                                      <p:cBhvr additive="base">
                                        <p:cTn id="8" dur="500" fill="hold"/>
                                        <p:tgtEl>
                                          <p:spTgt spid="11100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10023"/>
                                        </p:tgtEl>
                                        <p:attrNameLst>
                                          <p:attrName>style.visibility</p:attrName>
                                        </p:attrNameLst>
                                      </p:cBhvr>
                                      <p:to>
                                        <p:strVal val="visible"/>
                                      </p:to>
                                    </p:set>
                                    <p:animEffect transition="in" filter="box(out)">
                                      <p:cBhvr>
                                        <p:cTn id="13" dur="500"/>
                                        <p:tgtEl>
                                          <p:spTgt spid="1110023"/>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10024"/>
                                        </p:tgtEl>
                                        <p:attrNameLst>
                                          <p:attrName>style.visibility</p:attrName>
                                        </p:attrNameLst>
                                      </p:cBhvr>
                                      <p:to>
                                        <p:strVal val="visible"/>
                                      </p:to>
                                    </p:set>
                                    <p:animEffect transition="in" filter="box(out)">
                                      <p:cBhvr>
                                        <p:cTn id="18" dur="500"/>
                                        <p:tgtEl>
                                          <p:spTgt spid="1110024"/>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2" grpId="0"/>
      <p:bldP spid="1110023" grpId="0"/>
      <p:bldP spid="1110024"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2074" name="Rectangle 10" descr="信纸"/>
          <p:cNvSpPr>
            <a:spLocks noChangeArrowheads="1"/>
          </p:cNvSpPr>
          <p:nvPr/>
        </p:nvSpPr>
        <p:spPr bwMode="auto">
          <a:xfrm>
            <a:off x="1753449" y="765176"/>
            <a:ext cx="4783137" cy="37877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2000" b="1" dirty="0">
                <a:solidFill>
                  <a:srgbClr val="CC0000"/>
                </a:solidFill>
                <a:effectLst>
                  <a:outerShdw blurRad="38100" dist="38100" dir="2700000" algn="tl">
                    <a:srgbClr val="000000"/>
                  </a:outerShdw>
                </a:effectLst>
              </a:rPr>
              <a:t>void </a:t>
            </a:r>
            <a:r>
              <a:rPr lang="en-US" altLang="zh-CN" sz="2000" b="1" dirty="0" err="1">
                <a:solidFill>
                  <a:srgbClr val="CC0000"/>
                </a:solidFill>
                <a:effectLst>
                  <a:outerShdw blurRad="38100" dist="38100" dir="2700000" algn="tl">
                    <a:srgbClr val="000000"/>
                  </a:outerShdw>
                </a:effectLst>
              </a:rPr>
              <a:t>Free_LinkList</a:t>
            </a:r>
            <a:r>
              <a:rPr lang="en-US" altLang="zh-CN" sz="2000" b="1" dirty="0">
                <a:solidFill>
                  <a:srgbClr val="CC0000"/>
                </a:solidFill>
                <a:effectLst>
                  <a:outerShdw blurRad="38100" dist="38100" dir="2700000" algn="tl">
                    <a:srgbClr val="000000"/>
                  </a:outerShdw>
                </a:effectLst>
              </a:rPr>
              <a:t>(NODE *head)</a:t>
            </a:r>
            <a:r>
              <a:rPr lang="en-US" altLang="zh-CN" sz="2000" b="1" dirty="0">
                <a:effectLst>
                  <a:outerShdw blurRad="38100" dist="38100" dir="2700000" algn="tl">
                    <a:srgbClr val="FFFFFF"/>
                  </a:outerShdw>
                </a:effectLst>
              </a:rPr>
              <a:t>  </a:t>
            </a:r>
          </a:p>
          <a:p>
            <a:pPr marL="457200" indent="-457200">
              <a:tabLst>
                <a:tab pos="914400" algn="l"/>
              </a:tabLst>
            </a:pPr>
            <a:r>
              <a:rPr lang="en-US" altLang="zh-CN" sz="2000" b="1" dirty="0">
                <a:effectLst>
                  <a:outerShdw blurRad="38100" dist="38100" dir="2700000" algn="tl">
                    <a:srgbClr val="FFFFFF"/>
                  </a:outerShdw>
                </a:effectLst>
              </a:rPr>
              <a:t>{</a:t>
            </a:r>
          </a:p>
          <a:p>
            <a:pPr marL="457200" indent="-457200">
              <a:tabLst>
                <a:tab pos="914400" algn="l"/>
              </a:tabLst>
            </a:pPr>
            <a:r>
              <a:rPr lang="en-US" altLang="zh-CN" sz="2000" b="1" dirty="0">
                <a:effectLst>
                  <a:outerShdw blurRad="38100" dist="38100" dir="2700000" algn="tl">
                    <a:srgbClr val="FFFFFF"/>
                  </a:outerShdw>
                </a:effectLst>
              </a:rPr>
              <a:t>  NODE *p, *q;</a:t>
            </a:r>
          </a:p>
          <a:p>
            <a:pPr marL="457200" indent="-457200">
              <a:tabLst>
                <a:tab pos="914400" algn="l"/>
              </a:tabLst>
            </a:pPr>
            <a:r>
              <a:rPr lang="en-US" altLang="zh-CN" sz="2000" b="1" dirty="0">
                <a:solidFill>
                  <a:srgbClr val="FF0000"/>
                </a:solidFill>
                <a:effectLst>
                  <a:outerShdw blurRad="38100" dist="38100" dir="2700000" algn="tl">
                    <a:srgbClr val="000000"/>
                  </a:outerShdw>
                </a:effectLst>
              </a:rPr>
              <a:t>  p = head;</a:t>
            </a:r>
          </a:p>
          <a:p>
            <a:pPr marL="457200" indent="-457200">
              <a:tabLst>
                <a:tab pos="914400" algn="l"/>
              </a:tabLst>
            </a:pPr>
            <a:r>
              <a:rPr lang="en-US" altLang="zh-CN" sz="2000" b="1" dirty="0">
                <a:effectLst>
                  <a:outerShdw blurRad="38100" dist="38100" dir="2700000" algn="tl">
                    <a:srgbClr val="FFFFFF"/>
                  </a:outerShdw>
                </a:effectLst>
              </a:rPr>
              <a:t>  while (p-&gt;next != NULL)</a:t>
            </a:r>
          </a:p>
          <a:p>
            <a:pPr marL="457200" indent="-457200">
              <a:tabLst>
                <a:tab pos="914400" algn="l"/>
              </a:tabLst>
            </a:pPr>
            <a:r>
              <a:rPr lang="en-US" altLang="zh-CN" sz="2000" b="1" dirty="0">
                <a:effectLst>
                  <a:outerShdw blurRad="38100" dist="38100" dir="2700000" algn="tl">
                    <a:srgbClr val="FFFFFF"/>
                  </a:outerShdw>
                </a:effectLst>
              </a:rPr>
              <a:t>  {</a:t>
            </a:r>
          </a:p>
          <a:p>
            <a:pPr marL="457200" indent="-457200">
              <a:tabLst>
                <a:tab pos="914400" algn="l"/>
              </a:tabLst>
            </a:pPr>
            <a:r>
              <a:rPr lang="en-US" altLang="zh-CN" sz="2000" b="1" dirty="0">
                <a:effectLst>
                  <a:outerShdw blurRad="38100" dist="38100" dir="2700000" algn="tl">
                    <a:srgbClr val="FFFFFF"/>
                  </a:outerShdw>
                </a:effectLst>
              </a:rPr>
              <a:t>    q = p-&gt;next;</a:t>
            </a:r>
          </a:p>
          <a:p>
            <a:pPr marL="457200" indent="-457200">
              <a:tabLst>
                <a:tab pos="914400" algn="l"/>
              </a:tabLst>
            </a:pPr>
            <a:r>
              <a:rPr lang="en-US" altLang="zh-CN" sz="2000" b="1" dirty="0">
                <a:effectLst>
                  <a:outerShdw blurRad="38100" dist="38100" dir="2700000" algn="tl">
                    <a:srgbClr val="FFFFFF"/>
                  </a:outerShdw>
                </a:effectLst>
              </a:rPr>
              <a:t>    p-&gt;next = q-&gt;next;</a:t>
            </a:r>
          </a:p>
          <a:p>
            <a:pPr marL="457200" indent="-457200">
              <a:tabLst>
                <a:tab pos="914400" algn="l"/>
              </a:tabLst>
            </a:pPr>
            <a:r>
              <a:rPr lang="en-US" altLang="zh-CN" sz="2000" b="1" dirty="0">
                <a:effectLst>
                  <a:outerShdw blurRad="38100" dist="38100" dir="2700000" algn="tl">
                    <a:srgbClr val="FFFFFF"/>
                  </a:outerShdw>
                </a:effectLst>
              </a:rPr>
              <a:t>    free (q);</a:t>
            </a:r>
          </a:p>
          <a:p>
            <a:pPr marL="457200" indent="-457200">
              <a:tabLst>
                <a:tab pos="914400" algn="l"/>
              </a:tabLst>
            </a:pPr>
            <a:r>
              <a:rPr lang="en-US" altLang="zh-CN" sz="2000" b="1" dirty="0">
                <a:effectLst>
                  <a:outerShdw blurRad="38100" dist="38100" dir="2700000" algn="tl">
                    <a:srgbClr val="FFFFFF"/>
                  </a:outerShdw>
                </a:effectLst>
              </a:rPr>
              <a:t>  }</a:t>
            </a:r>
          </a:p>
          <a:p>
            <a:pPr marL="457200" indent="-457200">
              <a:tabLst>
                <a:tab pos="914400" algn="l"/>
              </a:tabLst>
            </a:pPr>
            <a:r>
              <a:rPr lang="en-US" altLang="zh-CN" sz="2000" b="1" dirty="0">
                <a:effectLst>
                  <a:outerShdw blurRad="38100" dist="38100" dir="2700000" algn="tl">
                    <a:srgbClr val="FFFFFF"/>
                  </a:outerShdw>
                </a:effectLst>
              </a:rPr>
              <a:t>  free (head);</a:t>
            </a:r>
          </a:p>
          <a:p>
            <a:pPr marL="457200" indent="-457200">
              <a:tabLst>
                <a:tab pos="914400" algn="l"/>
              </a:tabLst>
            </a:pPr>
            <a:r>
              <a:rPr lang="en-US" altLang="zh-CN" sz="2000" b="1" dirty="0">
                <a:effectLst>
                  <a:outerShdw blurRad="38100" dist="38100" dir="2700000" algn="tl">
                    <a:srgbClr val="FFFFFF"/>
                  </a:outerShdw>
                </a:effectLst>
              </a:rPr>
              <a:t>}</a:t>
            </a:r>
          </a:p>
        </p:txBody>
      </p:sp>
      <p:sp>
        <p:nvSpPr>
          <p:cNvPr id="1112075" name="Rectangle 11"/>
          <p:cNvSpPr>
            <a:spLocks noChangeArrowheads="1"/>
          </p:cNvSpPr>
          <p:nvPr/>
        </p:nvSpPr>
        <p:spPr bwMode="auto">
          <a:xfrm>
            <a:off x="674392" y="188913"/>
            <a:ext cx="5813425" cy="457200"/>
          </a:xfrm>
          <a:prstGeom prst="rect">
            <a:avLst/>
          </a:prstGeom>
          <a:noFill/>
          <a:ln w="9525">
            <a:noFill/>
            <a:miter lim="800000"/>
          </a:ln>
          <a:effectLst/>
        </p:spPr>
        <p:txBody>
          <a:bodyPr wrap="none" anchor="ctr">
            <a:spAutoFit/>
          </a:bodyPr>
          <a:lstStyle/>
          <a:p>
            <a:pPr>
              <a:tabLst>
                <a:tab pos="457200" algn="l"/>
              </a:tabLst>
            </a:pP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ea typeface="隶书" panose="02010509060101010101" pitchFamily="49" charset="-122"/>
              </a:rPr>
              <a:t>链表销毁操作函数</a:t>
            </a:r>
            <a:r>
              <a:rPr lang="en-US" altLang="zh-CN" b="1">
                <a:solidFill>
                  <a:srgbClr val="CC0000"/>
                </a:solidFill>
                <a:effectLst>
                  <a:outerShdw blurRad="38100" dist="38100" dir="2700000" algn="tl">
                    <a:srgbClr val="000000"/>
                  </a:outerShdw>
                </a:effectLst>
                <a:ea typeface="隶书" panose="02010509060101010101" pitchFamily="49" charset="-122"/>
              </a:rPr>
              <a:t>Free_LinkList</a:t>
            </a:r>
            <a:r>
              <a:rPr lang="en-US" altLang="zh-CN"/>
              <a:t> </a:t>
            </a:r>
            <a:r>
              <a:rPr lang="zh-CN" altLang="en-US">
                <a:solidFill>
                  <a:srgbClr val="CC0000"/>
                </a:solidFill>
                <a:effectLst>
                  <a:outerShdw blurRad="38100" dist="38100" dir="2700000" algn="tl">
                    <a:srgbClr val="000000"/>
                  </a:outerShdw>
                </a:effectLst>
                <a:ea typeface="隶书" panose="02010509060101010101" pitchFamily="49" charset="-122"/>
              </a:rPr>
              <a:t>。</a:t>
            </a:r>
          </a:p>
        </p:txBody>
      </p:sp>
      <p:grpSp>
        <p:nvGrpSpPr>
          <p:cNvPr id="1112076" name="Group 12"/>
          <p:cNvGrpSpPr/>
          <p:nvPr/>
        </p:nvGrpSpPr>
        <p:grpSpPr bwMode="auto">
          <a:xfrm>
            <a:off x="2124923" y="5051426"/>
            <a:ext cx="6723062" cy="1546225"/>
            <a:chOff x="368" y="3326"/>
            <a:chExt cx="4235" cy="974"/>
          </a:xfrm>
        </p:grpSpPr>
        <p:grpSp>
          <p:nvGrpSpPr>
            <p:cNvPr id="1112077" name="Group 13"/>
            <p:cNvGrpSpPr/>
            <p:nvPr/>
          </p:nvGrpSpPr>
          <p:grpSpPr bwMode="auto">
            <a:xfrm>
              <a:off x="985" y="3454"/>
              <a:ext cx="455" cy="635"/>
              <a:chOff x="1120" y="3157"/>
              <a:chExt cx="455" cy="635"/>
            </a:xfrm>
          </p:grpSpPr>
          <p:sp>
            <p:nvSpPr>
              <p:cNvPr id="1112078" name="Rectangle 14"/>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79" name="Rectangle 15"/>
              <p:cNvSpPr>
                <a:spLocks noChangeArrowheads="1"/>
              </p:cNvSpPr>
              <p:nvPr/>
            </p:nvSpPr>
            <p:spPr bwMode="auto">
              <a:xfrm>
                <a:off x="1121" y="3338"/>
                <a:ext cx="454" cy="454"/>
              </a:xfrm>
              <a:prstGeom prst="rect">
                <a:avLst/>
              </a:prstGeom>
              <a:blipFill>
                <a:blip r:embed="rId5" cstate="print"/>
                <a:tile tx="0" ty="0" sx="100000" sy="100000" flip="none" algn="tl"/>
              </a:blipFill>
              <a:ln w="19050">
                <a:solidFill>
                  <a:srgbClr val="FF00FF"/>
                </a:solidFill>
                <a:miter lim="800000"/>
              </a:ln>
              <a:effectLst/>
            </p:spPr>
            <p:txBody>
              <a:bodyPr wrap="none" anchor="ctr"/>
              <a:lstStyle/>
              <a:p>
                <a:endParaRPr lang="zh-CN" altLang="en-US"/>
              </a:p>
            </p:txBody>
          </p:sp>
        </p:grpSp>
        <p:grpSp>
          <p:nvGrpSpPr>
            <p:cNvPr id="1112080" name="Group 16"/>
            <p:cNvGrpSpPr/>
            <p:nvPr/>
          </p:nvGrpSpPr>
          <p:grpSpPr bwMode="auto">
            <a:xfrm>
              <a:off x="368" y="3326"/>
              <a:ext cx="608" cy="250"/>
              <a:chOff x="503" y="3030"/>
              <a:chExt cx="608" cy="250"/>
            </a:xfrm>
          </p:grpSpPr>
          <p:sp>
            <p:nvSpPr>
              <p:cNvPr id="1112081" name="Line 17"/>
              <p:cNvSpPr>
                <a:spLocks noChangeShapeType="1"/>
              </p:cNvSpPr>
              <p:nvPr/>
            </p:nvSpPr>
            <p:spPr bwMode="auto">
              <a:xfrm>
                <a:off x="793" y="3248"/>
                <a:ext cx="318" cy="0"/>
              </a:xfrm>
              <a:prstGeom prst="line">
                <a:avLst/>
              </a:prstGeom>
              <a:noFill/>
              <a:ln w="28575">
                <a:solidFill>
                  <a:srgbClr val="FF0000"/>
                </a:solidFill>
                <a:round/>
                <a:tailEnd type="stealth" w="lg" len="lg"/>
              </a:ln>
              <a:effectLst/>
            </p:spPr>
            <p:txBody>
              <a:bodyPr/>
              <a:lstStyle/>
              <a:p>
                <a:endParaRPr lang="zh-CN" altLang="en-US"/>
              </a:p>
            </p:txBody>
          </p:sp>
          <p:sp>
            <p:nvSpPr>
              <p:cNvPr id="1112082" name="Text Box 18"/>
              <p:cNvSpPr txBox="1">
                <a:spLocks noChangeArrowheads="1"/>
              </p:cNvSpPr>
              <p:nvPr/>
            </p:nvSpPr>
            <p:spPr bwMode="auto">
              <a:xfrm>
                <a:off x="503" y="3030"/>
                <a:ext cx="499"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head</a:t>
                </a:r>
              </a:p>
            </p:txBody>
          </p:sp>
        </p:grpSp>
        <p:grpSp>
          <p:nvGrpSpPr>
            <p:cNvPr id="1112083" name="Group 19"/>
            <p:cNvGrpSpPr/>
            <p:nvPr/>
          </p:nvGrpSpPr>
          <p:grpSpPr bwMode="auto">
            <a:xfrm>
              <a:off x="1742" y="3455"/>
              <a:ext cx="455" cy="635"/>
              <a:chOff x="1120" y="3157"/>
              <a:chExt cx="455" cy="635"/>
            </a:xfrm>
          </p:grpSpPr>
          <p:sp>
            <p:nvSpPr>
              <p:cNvPr id="1112084" name="Rectangle 20"/>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85" name="Rectangle 21"/>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12086" name="Group 22"/>
            <p:cNvGrpSpPr/>
            <p:nvPr/>
          </p:nvGrpSpPr>
          <p:grpSpPr bwMode="auto">
            <a:xfrm>
              <a:off x="2517" y="3465"/>
              <a:ext cx="455" cy="635"/>
              <a:chOff x="1120" y="3157"/>
              <a:chExt cx="455" cy="635"/>
            </a:xfrm>
          </p:grpSpPr>
          <p:sp>
            <p:nvSpPr>
              <p:cNvPr id="1112087" name="Rectangle 23"/>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88" name="Rectangle 24"/>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12089" name="Group 25"/>
            <p:cNvGrpSpPr/>
            <p:nvPr/>
          </p:nvGrpSpPr>
          <p:grpSpPr bwMode="auto">
            <a:xfrm>
              <a:off x="3346" y="3448"/>
              <a:ext cx="455" cy="635"/>
              <a:chOff x="1120" y="3157"/>
              <a:chExt cx="455" cy="635"/>
            </a:xfrm>
          </p:grpSpPr>
          <p:sp>
            <p:nvSpPr>
              <p:cNvPr id="1112090" name="Rectangle 26"/>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91" name="Rectangle 27"/>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grpSp>
          <p:nvGrpSpPr>
            <p:cNvPr id="1112092" name="Group 28"/>
            <p:cNvGrpSpPr/>
            <p:nvPr/>
          </p:nvGrpSpPr>
          <p:grpSpPr bwMode="auto">
            <a:xfrm>
              <a:off x="4148" y="3440"/>
              <a:ext cx="455" cy="635"/>
              <a:chOff x="1120" y="3157"/>
              <a:chExt cx="455" cy="635"/>
            </a:xfrm>
          </p:grpSpPr>
          <p:sp>
            <p:nvSpPr>
              <p:cNvPr id="1112093" name="Rectangle 29"/>
              <p:cNvSpPr>
                <a:spLocks noChangeArrowheads="1"/>
              </p:cNvSpPr>
              <p:nvPr/>
            </p:nvSpPr>
            <p:spPr bwMode="auto">
              <a:xfrm>
                <a:off x="1120" y="3157"/>
                <a:ext cx="454" cy="182"/>
              </a:xfrm>
              <a:prstGeom prst="rect">
                <a:avLst/>
              </a:prstGeom>
              <a:gradFill rotWithShape="1">
                <a:gsLst>
                  <a:gs pos="0">
                    <a:srgbClr val="C0C0C0"/>
                  </a:gs>
                  <a:gs pos="100000">
                    <a:schemeClr val="bg1"/>
                  </a:gs>
                </a:gsLst>
                <a:lin ang="5400000" scaled="1"/>
              </a:gradFill>
              <a:ln w="19050">
                <a:solidFill>
                  <a:srgbClr val="FF00FF"/>
                </a:solidFill>
                <a:miter lim="800000"/>
              </a:ln>
              <a:effectLst/>
            </p:spPr>
            <p:txBody>
              <a:bodyPr wrap="none" anchor="ctr"/>
              <a:lstStyle/>
              <a:p>
                <a:endParaRPr lang="zh-CN" altLang="en-US"/>
              </a:p>
            </p:txBody>
          </p:sp>
          <p:sp>
            <p:nvSpPr>
              <p:cNvPr id="1112094" name="Rectangle 30"/>
              <p:cNvSpPr>
                <a:spLocks noChangeArrowheads="1"/>
              </p:cNvSpPr>
              <p:nvPr/>
            </p:nvSpPr>
            <p:spPr bwMode="auto">
              <a:xfrm>
                <a:off x="1121" y="3338"/>
                <a:ext cx="454" cy="454"/>
              </a:xfrm>
              <a:prstGeom prst="rect">
                <a:avLst/>
              </a:prstGeom>
              <a:gradFill rotWithShape="1">
                <a:gsLst>
                  <a:gs pos="0">
                    <a:srgbClr val="00FFFF"/>
                  </a:gs>
                  <a:gs pos="100000">
                    <a:schemeClr val="bg1"/>
                  </a:gs>
                </a:gsLst>
                <a:lin ang="5400000" scaled="1"/>
              </a:gradFill>
              <a:ln w="19050">
                <a:solidFill>
                  <a:srgbClr val="FF00FF"/>
                </a:solidFill>
                <a:miter lim="800000"/>
              </a:ln>
              <a:effectLst/>
            </p:spPr>
            <p:txBody>
              <a:bodyPr wrap="none" anchor="ctr"/>
              <a:lstStyle/>
              <a:p>
                <a:endParaRPr lang="zh-CN" altLang="en-US"/>
              </a:p>
            </p:txBody>
          </p:sp>
        </p:grpSp>
        <p:sp>
          <p:nvSpPr>
            <p:cNvPr id="1112095" name="Line 31"/>
            <p:cNvSpPr>
              <a:spLocks noChangeShapeType="1"/>
            </p:cNvSpPr>
            <p:nvPr/>
          </p:nvSpPr>
          <p:spPr bwMode="auto">
            <a:xfrm>
              <a:off x="1228" y="3548"/>
              <a:ext cx="499" cy="0"/>
            </a:xfrm>
            <a:prstGeom prst="line">
              <a:avLst/>
            </a:prstGeom>
            <a:noFill/>
            <a:ln w="28575">
              <a:solidFill>
                <a:srgbClr val="FF0000"/>
              </a:solidFill>
              <a:round/>
              <a:tailEnd type="stealth" w="lg" len="lg"/>
            </a:ln>
            <a:effectLst/>
          </p:spPr>
          <p:txBody>
            <a:bodyPr/>
            <a:lstStyle/>
            <a:p>
              <a:endParaRPr lang="zh-CN" altLang="en-US"/>
            </a:p>
          </p:txBody>
        </p:sp>
        <p:sp>
          <p:nvSpPr>
            <p:cNvPr id="1112096" name="Line 32"/>
            <p:cNvSpPr>
              <a:spLocks noChangeShapeType="1"/>
            </p:cNvSpPr>
            <p:nvPr/>
          </p:nvSpPr>
          <p:spPr bwMode="auto">
            <a:xfrm>
              <a:off x="2003" y="3549"/>
              <a:ext cx="499" cy="0"/>
            </a:xfrm>
            <a:prstGeom prst="line">
              <a:avLst/>
            </a:prstGeom>
            <a:noFill/>
            <a:ln w="28575">
              <a:solidFill>
                <a:srgbClr val="FF0000"/>
              </a:solidFill>
              <a:round/>
              <a:tailEnd type="stealth" w="lg" len="lg"/>
            </a:ln>
            <a:effectLst/>
          </p:spPr>
          <p:txBody>
            <a:bodyPr/>
            <a:lstStyle/>
            <a:p>
              <a:endParaRPr lang="zh-CN" altLang="en-US"/>
            </a:p>
          </p:txBody>
        </p:sp>
        <p:sp>
          <p:nvSpPr>
            <p:cNvPr id="1112097" name="Line 33"/>
            <p:cNvSpPr>
              <a:spLocks noChangeShapeType="1"/>
            </p:cNvSpPr>
            <p:nvPr/>
          </p:nvSpPr>
          <p:spPr bwMode="auto">
            <a:xfrm>
              <a:off x="3628" y="3539"/>
              <a:ext cx="499" cy="0"/>
            </a:xfrm>
            <a:prstGeom prst="line">
              <a:avLst/>
            </a:prstGeom>
            <a:noFill/>
            <a:ln w="28575">
              <a:solidFill>
                <a:srgbClr val="FF0000"/>
              </a:solidFill>
              <a:round/>
              <a:tailEnd type="stealth" w="lg" len="lg"/>
            </a:ln>
            <a:effectLst/>
          </p:spPr>
          <p:txBody>
            <a:bodyPr/>
            <a:lstStyle/>
            <a:p>
              <a:endParaRPr lang="zh-CN" altLang="en-US"/>
            </a:p>
          </p:txBody>
        </p:sp>
        <p:sp>
          <p:nvSpPr>
            <p:cNvPr id="1112098" name="Line 34"/>
            <p:cNvSpPr>
              <a:spLocks noChangeShapeType="1"/>
            </p:cNvSpPr>
            <p:nvPr/>
          </p:nvSpPr>
          <p:spPr bwMode="auto">
            <a:xfrm>
              <a:off x="2770" y="3548"/>
              <a:ext cx="567" cy="0"/>
            </a:xfrm>
            <a:prstGeom prst="line">
              <a:avLst/>
            </a:prstGeom>
            <a:noFill/>
            <a:ln w="28575">
              <a:solidFill>
                <a:srgbClr val="FF0000"/>
              </a:solidFill>
              <a:round/>
              <a:tailEnd type="stealth" w="lg" len="lg"/>
            </a:ln>
            <a:effectLst/>
          </p:spPr>
          <p:txBody>
            <a:bodyPr/>
            <a:lstStyle/>
            <a:p>
              <a:endParaRPr lang="zh-CN" altLang="en-US"/>
            </a:p>
          </p:txBody>
        </p:sp>
        <p:sp>
          <p:nvSpPr>
            <p:cNvPr id="1112099" name="Text Box 35"/>
            <p:cNvSpPr txBox="1">
              <a:spLocks noChangeArrowheads="1"/>
            </p:cNvSpPr>
            <p:nvPr/>
          </p:nvSpPr>
          <p:spPr bwMode="auto">
            <a:xfrm>
              <a:off x="1813" y="3720"/>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70</a:t>
              </a:r>
            </a:p>
          </p:txBody>
        </p:sp>
        <p:sp>
          <p:nvSpPr>
            <p:cNvPr id="1112100" name="Text Box 36"/>
            <p:cNvSpPr txBox="1">
              <a:spLocks noChangeArrowheads="1"/>
            </p:cNvSpPr>
            <p:nvPr/>
          </p:nvSpPr>
          <p:spPr bwMode="auto">
            <a:xfrm>
              <a:off x="2597" y="3712"/>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65</a:t>
              </a:r>
            </a:p>
          </p:txBody>
        </p:sp>
        <p:sp>
          <p:nvSpPr>
            <p:cNvPr id="1112101" name="Text Box 37"/>
            <p:cNvSpPr txBox="1">
              <a:spLocks noChangeArrowheads="1"/>
            </p:cNvSpPr>
            <p:nvPr/>
          </p:nvSpPr>
          <p:spPr bwMode="auto">
            <a:xfrm>
              <a:off x="3418" y="3696"/>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78</a:t>
              </a:r>
            </a:p>
          </p:txBody>
        </p:sp>
        <p:sp>
          <p:nvSpPr>
            <p:cNvPr id="1112102" name="Text Box 38"/>
            <p:cNvSpPr txBox="1">
              <a:spLocks noChangeArrowheads="1"/>
            </p:cNvSpPr>
            <p:nvPr/>
          </p:nvSpPr>
          <p:spPr bwMode="auto">
            <a:xfrm>
              <a:off x="4210" y="3684"/>
              <a:ext cx="317" cy="250"/>
            </a:xfrm>
            <a:prstGeom prst="rect">
              <a:avLst/>
            </a:prstGeom>
            <a:noFill/>
            <a:ln w="9525">
              <a:noFill/>
              <a:miter lim="800000"/>
            </a:ln>
            <a:effectLst/>
          </p:spPr>
          <p:txBody>
            <a:bodyPr>
              <a:spAutoFit/>
            </a:bodyPr>
            <a:lstStyle/>
            <a:p>
              <a:pPr>
                <a:spcBef>
                  <a:spcPct val="50000"/>
                </a:spcBef>
              </a:pPr>
              <a:r>
                <a:rPr lang="en-US" altLang="zh-CN" sz="2000" b="1">
                  <a:effectLst>
                    <a:outerShdw blurRad="38100" dist="38100" dir="2700000" algn="tl">
                      <a:srgbClr val="FFFFFF"/>
                    </a:outerShdw>
                  </a:effectLst>
                </a:rPr>
                <a:t>90</a:t>
              </a:r>
            </a:p>
          </p:txBody>
        </p:sp>
        <p:sp>
          <p:nvSpPr>
            <p:cNvPr id="1112103" name="Rectangle 39"/>
            <p:cNvSpPr>
              <a:spLocks noChangeArrowheads="1"/>
            </p:cNvSpPr>
            <p:nvPr/>
          </p:nvSpPr>
          <p:spPr bwMode="auto">
            <a:xfrm>
              <a:off x="4255" y="3421"/>
              <a:ext cx="228" cy="192"/>
            </a:xfrm>
            <a:prstGeom prst="rect">
              <a:avLst/>
            </a:prstGeom>
            <a:noFill/>
            <a:ln w="9525">
              <a:noFill/>
              <a:miter lim="800000"/>
            </a:ln>
            <a:effectLst/>
          </p:spPr>
          <p:txBody>
            <a:bodyPr wrap="none">
              <a:spAutoFit/>
            </a:bodyPr>
            <a:lstStyle/>
            <a:p>
              <a:r>
                <a:rPr lang="en-US" altLang="zh-CN" sz="1400" b="1">
                  <a:solidFill>
                    <a:schemeClr val="accent2"/>
                  </a:solidFill>
                  <a:effectLst>
                    <a:outerShdw blurRad="38100" dist="38100" dir="2700000" algn="tl">
                      <a:srgbClr val="000000"/>
                    </a:outerShdw>
                  </a:effectLst>
                </a:rPr>
                <a:t>∧</a:t>
              </a:r>
            </a:p>
          </p:txBody>
        </p:sp>
        <p:sp>
          <p:nvSpPr>
            <p:cNvPr id="1112104" name="Text Box 40"/>
            <p:cNvSpPr txBox="1">
              <a:spLocks noChangeArrowheads="1"/>
            </p:cNvSpPr>
            <p:nvPr/>
          </p:nvSpPr>
          <p:spPr bwMode="auto">
            <a:xfrm>
              <a:off x="1100" y="4048"/>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0</a:t>
              </a:r>
            </a:p>
          </p:txBody>
        </p:sp>
        <p:sp>
          <p:nvSpPr>
            <p:cNvPr id="1112105" name="Text Box 41"/>
            <p:cNvSpPr txBox="1">
              <a:spLocks noChangeArrowheads="1"/>
            </p:cNvSpPr>
            <p:nvPr/>
          </p:nvSpPr>
          <p:spPr bwMode="auto">
            <a:xfrm>
              <a:off x="1857" y="404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1</a:t>
              </a:r>
            </a:p>
          </p:txBody>
        </p:sp>
        <p:sp>
          <p:nvSpPr>
            <p:cNvPr id="1112106" name="Text Box 42"/>
            <p:cNvSpPr txBox="1">
              <a:spLocks noChangeArrowheads="1"/>
            </p:cNvSpPr>
            <p:nvPr/>
          </p:nvSpPr>
          <p:spPr bwMode="auto">
            <a:xfrm>
              <a:off x="2632" y="4050"/>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2</a:t>
              </a:r>
            </a:p>
          </p:txBody>
        </p:sp>
        <p:sp>
          <p:nvSpPr>
            <p:cNvPr id="1112107" name="Text Box 43"/>
            <p:cNvSpPr txBox="1">
              <a:spLocks noChangeArrowheads="1"/>
            </p:cNvSpPr>
            <p:nvPr/>
          </p:nvSpPr>
          <p:spPr bwMode="auto">
            <a:xfrm>
              <a:off x="3457" y="4025"/>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3</a:t>
              </a:r>
            </a:p>
          </p:txBody>
        </p:sp>
        <p:sp>
          <p:nvSpPr>
            <p:cNvPr id="1112108" name="Text Box 44"/>
            <p:cNvSpPr txBox="1">
              <a:spLocks noChangeArrowheads="1"/>
            </p:cNvSpPr>
            <p:nvPr/>
          </p:nvSpPr>
          <p:spPr bwMode="auto">
            <a:xfrm>
              <a:off x="4259" y="4026"/>
              <a:ext cx="22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4</a:t>
              </a:r>
            </a:p>
          </p:txBody>
        </p:sp>
      </p:grpSp>
      <p:grpSp>
        <p:nvGrpSpPr>
          <p:cNvPr id="1112109" name="Group 45"/>
          <p:cNvGrpSpPr/>
          <p:nvPr/>
        </p:nvGrpSpPr>
        <p:grpSpPr bwMode="auto">
          <a:xfrm>
            <a:off x="2602761" y="5532438"/>
            <a:ext cx="434975" cy="512762"/>
            <a:chOff x="674" y="3621"/>
            <a:chExt cx="274" cy="323"/>
          </a:xfrm>
        </p:grpSpPr>
        <p:sp>
          <p:nvSpPr>
            <p:cNvPr id="1112110" name="Line 46"/>
            <p:cNvSpPr>
              <a:spLocks noChangeShapeType="1"/>
            </p:cNvSpPr>
            <p:nvPr/>
          </p:nvSpPr>
          <p:spPr bwMode="auto">
            <a:xfrm flipV="1">
              <a:off x="793" y="3621"/>
              <a:ext cx="155" cy="172"/>
            </a:xfrm>
            <a:prstGeom prst="line">
              <a:avLst/>
            </a:prstGeom>
            <a:noFill/>
            <a:ln w="28575">
              <a:solidFill>
                <a:srgbClr val="FF00FF"/>
              </a:solidFill>
              <a:round/>
              <a:tailEnd type="stealth" w="lg" len="lg"/>
            </a:ln>
            <a:effectLst/>
          </p:spPr>
          <p:txBody>
            <a:bodyPr/>
            <a:lstStyle/>
            <a:p>
              <a:endParaRPr lang="zh-CN" altLang="en-US"/>
            </a:p>
          </p:txBody>
        </p:sp>
        <p:sp>
          <p:nvSpPr>
            <p:cNvPr id="1112111" name="Text Box 47"/>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p</a:t>
              </a:r>
            </a:p>
          </p:txBody>
        </p:sp>
      </p:grpSp>
      <p:grpSp>
        <p:nvGrpSpPr>
          <p:cNvPr id="1112115" name="Group 51"/>
          <p:cNvGrpSpPr/>
          <p:nvPr/>
        </p:nvGrpSpPr>
        <p:grpSpPr bwMode="auto">
          <a:xfrm>
            <a:off x="3804499" y="5548313"/>
            <a:ext cx="434975" cy="512762"/>
            <a:chOff x="674" y="3621"/>
            <a:chExt cx="274" cy="323"/>
          </a:xfrm>
        </p:grpSpPr>
        <p:sp>
          <p:nvSpPr>
            <p:cNvPr id="1112116" name="Line 52"/>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12117" name="Text Box 53"/>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p>
          </p:txBody>
        </p:sp>
      </p:grpSp>
      <p:grpSp>
        <p:nvGrpSpPr>
          <p:cNvPr id="1112121" name="Group 57"/>
          <p:cNvGrpSpPr/>
          <p:nvPr/>
        </p:nvGrpSpPr>
        <p:grpSpPr bwMode="auto">
          <a:xfrm>
            <a:off x="4036274" y="5300663"/>
            <a:ext cx="1246187" cy="203200"/>
            <a:chOff x="1959" y="3339"/>
            <a:chExt cx="785" cy="128"/>
          </a:xfrm>
        </p:grpSpPr>
        <p:sp useBgFill="1">
          <p:nvSpPr>
            <p:cNvPr id="1112119" name="Rectangle 55"/>
            <p:cNvSpPr>
              <a:spLocks noChangeArrowheads="1"/>
            </p:cNvSpPr>
            <p:nvPr/>
          </p:nvSpPr>
          <p:spPr bwMode="auto">
            <a:xfrm>
              <a:off x="1959" y="3339"/>
              <a:ext cx="154" cy="111"/>
            </a:xfrm>
            <a:prstGeom prst="rect">
              <a:avLst/>
            </a:prstGeom>
            <a:ln w="9525">
              <a:noFill/>
              <a:miter lim="800000"/>
            </a:ln>
            <a:effectLst/>
          </p:spPr>
          <p:txBody>
            <a:bodyPr wrap="none" anchor="ctr"/>
            <a:lstStyle/>
            <a:p>
              <a:endParaRPr lang="zh-CN" altLang="en-US"/>
            </a:p>
          </p:txBody>
        </p:sp>
        <p:sp useBgFill="1">
          <p:nvSpPr>
            <p:cNvPr id="1112120" name="Rectangle 56"/>
            <p:cNvSpPr>
              <a:spLocks noChangeArrowheads="1"/>
            </p:cNvSpPr>
            <p:nvPr/>
          </p:nvSpPr>
          <p:spPr bwMode="auto">
            <a:xfrm>
              <a:off x="2585" y="3339"/>
              <a:ext cx="159" cy="128"/>
            </a:xfrm>
            <a:prstGeom prst="rect">
              <a:avLst/>
            </a:prstGeom>
            <a:ln w="9525">
              <a:noFill/>
              <a:miter lim="800000"/>
            </a:ln>
            <a:effectLst/>
          </p:spPr>
          <p:txBody>
            <a:bodyPr wrap="none" anchor="ctr"/>
            <a:lstStyle/>
            <a:p>
              <a:endParaRPr lang="zh-CN" altLang="en-US"/>
            </a:p>
          </p:txBody>
        </p:sp>
      </p:grpSp>
      <p:grpSp>
        <p:nvGrpSpPr>
          <p:cNvPr id="1112125" name="Group 61"/>
          <p:cNvGrpSpPr/>
          <p:nvPr/>
        </p:nvGrpSpPr>
        <p:grpSpPr bwMode="auto">
          <a:xfrm>
            <a:off x="4044211" y="5056188"/>
            <a:ext cx="1223963" cy="361950"/>
            <a:chOff x="1964" y="3185"/>
            <a:chExt cx="771" cy="228"/>
          </a:xfrm>
        </p:grpSpPr>
        <p:sp>
          <p:nvSpPr>
            <p:cNvPr id="1112122" name="Line 58"/>
            <p:cNvSpPr>
              <a:spLocks noChangeShapeType="1"/>
            </p:cNvSpPr>
            <p:nvPr/>
          </p:nvSpPr>
          <p:spPr bwMode="auto">
            <a:xfrm>
              <a:off x="1964" y="3194"/>
              <a:ext cx="771" cy="0"/>
            </a:xfrm>
            <a:prstGeom prst="line">
              <a:avLst/>
            </a:prstGeom>
            <a:noFill/>
            <a:ln w="28575">
              <a:solidFill>
                <a:srgbClr val="FF0000"/>
              </a:solidFill>
              <a:round/>
            </a:ln>
            <a:effectLst/>
          </p:spPr>
          <p:txBody>
            <a:bodyPr/>
            <a:lstStyle/>
            <a:p>
              <a:endParaRPr lang="zh-CN" altLang="en-US"/>
            </a:p>
          </p:txBody>
        </p:sp>
        <p:sp>
          <p:nvSpPr>
            <p:cNvPr id="1112123" name="Line 59"/>
            <p:cNvSpPr>
              <a:spLocks noChangeShapeType="1"/>
            </p:cNvSpPr>
            <p:nvPr/>
          </p:nvSpPr>
          <p:spPr bwMode="auto">
            <a:xfrm>
              <a:off x="1973" y="3185"/>
              <a:ext cx="0" cy="227"/>
            </a:xfrm>
            <a:prstGeom prst="line">
              <a:avLst/>
            </a:prstGeom>
            <a:noFill/>
            <a:ln w="28575">
              <a:solidFill>
                <a:srgbClr val="FF0000"/>
              </a:solidFill>
              <a:round/>
            </a:ln>
            <a:effectLst/>
          </p:spPr>
          <p:txBody>
            <a:bodyPr/>
            <a:lstStyle/>
            <a:p>
              <a:endParaRPr lang="zh-CN" altLang="en-US"/>
            </a:p>
          </p:txBody>
        </p:sp>
        <p:sp>
          <p:nvSpPr>
            <p:cNvPr id="1112124" name="Line 60"/>
            <p:cNvSpPr>
              <a:spLocks noChangeShapeType="1"/>
            </p:cNvSpPr>
            <p:nvPr/>
          </p:nvSpPr>
          <p:spPr bwMode="auto">
            <a:xfrm>
              <a:off x="2730" y="3186"/>
              <a:ext cx="0" cy="227"/>
            </a:xfrm>
            <a:prstGeom prst="line">
              <a:avLst/>
            </a:prstGeom>
            <a:noFill/>
            <a:ln w="28575">
              <a:solidFill>
                <a:srgbClr val="FF0000"/>
              </a:solidFill>
              <a:round/>
            </a:ln>
            <a:effectLst/>
          </p:spPr>
          <p:txBody>
            <a:bodyPr/>
            <a:lstStyle/>
            <a:p>
              <a:endParaRPr lang="zh-CN" altLang="en-US"/>
            </a:p>
          </p:txBody>
        </p:sp>
      </p:grpSp>
      <p:sp useBgFill="1">
        <p:nvSpPr>
          <p:cNvPr id="1112126" name="Freeform 62"/>
          <p:cNvSpPr/>
          <p:nvPr/>
        </p:nvSpPr>
        <p:spPr bwMode="auto">
          <a:xfrm>
            <a:off x="3829898" y="5159376"/>
            <a:ext cx="1554162" cy="1503363"/>
          </a:xfrm>
          <a:custGeom>
            <a:avLst/>
            <a:gdLst/>
            <a:ahLst/>
            <a:cxnLst>
              <a:cxn ang="0">
                <a:pos x="243" y="8"/>
              </a:cxn>
              <a:cxn ang="0">
                <a:pos x="200" y="215"/>
              </a:cxn>
              <a:cxn ang="0">
                <a:pos x="166" y="292"/>
              </a:cxn>
              <a:cxn ang="0">
                <a:pos x="114" y="318"/>
              </a:cxn>
              <a:cxn ang="0">
                <a:pos x="45" y="387"/>
              </a:cxn>
              <a:cxn ang="0">
                <a:pos x="11" y="490"/>
              </a:cxn>
              <a:cxn ang="0">
                <a:pos x="105" y="739"/>
              </a:cxn>
              <a:cxn ang="0">
                <a:pos x="200" y="799"/>
              </a:cxn>
              <a:cxn ang="0">
                <a:pos x="226" y="816"/>
              </a:cxn>
              <a:cxn ang="0">
                <a:pos x="337" y="877"/>
              </a:cxn>
              <a:cxn ang="0">
                <a:pos x="501" y="928"/>
              </a:cxn>
              <a:cxn ang="0">
                <a:pos x="759" y="902"/>
              </a:cxn>
              <a:cxn ang="0">
                <a:pos x="827" y="859"/>
              </a:cxn>
              <a:cxn ang="0">
                <a:pos x="879" y="825"/>
              </a:cxn>
              <a:cxn ang="0">
                <a:pos x="845" y="318"/>
              </a:cxn>
              <a:cxn ang="0">
                <a:pos x="836" y="146"/>
              </a:cxn>
              <a:cxn ang="0">
                <a:pos x="638" y="0"/>
              </a:cxn>
              <a:cxn ang="0">
                <a:pos x="243" y="8"/>
              </a:cxn>
            </a:cxnLst>
            <a:rect l="0" t="0" r="r" b="b"/>
            <a:pathLst>
              <a:path w="979" h="947">
                <a:moveTo>
                  <a:pt x="243" y="8"/>
                </a:moveTo>
                <a:cubicBezTo>
                  <a:pt x="236" y="83"/>
                  <a:pt x="224" y="144"/>
                  <a:pt x="200" y="215"/>
                </a:cubicBezTo>
                <a:cubicBezTo>
                  <a:pt x="192" y="240"/>
                  <a:pt x="186" y="272"/>
                  <a:pt x="166" y="292"/>
                </a:cubicBezTo>
                <a:cubicBezTo>
                  <a:pt x="143" y="315"/>
                  <a:pt x="140" y="305"/>
                  <a:pt x="114" y="318"/>
                </a:cubicBezTo>
                <a:cubicBezTo>
                  <a:pt x="83" y="334"/>
                  <a:pt x="64" y="359"/>
                  <a:pt x="45" y="387"/>
                </a:cubicBezTo>
                <a:cubicBezTo>
                  <a:pt x="34" y="421"/>
                  <a:pt x="22" y="455"/>
                  <a:pt x="11" y="490"/>
                </a:cubicBezTo>
                <a:cubicBezTo>
                  <a:pt x="16" y="585"/>
                  <a:pt x="0" y="701"/>
                  <a:pt x="105" y="739"/>
                </a:cubicBezTo>
                <a:cubicBezTo>
                  <a:pt x="131" y="764"/>
                  <a:pt x="169" y="779"/>
                  <a:pt x="200" y="799"/>
                </a:cubicBezTo>
                <a:cubicBezTo>
                  <a:pt x="209" y="805"/>
                  <a:pt x="226" y="816"/>
                  <a:pt x="226" y="816"/>
                </a:cubicBezTo>
                <a:cubicBezTo>
                  <a:pt x="257" y="863"/>
                  <a:pt x="279" y="862"/>
                  <a:pt x="337" y="877"/>
                </a:cubicBezTo>
                <a:cubicBezTo>
                  <a:pt x="393" y="892"/>
                  <a:pt x="442" y="919"/>
                  <a:pt x="501" y="928"/>
                </a:cubicBezTo>
                <a:cubicBezTo>
                  <a:pt x="688" y="921"/>
                  <a:pt x="659" y="947"/>
                  <a:pt x="759" y="902"/>
                </a:cubicBezTo>
                <a:cubicBezTo>
                  <a:pt x="808" y="880"/>
                  <a:pt x="781" y="891"/>
                  <a:pt x="827" y="859"/>
                </a:cubicBezTo>
                <a:cubicBezTo>
                  <a:pt x="844" y="847"/>
                  <a:pt x="879" y="825"/>
                  <a:pt x="879" y="825"/>
                </a:cubicBezTo>
                <a:cubicBezTo>
                  <a:pt x="979" y="673"/>
                  <a:pt x="894" y="476"/>
                  <a:pt x="845" y="318"/>
                </a:cubicBezTo>
                <a:cubicBezTo>
                  <a:pt x="842" y="261"/>
                  <a:pt x="841" y="203"/>
                  <a:pt x="836" y="146"/>
                </a:cubicBezTo>
                <a:cubicBezTo>
                  <a:pt x="827" y="46"/>
                  <a:pt x="714" y="23"/>
                  <a:pt x="638" y="0"/>
                </a:cubicBezTo>
                <a:cubicBezTo>
                  <a:pt x="506" y="3"/>
                  <a:pt x="375" y="8"/>
                  <a:pt x="243" y="8"/>
                </a:cubicBezTo>
                <a:close/>
              </a:path>
            </a:pathLst>
          </a:custGeom>
          <a:ln w="9525">
            <a:noFill/>
            <a:round/>
          </a:ln>
          <a:effectLst/>
        </p:spPr>
        <p:txBody>
          <a:bodyPr/>
          <a:lstStyle/>
          <a:p>
            <a:endParaRPr lang="zh-CN" altLang="en-US"/>
          </a:p>
        </p:txBody>
      </p:sp>
      <p:grpSp>
        <p:nvGrpSpPr>
          <p:cNvPr id="1112130" name="Group 66"/>
          <p:cNvGrpSpPr/>
          <p:nvPr/>
        </p:nvGrpSpPr>
        <p:grpSpPr bwMode="auto">
          <a:xfrm>
            <a:off x="2185249" y="2205039"/>
            <a:ext cx="3170237" cy="1565275"/>
            <a:chOff x="793" y="1389"/>
            <a:chExt cx="1997" cy="986"/>
          </a:xfrm>
        </p:grpSpPr>
        <p:sp>
          <p:nvSpPr>
            <p:cNvPr id="1112127" name="Line 63"/>
            <p:cNvSpPr>
              <a:spLocks noChangeShapeType="1"/>
            </p:cNvSpPr>
            <p:nvPr/>
          </p:nvSpPr>
          <p:spPr bwMode="auto">
            <a:xfrm>
              <a:off x="793" y="2368"/>
              <a:ext cx="1997" cy="0"/>
            </a:xfrm>
            <a:prstGeom prst="line">
              <a:avLst/>
            </a:prstGeom>
            <a:noFill/>
            <a:ln w="28575">
              <a:solidFill>
                <a:srgbClr val="FF00FF"/>
              </a:solidFill>
              <a:round/>
            </a:ln>
            <a:effectLst/>
          </p:spPr>
          <p:txBody>
            <a:bodyPr/>
            <a:lstStyle/>
            <a:p>
              <a:endParaRPr lang="zh-CN" altLang="en-US"/>
            </a:p>
          </p:txBody>
        </p:sp>
        <p:sp>
          <p:nvSpPr>
            <p:cNvPr id="1112128" name="Line 64"/>
            <p:cNvSpPr>
              <a:spLocks noChangeShapeType="1"/>
            </p:cNvSpPr>
            <p:nvPr/>
          </p:nvSpPr>
          <p:spPr bwMode="auto">
            <a:xfrm flipH="1">
              <a:off x="2426" y="1389"/>
              <a:ext cx="363" cy="0"/>
            </a:xfrm>
            <a:prstGeom prst="line">
              <a:avLst/>
            </a:prstGeom>
            <a:noFill/>
            <a:ln w="28575">
              <a:solidFill>
                <a:srgbClr val="FF00FF"/>
              </a:solidFill>
              <a:round/>
              <a:tailEnd type="stealth" w="lg" len="lg"/>
            </a:ln>
            <a:effectLst/>
          </p:spPr>
          <p:txBody>
            <a:bodyPr/>
            <a:lstStyle/>
            <a:p>
              <a:endParaRPr lang="zh-CN" altLang="en-US"/>
            </a:p>
          </p:txBody>
        </p:sp>
        <p:sp>
          <p:nvSpPr>
            <p:cNvPr id="1112129" name="Line 65"/>
            <p:cNvSpPr>
              <a:spLocks noChangeShapeType="1"/>
            </p:cNvSpPr>
            <p:nvPr/>
          </p:nvSpPr>
          <p:spPr bwMode="auto">
            <a:xfrm>
              <a:off x="2789" y="1389"/>
              <a:ext cx="0" cy="986"/>
            </a:xfrm>
            <a:prstGeom prst="line">
              <a:avLst/>
            </a:prstGeom>
            <a:noFill/>
            <a:ln w="28575">
              <a:solidFill>
                <a:srgbClr val="FF00FF"/>
              </a:solidFill>
              <a:round/>
            </a:ln>
            <a:effectLst/>
          </p:spPr>
          <p:txBody>
            <a:bodyPr/>
            <a:lstStyle/>
            <a:p>
              <a:endParaRPr lang="zh-CN" altLang="en-US"/>
            </a:p>
          </p:txBody>
        </p:sp>
      </p:grpSp>
      <p:grpSp>
        <p:nvGrpSpPr>
          <p:cNvPr id="1112131" name="Group 67"/>
          <p:cNvGrpSpPr/>
          <p:nvPr/>
        </p:nvGrpSpPr>
        <p:grpSpPr bwMode="auto">
          <a:xfrm>
            <a:off x="5022111" y="5546726"/>
            <a:ext cx="434975" cy="512763"/>
            <a:chOff x="674" y="3621"/>
            <a:chExt cx="274" cy="323"/>
          </a:xfrm>
        </p:grpSpPr>
        <p:sp>
          <p:nvSpPr>
            <p:cNvPr id="1112132" name="Line 68"/>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12133" name="Text Box 69"/>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p>
          </p:txBody>
        </p:sp>
      </p:grpSp>
      <p:grpSp>
        <p:nvGrpSpPr>
          <p:cNvPr id="1112136" name="Group 72"/>
          <p:cNvGrpSpPr/>
          <p:nvPr/>
        </p:nvGrpSpPr>
        <p:grpSpPr bwMode="auto">
          <a:xfrm>
            <a:off x="5137998" y="4970463"/>
            <a:ext cx="1439862" cy="633412"/>
            <a:chOff x="2653" y="3131"/>
            <a:chExt cx="907" cy="399"/>
          </a:xfrm>
        </p:grpSpPr>
        <p:sp useBgFill="1">
          <p:nvSpPr>
            <p:cNvPr id="1112134" name="Rectangle 70"/>
            <p:cNvSpPr>
              <a:spLocks noChangeArrowheads="1"/>
            </p:cNvSpPr>
            <p:nvPr/>
          </p:nvSpPr>
          <p:spPr bwMode="auto">
            <a:xfrm>
              <a:off x="2653" y="3131"/>
              <a:ext cx="227" cy="317"/>
            </a:xfrm>
            <a:prstGeom prst="rect">
              <a:avLst/>
            </a:prstGeom>
            <a:ln w="9525">
              <a:noFill/>
              <a:miter lim="800000"/>
            </a:ln>
            <a:effectLst/>
          </p:spPr>
          <p:txBody>
            <a:bodyPr wrap="none" anchor="ctr"/>
            <a:lstStyle/>
            <a:p>
              <a:endParaRPr lang="zh-CN" altLang="en-US"/>
            </a:p>
          </p:txBody>
        </p:sp>
        <p:sp useBgFill="1">
          <p:nvSpPr>
            <p:cNvPr id="1112135" name="Rectangle 71"/>
            <p:cNvSpPr>
              <a:spLocks noChangeArrowheads="1"/>
            </p:cNvSpPr>
            <p:nvPr/>
          </p:nvSpPr>
          <p:spPr bwMode="auto">
            <a:xfrm>
              <a:off x="3365" y="3213"/>
              <a:ext cx="195" cy="317"/>
            </a:xfrm>
            <a:prstGeom prst="rect">
              <a:avLst/>
            </a:prstGeom>
            <a:ln w="9525">
              <a:noFill/>
              <a:miter lim="800000"/>
            </a:ln>
            <a:effectLst/>
          </p:spPr>
          <p:txBody>
            <a:bodyPr wrap="none" anchor="ctr"/>
            <a:lstStyle/>
            <a:p>
              <a:endParaRPr lang="zh-CN" altLang="en-US"/>
            </a:p>
          </p:txBody>
        </p:sp>
      </p:grpSp>
      <p:grpSp>
        <p:nvGrpSpPr>
          <p:cNvPr id="1112139" name="Group 75"/>
          <p:cNvGrpSpPr/>
          <p:nvPr/>
        </p:nvGrpSpPr>
        <p:grpSpPr bwMode="auto">
          <a:xfrm>
            <a:off x="5137998" y="5070476"/>
            <a:ext cx="1439862" cy="346075"/>
            <a:chOff x="2653" y="3194"/>
            <a:chExt cx="907" cy="218"/>
          </a:xfrm>
        </p:grpSpPr>
        <p:sp>
          <p:nvSpPr>
            <p:cNvPr id="1112137" name="Line 73"/>
            <p:cNvSpPr>
              <a:spLocks noChangeShapeType="1"/>
            </p:cNvSpPr>
            <p:nvPr/>
          </p:nvSpPr>
          <p:spPr bwMode="auto">
            <a:xfrm>
              <a:off x="2653" y="3194"/>
              <a:ext cx="907" cy="0"/>
            </a:xfrm>
            <a:prstGeom prst="line">
              <a:avLst/>
            </a:prstGeom>
            <a:noFill/>
            <a:ln w="28575">
              <a:solidFill>
                <a:srgbClr val="FF0000"/>
              </a:solidFill>
              <a:round/>
            </a:ln>
            <a:effectLst/>
          </p:spPr>
          <p:txBody>
            <a:bodyPr/>
            <a:lstStyle/>
            <a:p>
              <a:endParaRPr lang="zh-CN" altLang="en-US"/>
            </a:p>
          </p:txBody>
        </p:sp>
        <p:sp>
          <p:nvSpPr>
            <p:cNvPr id="1112138" name="Line 74"/>
            <p:cNvSpPr>
              <a:spLocks noChangeShapeType="1"/>
            </p:cNvSpPr>
            <p:nvPr/>
          </p:nvSpPr>
          <p:spPr bwMode="auto">
            <a:xfrm>
              <a:off x="3551" y="3203"/>
              <a:ext cx="0" cy="209"/>
            </a:xfrm>
            <a:prstGeom prst="line">
              <a:avLst/>
            </a:prstGeom>
            <a:noFill/>
            <a:ln w="28575">
              <a:solidFill>
                <a:srgbClr val="FF0000"/>
              </a:solidFill>
              <a:round/>
            </a:ln>
            <a:effectLst/>
          </p:spPr>
          <p:txBody>
            <a:bodyPr/>
            <a:lstStyle/>
            <a:p>
              <a:endParaRPr lang="zh-CN" altLang="en-US"/>
            </a:p>
          </p:txBody>
        </p:sp>
      </p:grpSp>
      <p:sp useBgFill="1">
        <p:nvSpPr>
          <p:cNvPr id="1112140" name="Rectangle 76"/>
          <p:cNvSpPr>
            <a:spLocks noChangeArrowheads="1"/>
          </p:cNvSpPr>
          <p:nvPr/>
        </p:nvSpPr>
        <p:spPr bwMode="auto">
          <a:xfrm>
            <a:off x="5066560" y="5229226"/>
            <a:ext cx="1295400" cy="1368425"/>
          </a:xfrm>
          <a:prstGeom prst="rect">
            <a:avLst/>
          </a:prstGeom>
          <a:ln w="9525">
            <a:noFill/>
            <a:miter lim="800000"/>
          </a:ln>
          <a:effectLst/>
        </p:spPr>
        <p:txBody>
          <a:bodyPr wrap="none" anchor="ctr"/>
          <a:lstStyle/>
          <a:p>
            <a:endParaRPr lang="zh-CN" altLang="en-US"/>
          </a:p>
        </p:txBody>
      </p:sp>
      <p:grpSp>
        <p:nvGrpSpPr>
          <p:cNvPr id="1112141" name="Group 77"/>
          <p:cNvGrpSpPr/>
          <p:nvPr/>
        </p:nvGrpSpPr>
        <p:grpSpPr bwMode="auto">
          <a:xfrm>
            <a:off x="2186835" y="2206626"/>
            <a:ext cx="3170238" cy="1565275"/>
            <a:chOff x="793" y="1389"/>
            <a:chExt cx="1997" cy="986"/>
          </a:xfrm>
        </p:grpSpPr>
        <p:sp>
          <p:nvSpPr>
            <p:cNvPr id="1112142" name="Line 78"/>
            <p:cNvSpPr>
              <a:spLocks noChangeShapeType="1"/>
            </p:cNvSpPr>
            <p:nvPr/>
          </p:nvSpPr>
          <p:spPr bwMode="auto">
            <a:xfrm>
              <a:off x="793" y="2368"/>
              <a:ext cx="1997" cy="0"/>
            </a:xfrm>
            <a:prstGeom prst="line">
              <a:avLst/>
            </a:prstGeom>
            <a:noFill/>
            <a:ln w="28575">
              <a:solidFill>
                <a:srgbClr val="FF00FF"/>
              </a:solidFill>
              <a:round/>
            </a:ln>
            <a:effectLst/>
          </p:spPr>
          <p:txBody>
            <a:bodyPr/>
            <a:lstStyle/>
            <a:p>
              <a:endParaRPr lang="zh-CN" altLang="en-US"/>
            </a:p>
          </p:txBody>
        </p:sp>
        <p:sp>
          <p:nvSpPr>
            <p:cNvPr id="1112143" name="Line 79"/>
            <p:cNvSpPr>
              <a:spLocks noChangeShapeType="1"/>
            </p:cNvSpPr>
            <p:nvPr/>
          </p:nvSpPr>
          <p:spPr bwMode="auto">
            <a:xfrm flipH="1">
              <a:off x="2426" y="1389"/>
              <a:ext cx="363" cy="0"/>
            </a:xfrm>
            <a:prstGeom prst="line">
              <a:avLst/>
            </a:prstGeom>
            <a:noFill/>
            <a:ln w="28575">
              <a:solidFill>
                <a:srgbClr val="FF00FF"/>
              </a:solidFill>
              <a:round/>
              <a:tailEnd type="stealth" w="lg" len="lg"/>
            </a:ln>
            <a:effectLst/>
          </p:spPr>
          <p:txBody>
            <a:bodyPr/>
            <a:lstStyle/>
            <a:p>
              <a:endParaRPr lang="zh-CN" altLang="en-US"/>
            </a:p>
          </p:txBody>
        </p:sp>
        <p:sp>
          <p:nvSpPr>
            <p:cNvPr id="1112144" name="Line 80"/>
            <p:cNvSpPr>
              <a:spLocks noChangeShapeType="1"/>
            </p:cNvSpPr>
            <p:nvPr/>
          </p:nvSpPr>
          <p:spPr bwMode="auto">
            <a:xfrm>
              <a:off x="2789" y="1389"/>
              <a:ext cx="0" cy="986"/>
            </a:xfrm>
            <a:prstGeom prst="line">
              <a:avLst/>
            </a:prstGeom>
            <a:noFill/>
            <a:ln w="28575">
              <a:solidFill>
                <a:srgbClr val="FF00FF"/>
              </a:solidFill>
              <a:round/>
            </a:ln>
            <a:effectLst/>
          </p:spPr>
          <p:txBody>
            <a:bodyPr/>
            <a:lstStyle/>
            <a:p>
              <a:endParaRPr lang="zh-CN" altLang="en-US"/>
            </a:p>
          </p:txBody>
        </p:sp>
      </p:grpSp>
      <p:grpSp>
        <p:nvGrpSpPr>
          <p:cNvPr id="1112145" name="Group 81"/>
          <p:cNvGrpSpPr/>
          <p:nvPr/>
        </p:nvGrpSpPr>
        <p:grpSpPr bwMode="auto">
          <a:xfrm>
            <a:off x="6376249" y="5561013"/>
            <a:ext cx="434975" cy="512762"/>
            <a:chOff x="674" y="3621"/>
            <a:chExt cx="274" cy="323"/>
          </a:xfrm>
        </p:grpSpPr>
        <p:sp>
          <p:nvSpPr>
            <p:cNvPr id="1112146" name="Line 82"/>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12147" name="Text Box 83"/>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p>
          </p:txBody>
        </p:sp>
      </p:grpSp>
      <p:grpSp>
        <p:nvGrpSpPr>
          <p:cNvPr id="1112150" name="Group 86"/>
          <p:cNvGrpSpPr/>
          <p:nvPr/>
        </p:nvGrpSpPr>
        <p:grpSpPr bwMode="auto">
          <a:xfrm>
            <a:off x="6404824" y="5084764"/>
            <a:ext cx="1398587" cy="541337"/>
            <a:chOff x="3451" y="3203"/>
            <a:chExt cx="881" cy="341"/>
          </a:xfrm>
        </p:grpSpPr>
        <p:sp useBgFill="1">
          <p:nvSpPr>
            <p:cNvPr id="1112148" name="Rectangle 84"/>
            <p:cNvSpPr>
              <a:spLocks noChangeArrowheads="1"/>
            </p:cNvSpPr>
            <p:nvPr/>
          </p:nvSpPr>
          <p:spPr bwMode="auto">
            <a:xfrm>
              <a:off x="3451" y="3203"/>
              <a:ext cx="272" cy="272"/>
            </a:xfrm>
            <a:prstGeom prst="rect">
              <a:avLst/>
            </a:prstGeom>
            <a:ln w="9525">
              <a:noFill/>
              <a:miter lim="800000"/>
            </a:ln>
            <a:effectLst/>
          </p:spPr>
          <p:txBody>
            <a:bodyPr wrap="none" anchor="ctr"/>
            <a:lstStyle/>
            <a:p>
              <a:endParaRPr lang="zh-CN" altLang="en-US"/>
            </a:p>
          </p:txBody>
        </p:sp>
        <p:sp useBgFill="1">
          <p:nvSpPr>
            <p:cNvPr id="1112149" name="Rectangle 85"/>
            <p:cNvSpPr>
              <a:spLocks noChangeArrowheads="1"/>
            </p:cNvSpPr>
            <p:nvPr/>
          </p:nvSpPr>
          <p:spPr bwMode="auto">
            <a:xfrm>
              <a:off x="4195" y="3272"/>
              <a:ext cx="137" cy="272"/>
            </a:xfrm>
            <a:prstGeom prst="rect">
              <a:avLst/>
            </a:prstGeom>
            <a:ln w="9525">
              <a:noFill/>
              <a:miter lim="800000"/>
            </a:ln>
            <a:effectLst/>
          </p:spPr>
          <p:txBody>
            <a:bodyPr wrap="none" anchor="ctr"/>
            <a:lstStyle/>
            <a:p>
              <a:endParaRPr lang="zh-CN" altLang="en-US"/>
            </a:p>
          </p:txBody>
        </p:sp>
      </p:grpSp>
      <p:grpSp>
        <p:nvGrpSpPr>
          <p:cNvPr id="1112153" name="Group 89"/>
          <p:cNvGrpSpPr/>
          <p:nvPr/>
        </p:nvGrpSpPr>
        <p:grpSpPr bwMode="auto">
          <a:xfrm>
            <a:off x="6536586" y="5056188"/>
            <a:ext cx="1266825" cy="341312"/>
            <a:chOff x="3552" y="3185"/>
            <a:chExt cx="780" cy="215"/>
          </a:xfrm>
        </p:grpSpPr>
        <p:sp>
          <p:nvSpPr>
            <p:cNvPr id="1112151" name="Line 87"/>
            <p:cNvSpPr>
              <a:spLocks noChangeShapeType="1"/>
            </p:cNvSpPr>
            <p:nvPr/>
          </p:nvSpPr>
          <p:spPr bwMode="auto">
            <a:xfrm>
              <a:off x="3552" y="3194"/>
              <a:ext cx="771" cy="0"/>
            </a:xfrm>
            <a:prstGeom prst="line">
              <a:avLst/>
            </a:prstGeom>
            <a:noFill/>
            <a:ln w="28575">
              <a:solidFill>
                <a:srgbClr val="FF0000"/>
              </a:solidFill>
              <a:round/>
            </a:ln>
            <a:effectLst/>
          </p:spPr>
          <p:txBody>
            <a:bodyPr/>
            <a:lstStyle/>
            <a:p>
              <a:endParaRPr lang="zh-CN" altLang="en-US"/>
            </a:p>
          </p:txBody>
        </p:sp>
        <p:sp>
          <p:nvSpPr>
            <p:cNvPr id="1112152" name="Line 88"/>
            <p:cNvSpPr>
              <a:spLocks noChangeShapeType="1"/>
            </p:cNvSpPr>
            <p:nvPr/>
          </p:nvSpPr>
          <p:spPr bwMode="auto">
            <a:xfrm>
              <a:off x="4332" y="3185"/>
              <a:ext cx="0" cy="215"/>
            </a:xfrm>
            <a:prstGeom prst="line">
              <a:avLst/>
            </a:prstGeom>
            <a:noFill/>
            <a:ln w="28575">
              <a:solidFill>
                <a:srgbClr val="FF0000"/>
              </a:solidFill>
              <a:round/>
            </a:ln>
            <a:effectLst/>
          </p:spPr>
          <p:txBody>
            <a:bodyPr/>
            <a:lstStyle/>
            <a:p>
              <a:endParaRPr lang="zh-CN" altLang="en-US"/>
            </a:p>
          </p:txBody>
        </p:sp>
      </p:grpSp>
      <p:sp useBgFill="1">
        <p:nvSpPr>
          <p:cNvPr id="1112154" name="Rectangle 90"/>
          <p:cNvSpPr>
            <a:spLocks noChangeArrowheads="1"/>
          </p:cNvSpPr>
          <p:nvPr/>
        </p:nvSpPr>
        <p:spPr bwMode="auto">
          <a:xfrm>
            <a:off x="6425460" y="5187951"/>
            <a:ext cx="1295400" cy="1368425"/>
          </a:xfrm>
          <a:prstGeom prst="rect">
            <a:avLst/>
          </a:prstGeom>
          <a:ln w="9525">
            <a:noFill/>
            <a:miter lim="800000"/>
          </a:ln>
          <a:effectLst/>
        </p:spPr>
        <p:txBody>
          <a:bodyPr wrap="none" anchor="ctr"/>
          <a:lstStyle/>
          <a:p>
            <a:endParaRPr lang="zh-CN" altLang="en-US"/>
          </a:p>
        </p:txBody>
      </p:sp>
      <p:grpSp>
        <p:nvGrpSpPr>
          <p:cNvPr id="1112155" name="Group 91"/>
          <p:cNvGrpSpPr/>
          <p:nvPr/>
        </p:nvGrpSpPr>
        <p:grpSpPr bwMode="auto">
          <a:xfrm>
            <a:off x="7630374" y="5546726"/>
            <a:ext cx="434975" cy="512763"/>
            <a:chOff x="674" y="3621"/>
            <a:chExt cx="274" cy="323"/>
          </a:xfrm>
        </p:grpSpPr>
        <p:sp>
          <p:nvSpPr>
            <p:cNvPr id="1112156" name="Line 92"/>
            <p:cNvSpPr>
              <a:spLocks noChangeShapeType="1"/>
            </p:cNvSpPr>
            <p:nvPr/>
          </p:nvSpPr>
          <p:spPr bwMode="auto">
            <a:xfrm flipV="1">
              <a:off x="793" y="3621"/>
              <a:ext cx="155" cy="172"/>
            </a:xfrm>
            <a:prstGeom prst="line">
              <a:avLst/>
            </a:prstGeom>
            <a:noFill/>
            <a:ln w="28575">
              <a:solidFill>
                <a:srgbClr val="0000FF"/>
              </a:solidFill>
              <a:round/>
              <a:tailEnd type="stealth" w="lg" len="lg"/>
            </a:ln>
            <a:effectLst/>
          </p:spPr>
          <p:txBody>
            <a:bodyPr/>
            <a:lstStyle/>
            <a:p>
              <a:endParaRPr lang="zh-CN" altLang="en-US"/>
            </a:p>
          </p:txBody>
        </p:sp>
        <p:sp>
          <p:nvSpPr>
            <p:cNvPr id="1112157" name="Text Box 93"/>
            <p:cNvSpPr txBox="1">
              <a:spLocks noChangeArrowheads="1"/>
            </p:cNvSpPr>
            <p:nvPr/>
          </p:nvSpPr>
          <p:spPr bwMode="auto">
            <a:xfrm>
              <a:off x="674" y="3694"/>
              <a:ext cx="182"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q</a:t>
              </a:r>
            </a:p>
          </p:txBody>
        </p:sp>
      </p:grpSp>
      <p:grpSp>
        <p:nvGrpSpPr>
          <p:cNvPr id="1112161" name="Group 97"/>
          <p:cNvGrpSpPr/>
          <p:nvPr/>
        </p:nvGrpSpPr>
        <p:grpSpPr bwMode="auto">
          <a:xfrm>
            <a:off x="3410799" y="5013325"/>
            <a:ext cx="4675187" cy="503238"/>
            <a:chOff x="1565" y="3158"/>
            <a:chExt cx="2945" cy="317"/>
          </a:xfrm>
        </p:grpSpPr>
        <p:sp useBgFill="1">
          <p:nvSpPr>
            <p:cNvPr id="1112158" name="Rectangle 94"/>
            <p:cNvSpPr>
              <a:spLocks noChangeArrowheads="1"/>
            </p:cNvSpPr>
            <p:nvPr/>
          </p:nvSpPr>
          <p:spPr bwMode="auto">
            <a:xfrm>
              <a:off x="1846" y="3158"/>
              <a:ext cx="2664" cy="317"/>
            </a:xfrm>
            <a:prstGeom prst="rect">
              <a:avLst/>
            </a:prstGeom>
            <a:ln w="9525">
              <a:noFill/>
              <a:miter lim="800000"/>
            </a:ln>
            <a:effectLst/>
          </p:spPr>
          <p:txBody>
            <a:bodyPr wrap="none" anchor="ctr"/>
            <a:lstStyle/>
            <a:p>
              <a:endParaRPr lang="zh-CN" altLang="en-US"/>
            </a:p>
          </p:txBody>
        </p:sp>
        <p:sp>
          <p:nvSpPr>
            <p:cNvPr id="1112160" name="Rectangle 96"/>
            <p:cNvSpPr>
              <a:spLocks noChangeArrowheads="1"/>
            </p:cNvSpPr>
            <p:nvPr/>
          </p:nvSpPr>
          <p:spPr bwMode="auto">
            <a:xfrm>
              <a:off x="1565" y="3339"/>
              <a:ext cx="226" cy="136"/>
            </a:xfrm>
            <a:prstGeom prst="rect">
              <a:avLst/>
            </a:prstGeom>
            <a:gradFill rotWithShape="1">
              <a:gsLst>
                <a:gs pos="0">
                  <a:srgbClr val="C0C0C0"/>
                </a:gs>
                <a:gs pos="100000">
                  <a:schemeClr val="bg1"/>
                </a:gs>
              </a:gsLst>
              <a:lin ang="5400000" scaled="1"/>
            </a:gradFill>
            <a:ln w="9525">
              <a:noFill/>
              <a:miter lim="800000"/>
            </a:ln>
            <a:effectLst/>
          </p:spPr>
          <p:txBody>
            <a:bodyPr wrap="none" anchor="ctr"/>
            <a:lstStyle/>
            <a:p>
              <a:endParaRPr lang="zh-CN" altLang="en-US"/>
            </a:p>
          </p:txBody>
        </p:sp>
      </p:grpSp>
      <p:sp>
        <p:nvSpPr>
          <p:cNvPr id="1112159" name="Rectangle 95"/>
          <p:cNvSpPr>
            <a:spLocks noChangeArrowheads="1"/>
          </p:cNvSpPr>
          <p:nvPr/>
        </p:nvSpPr>
        <p:spPr bwMode="auto">
          <a:xfrm>
            <a:off x="3280623" y="5243513"/>
            <a:ext cx="361950" cy="304800"/>
          </a:xfrm>
          <a:prstGeom prst="rect">
            <a:avLst/>
          </a:prstGeom>
          <a:noFill/>
          <a:ln w="9525">
            <a:noFill/>
            <a:miter lim="800000"/>
          </a:ln>
          <a:effectLst/>
        </p:spPr>
        <p:txBody>
          <a:bodyPr wrap="none">
            <a:spAutoFit/>
          </a:bodyPr>
          <a:lstStyle/>
          <a:p>
            <a:r>
              <a:rPr lang="en-US" altLang="zh-CN" sz="1400" b="1">
                <a:solidFill>
                  <a:schemeClr val="accent2"/>
                </a:solidFill>
                <a:effectLst>
                  <a:outerShdw blurRad="38100" dist="38100" dir="2700000" algn="tl">
                    <a:srgbClr val="000000"/>
                  </a:outerShdw>
                </a:effectLst>
              </a:rPr>
              <a:t>∧</a:t>
            </a:r>
          </a:p>
        </p:txBody>
      </p:sp>
      <p:grpSp>
        <p:nvGrpSpPr>
          <p:cNvPr id="1112162" name="Group 98"/>
          <p:cNvGrpSpPr/>
          <p:nvPr/>
        </p:nvGrpSpPr>
        <p:grpSpPr bwMode="auto">
          <a:xfrm>
            <a:off x="2188424" y="2208214"/>
            <a:ext cx="3170237" cy="1565275"/>
            <a:chOff x="793" y="1389"/>
            <a:chExt cx="1997" cy="986"/>
          </a:xfrm>
        </p:grpSpPr>
        <p:sp>
          <p:nvSpPr>
            <p:cNvPr id="1112163" name="Line 99"/>
            <p:cNvSpPr>
              <a:spLocks noChangeShapeType="1"/>
            </p:cNvSpPr>
            <p:nvPr/>
          </p:nvSpPr>
          <p:spPr bwMode="auto">
            <a:xfrm>
              <a:off x="793" y="2368"/>
              <a:ext cx="1997" cy="0"/>
            </a:xfrm>
            <a:prstGeom prst="line">
              <a:avLst/>
            </a:prstGeom>
            <a:noFill/>
            <a:ln w="28575">
              <a:solidFill>
                <a:srgbClr val="FF00FF"/>
              </a:solidFill>
              <a:round/>
            </a:ln>
            <a:effectLst/>
          </p:spPr>
          <p:txBody>
            <a:bodyPr/>
            <a:lstStyle/>
            <a:p>
              <a:endParaRPr lang="zh-CN" altLang="en-US"/>
            </a:p>
          </p:txBody>
        </p:sp>
        <p:sp>
          <p:nvSpPr>
            <p:cNvPr id="1112164" name="Line 100"/>
            <p:cNvSpPr>
              <a:spLocks noChangeShapeType="1"/>
            </p:cNvSpPr>
            <p:nvPr/>
          </p:nvSpPr>
          <p:spPr bwMode="auto">
            <a:xfrm flipH="1">
              <a:off x="2426" y="1389"/>
              <a:ext cx="363" cy="0"/>
            </a:xfrm>
            <a:prstGeom prst="line">
              <a:avLst/>
            </a:prstGeom>
            <a:noFill/>
            <a:ln w="28575">
              <a:solidFill>
                <a:srgbClr val="FF00FF"/>
              </a:solidFill>
              <a:round/>
              <a:tailEnd type="stealth" w="lg" len="lg"/>
            </a:ln>
            <a:effectLst/>
          </p:spPr>
          <p:txBody>
            <a:bodyPr/>
            <a:lstStyle/>
            <a:p>
              <a:endParaRPr lang="zh-CN" altLang="en-US"/>
            </a:p>
          </p:txBody>
        </p:sp>
        <p:sp>
          <p:nvSpPr>
            <p:cNvPr id="1112165" name="Line 101"/>
            <p:cNvSpPr>
              <a:spLocks noChangeShapeType="1"/>
            </p:cNvSpPr>
            <p:nvPr/>
          </p:nvSpPr>
          <p:spPr bwMode="auto">
            <a:xfrm>
              <a:off x="2789" y="1389"/>
              <a:ext cx="0" cy="986"/>
            </a:xfrm>
            <a:prstGeom prst="line">
              <a:avLst/>
            </a:prstGeom>
            <a:noFill/>
            <a:ln w="28575">
              <a:solidFill>
                <a:srgbClr val="FF00FF"/>
              </a:solidFill>
              <a:round/>
            </a:ln>
            <a:effectLst/>
          </p:spPr>
          <p:txBody>
            <a:bodyPr/>
            <a:lstStyle/>
            <a:p>
              <a:endParaRPr lang="zh-CN" altLang="en-US"/>
            </a:p>
          </p:txBody>
        </p:sp>
      </p:grpSp>
      <p:sp useBgFill="1">
        <p:nvSpPr>
          <p:cNvPr id="1112166" name="Rectangle 102"/>
          <p:cNvSpPr>
            <a:spLocks noChangeArrowheads="1"/>
          </p:cNvSpPr>
          <p:nvPr/>
        </p:nvSpPr>
        <p:spPr bwMode="auto">
          <a:xfrm>
            <a:off x="7684348" y="5118101"/>
            <a:ext cx="1295400" cy="1368425"/>
          </a:xfrm>
          <a:prstGeom prst="rect">
            <a:avLst/>
          </a:prstGeom>
          <a:ln w="9525">
            <a:noFill/>
            <a:miter lim="800000"/>
          </a:ln>
          <a:effectLst/>
        </p:spPr>
        <p:txBody>
          <a:bodyPr wrap="none" anchor="ctr"/>
          <a:lstStyle/>
          <a:p>
            <a:endParaRPr lang="zh-CN" altLang="en-US"/>
          </a:p>
        </p:txBody>
      </p:sp>
      <p:grpSp>
        <p:nvGrpSpPr>
          <p:cNvPr id="1112167" name="Group 103"/>
          <p:cNvGrpSpPr/>
          <p:nvPr/>
        </p:nvGrpSpPr>
        <p:grpSpPr bwMode="auto">
          <a:xfrm>
            <a:off x="2190010" y="2209801"/>
            <a:ext cx="3170238" cy="1565275"/>
            <a:chOff x="793" y="1389"/>
            <a:chExt cx="1997" cy="986"/>
          </a:xfrm>
        </p:grpSpPr>
        <p:sp>
          <p:nvSpPr>
            <p:cNvPr id="1112168" name="Line 104"/>
            <p:cNvSpPr>
              <a:spLocks noChangeShapeType="1"/>
            </p:cNvSpPr>
            <p:nvPr/>
          </p:nvSpPr>
          <p:spPr bwMode="auto">
            <a:xfrm>
              <a:off x="793" y="2368"/>
              <a:ext cx="1997" cy="0"/>
            </a:xfrm>
            <a:prstGeom prst="line">
              <a:avLst/>
            </a:prstGeom>
            <a:noFill/>
            <a:ln w="28575">
              <a:solidFill>
                <a:srgbClr val="FF00FF"/>
              </a:solidFill>
              <a:round/>
            </a:ln>
            <a:effectLst>
              <a:outerShdw blurRad="50800" dist="38100" dir="2700000" algn="tl" rotWithShape="0">
                <a:prstClr val="black">
                  <a:alpha val="40000"/>
                </a:prstClr>
              </a:outerShdw>
            </a:effectLst>
          </p:spPr>
          <p:txBody>
            <a:bodyPr/>
            <a:lstStyle/>
            <a:p>
              <a:endParaRPr lang="zh-CN" altLang="en-US"/>
            </a:p>
          </p:txBody>
        </p:sp>
        <p:sp>
          <p:nvSpPr>
            <p:cNvPr id="1112169" name="Line 105"/>
            <p:cNvSpPr>
              <a:spLocks noChangeShapeType="1"/>
            </p:cNvSpPr>
            <p:nvPr/>
          </p:nvSpPr>
          <p:spPr bwMode="auto">
            <a:xfrm flipH="1">
              <a:off x="2426" y="1389"/>
              <a:ext cx="363" cy="0"/>
            </a:xfrm>
            <a:prstGeom prst="line">
              <a:avLst/>
            </a:prstGeom>
            <a:noFill/>
            <a:ln w="28575">
              <a:solidFill>
                <a:srgbClr val="FF00FF"/>
              </a:solidFill>
              <a:round/>
              <a:tailEnd type="stealth" w="lg" len="lg"/>
            </a:ln>
            <a:effectLst/>
          </p:spPr>
          <p:txBody>
            <a:bodyPr/>
            <a:lstStyle/>
            <a:p>
              <a:endParaRPr lang="zh-CN" altLang="en-US"/>
            </a:p>
          </p:txBody>
        </p:sp>
        <p:sp>
          <p:nvSpPr>
            <p:cNvPr id="1112170" name="Line 106"/>
            <p:cNvSpPr>
              <a:spLocks noChangeShapeType="1"/>
            </p:cNvSpPr>
            <p:nvPr/>
          </p:nvSpPr>
          <p:spPr bwMode="auto">
            <a:xfrm>
              <a:off x="2789" y="1389"/>
              <a:ext cx="0" cy="986"/>
            </a:xfrm>
            <a:prstGeom prst="line">
              <a:avLst/>
            </a:prstGeom>
            <a:noFill/>
            <a:ln w="28575">
              <a:solidFill>
                <a:srgbClr val="FF00FF"/>
              </a:solidFill>
              <a:round/>
            </a:ln>
            <a:effectLst>
              <a:outerShdw blurRad="50800" dist="38100" dir="2700000" algn="tl" rotWithShape="0">
                <a:prstClr val="black">
                  <a:alpha val="40000"/>
                </a:prstClr>
              </a:outerShdw>
            </a:effectLst>
          </p:spPr>
          <p:txBody>
            <a:bodyPr/>
            <a:lstStyle/>
            <a:p>
              <a:endParaRPr lang="zh-CN" altLang="en-US"/>
            </a:p>
          </p:txBody>
        </p:sp>
      </p:grpSp>
      <p:sp useBgFill="1">
        <p:nvSpPr>
          <p:cNvPr id="1112171" name="Rectangle 107"/>
          <p:cNvSpPr>
            <a:spLocks noChangeArrowheads="1"/>
          </p:cNvSpPr>
          <p:nvPr/>
        </p:nvSpPr>
        <p:spPr bwMode="auto">
          <a:xfrm>
            <a:off x="1997898" y="5000637"/>
            <a:ext cx="2160588" cy="1584325"/>
          </a:xfrm>
          <a:prstGeom prst="rect">
            <a:avLst/>
          </a:prstGeom>
          <a:ln w="9525">
            <a:noFill/>
            <a:miter lim="800000"/>
          </a:ln>
          <a:effectLst/>
        </p:spPr>
        <p:txBody>
          <a:bodyPr wrap="none" anchor="ctr"/>
          <a:lstStyle/>
          <a:p>
            <a:endParaRPr lang="zh-CN" altLang="en-US"/>
          </a:p>
        </p:txBody>
      </p:sp>
      <p:grpSp>
        <p:nvGrpSpPr>
          <p:cNvPr id="1112172" name="Group 108"/>
          <p:cNvGrpSpPr/>
          <p:nvPr/>
        </p:nvGrpSpPr>
        <p:grpSpPr bwMode="auto">
          <a:xfrm>
            <a:off x="-9822" y="0"/>
            <a:ext cx="446088" cy="6858000"/>
            <a:chOff x="0" y="0"/>
            <a:chExt cx="281" cy="4320"/>
          </a:xfrm>
        </p:grpSpPr>
        <p:sp>
          <p:nvSpPr>
            <p:cNvPr id="1112173" name="Text Box 10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2174" name="Text Box 1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2074">
                                            <p:txEl>
                                              <p:pRg st="0" end="0"/>
                                            </p:txEl>
                                          </p:spTgt>
                                        </p:tgtEl>
                                        <p:attrNameLst>
                                          <p:attrName>style.visibility</p:attrName>
                                        </p:attrNameLst>
                                      </p:cBhvr>
                                      <p:to>
                                        <p:strVal val="visible"/>
                                      </p:to>
                                    </p:set>
                                    <p:anim calcmode="lin" valueType="num">
                                      <p:cBhvr additive="base">
                                        <p:cTn id="7" dur="500" fill="hold"/>
                                        <p:tgtEl>
                                          <p:spTgt spid="11120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2074">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12074">
                                            <p:txEl>
                                              <p:pRg st="1" end="1"/>
                                            </p:txEl>
                                          </p:spTgt>
                                        </p:tgtEl>
                                        <p:attrNameLst>
                                          <p:attrName>style.visibility</p:attrName>
                                        </p:attrNameLst>
                                      </p:cBhvr>
                                      <p:to>
                                        <p:strVal val="visible"/>
                                      </p:to>
                                    </p:set>
                                    <p:anim calcmode="lin" valueType="num">
                                      <p:cBhvr additive="base">
                                        <p:cTn id="11" dur="500" fill="hold"/>
                                        <p:tgtEl>
                                          <p:spTgt spid="111207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12074">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12074">
                                            <p:txEl>
                                              <p:pRg st="2" end="2"/>
                                            </p:txEl>
                                          </p:spTgt>
                                        </p:tgtEl>
                                        <p:attrNameLst>
                                          <p:attrName>style.visibility</p:attrName>
                                        </p:attrNameLst>
                                      </p:cBhvr>
                                      <p:to>
                                        <p:strVal val="visible"/>
                                      </p:to>
                                    </p:set>
                                    <p:anim calcmode="lin" valueType="num">
                                      <p:cBhvr additive="base">
                                        <p:cTn id="15" dur="500" fill="hold"/>
                                        <p:tgtEl>
                                          <p:spTgt spid="111207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12074">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12074">
                                            <p:txEl>
                                              <p:pRg st="3" end="3"/>
                                            </p:txEl>
                                          </p:spTgt>
                                        </p:tgtEl>
                                        <p:attrNameLst>
                                          <p:attrName>style.visibility</p:attrName>
                                        </p:attrNameLst>
                                      </p:cBhvr>
                                      <p:to>
                                        <p:strVal val="visible"/>
                                      </p:to>
                                    </p:set>
                                    <p:anim calcmode="lin" valueType="num">
                                      <p:cBhvr additive="base">
                                        <p:cTn id="21" dur="500" fill="hold"/>
                                        <p:tgtEl>
                                          <p:spTgt spid="111207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112074">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3" fill="hold">
                            <p:stCondLst>
                              <p:cond delay="500"/>
                            </p:stCondLst>
                            <p:childTnLst>
                              <p:par>
                                <p:cTn id="24" presetID="18" presetClass="entr" presetSubtype="3" fill="hold" nodeType="afterEffect">
                                  <p:stCondLst>
                                    <p:cond delay="0"/>
                                  </p:stCondLst>
                                  <p:childTnLst>
                                    <p:set>
                                      <p:cBhvr>
                                        <p:cTn id="25" dur="1" fill="hold">
                                          <p:stCondLst>
                                            <p:cond delay="0"/>
                                          </p:stCondLst>
                                        </p:cTn>
                                        <p:tgtEl>
                                          <p:spTgt spid="1112109"/>
                                        </p:tgtEl>
                                        <p:attrNameLst>
                                          <p:attrName>style.visibility</p:attrName>
                                        </p:attrNameLst>
                                      </p:cBhvr>
                                      <p:to>
                                        <p:strVal val="visible"/>
                                      </p:to>
                                    </p:set>
                                    <p:animEffect transition="in" filter="strips(upRight)">
                                      <p:cBhvr>
                                        <p:cTn id="26" dur="500"/>
                                        <p:tgtEl>
                                          <p:spTgt spid="1112109"/>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12074">
                                            <p:txEl>
                                              <p:pRg st="4" end="4"/>
                                            </p:txEl>
                                          </p:spTgt>
                                        </p:tgtEl>
                                        <p:attrNameLst>
                                          <p:attrName>style.visibility</p:attrName>
                                        </p:attrNameLst>
                                      </p:cBhvr>
                                      <p:to>
                                        <p:strVal val="visible"/>
                                      </p:to>
                                    </p:set>
                                    <p:anim calcmode="lin" valueType="num">
                                      <p:cBhvr additive="base">
                                        <p:cTn id="31" dur="500" fill="hold"/>
                                        <p:tgtEl>
                                          <p:spTgt spid="111207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2074">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par>
                                <p:cTn id="33" presetID="2" presetClass="entr" presetSubtype="4" fill="hold" nodeType="withEffect">
                                  <p:stCondLst>
                                    <p:cond delay="0"/>
                                  </p:stCondLst>
                                  <p:childTnLst>
                                    <p:set>
                                      <p:cBhvr>
                                        <p:cTn id="34" dur="1" fill="hold">
                                          <p:stCondLst>
                                            <p:cond delay="0"/>
                                          </p:stCondLst>
                                        </p:cTn>
                                        <p:tgtEl>
                                          <p:spTgt spid="1112074">
                                            <p:txEl>
                                              <p:pRg st="5" end="5"/>
                                            </p:txEl>
                                          </p:spTgt>
                                        </p:tgtEl>
                                        <p:attrNameLst>
                                          <p:attrName>style.visibility</p:attrName>
                                        </p:attrNameLst>
                                      </p:cBhvr>
                                      <p:to>
                                        <p:strVal val="visible"/>
                                      </p:to>
                                    </p:set>
                                    <p:anim calcmode="lin" valueType="num">
                                      <p:cBhvr additive="base">
                                        <p:cTn id="35" dur="500" fill="hold"/>
                                        <p:tgtEl>
                                          <p:spTgt spid="111207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12074">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112074">
                                            <p:txEl>
                                              <p:pRg st="6" end="6"/>
                                            </p:txEl>
                                          </p:spTgt>
                                        </p:tgtEl>
                                        <p:attrNameLst>
                                          <p:attrName>style.visibility</p:attrName>
                                        </p:attrNameLst>
                                      </p:cBhvr>
                                      <p:to>
                                        <p:strVal val="visible"/>
                                      </p:to>
                                    </p:set>
                                    <p:anim calcmode="lin" valueType="num">
                                      <p:cBhvr additive="base">
                                        <p:cTn id="41" dur="500" fill="hold"/>
                                        <p:tgtEl>
                                          <p:spTgt spid="111207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12074">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par>
                          <p:cTn id="43" fill="hold">
                            <p:stCondLst>
                              <p:cond delay="500"/>
                            </p:stCondLst>
                            <p:childTnLst>
                              <p:par>
                                <p:cTn id="44" presetID="18" presetClass="entr" presetSubtype="3" fill="hold" nodeType="afterEffect">
                                  <p:stCondLst>
                                    <p:cond delay="0"/>
                                  </p:stCondLst>
                                  <p:childTnLst>
                                    <p:set>
                                      <p:cBhvr>
                                        <p:cTn id="45" dur="1" fill="hold">
                                          <p:stCondLst>
                                            <p:cond delay="0"/>
                                          </p:stCondLst>
                                        </p:cTn>
                                        <p:tgtEl>
                                          <p:spTgt spid="1112115"/>
                                        </p:tgtEl>
                                        <p:attrNameLst>
                                          <p:attrName>style.visibility</p:attrName>
                                        </p:attrNameLst>
                                      </p:cBhvr>
                                      <p:to>
                                        <p:strVal val="visible"/>
                                      </p:to>
                                    </p:set>
                                    <p:animEffect transition="in" filter="strips(upRight)">
                                      <p:cBhvr>
                                        <p:cTn id="46" dur="500"/>
                                        <p:tgtEl>
                                          <p:spTgt spid="1112115"/>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12074">
                                            <p:txEl>
                                              <p:pRg st="7" end="7"/>
                                            </p:txEl>
                                          </p:spTgt>
                                        </p:tgtEl>
                                        <p:attrNameLst>
                                          <p:attrName>style.visibility</p:attrName>
                                        </p:attrNameLst>
                                      </p:cBhvr>
                                      <p:to>
                                        <p:strVal val="visible"/>
                                      </p:to>
                                    </p:set>
                                    <p:anim calcmode="lin" valueType="num">
                                      <p:cBhvr additive="base">
                                        <p:cTn id="51" dur="500" fill="hold"/>
                                        <p:tgtEl>
                                          <p:spTgt spid="1112074">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12074">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childTnLst>
                          </p:cTn>
                        </p:par>
                        <p:par>
                          <p:cTn id="53" fill="hold">
                            <p:stCondLst>
                              <p:cond delay="500"/>
                            </p:stCondLst>
                            <p:childTnLst>
                              <p:par>
                                <p:cTn id="54" presetID="4" presetClass="entr" presetSubtype="16" fill="hold" nodeType="afterEffect">
                                  <p:stCondLst>
                                    <p:cond delay="0"/>
                                  </p:stCondLst>
                                  <p:childTnLst>
                                    <p:set>
                                      <p:cBhvr>
                                        <p:cTn id="55" dur="1" fill="hold">
                                          <p:stCondLst>
                                            <p:cond delay="0"/>
                                          </p:stCondLst>
                                        </p:cTn>
                                        <p:tgtEl>
                                          <p:spTgt spid="1112121"/>
                                        </p:tgtEl>
                                        <p:attrNameLst>
                                          <p:attrName>style.visibility</p:attrName>
                                        </p:attrNameLst>
                                      </p:cBhvr>
                                      <p:to>
                                        <p:strVal val="visible"/>
                                      </p:to>
                                    </p:set>
                                    <p:animEffect transition="in" filter="box(in)">
                                      <p:cBhvr>
                                        <p:cTn id="56" dur="500"/>
                                        <p:tgtEl>
                                          <p:spTgt spid="1112121"/>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par>
                          <p:cTn id="57" fill="hold">
                            <p:stCondLst>
                              <p:cond delay="1000"/>
                            </p:stCondLst>
                            <p:childTnLst>
                              <p:par>
                                <p:cTn id="58" presetID="18" presetClass="entr" presetSubtype="6" fill="hold" nodeType="afterEffect">
                                  <p:stCondLst>
                                    <p:cond delay="0"/>
                                  </p:stCondLst>
                                  <p:childTnLst>
                                    <p:set>
                                      <p:cBhvr>
                                        <p:cTn id="59" dur="1" fill="hold">
                                          <p:stCondLst>
                                            <p:cond delay="0"/>
                                          </p:stCondLst>
                                        </p:cTn>
                                        <p:tgtEl>
                                          <p:spTgt spid="1112125"/>
                                        </p:tgtEl>
                                        <p:attrNameLst>
                                          <p:attrName>style.visibility</p:attrName>
                                        </p:attrNameLst>
                                      </p:cBhvr>
                                      <p:to>
                                        <p:strVal val="visible"/>
                                      </p:to>
                                    </p:set>
                                    <p:animEffect transition="in" filter="strips(downRight)">
                                      <p:cBhvr>
                                        <p:cTn id="60" dur="500"/>
                                        <p:tgtEl>
                                          <p:spTgt spid="1112125"/>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12074">
                                            <p:txEl>
                                              <p:pRg st="8" end="8"/>
                                            </p:txEl>
                                          </p:spTgt>
                                        </p:tgtEl>
                                        <p:attrNameLst>
                                          <p:attrName>style.visibility</p:attrName>
                                        </p:attrNameLst>
                                      </p:cBhvr>
                                      <p:to>
                                        <p:strVal val="visible"/>
                                      </p:to>
                                    </p:set>
                                    <p:anim calcmode="lin" valueType="num">
                                      <p:cBhvr additive="base">
                                        <p:cTn id="65" dur="500" fill="hold"/>
                                        <p:tgtEl>
                                          <p:spTgt spid="111207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12074">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1112074">
                                            <p:txEl>
                                              <p:pRg st="9" end="9"/>
                                            </p:txEl>
                                          </p:spTgt>
                                        </p:tgtEl>
                                        <p:attrNameLst>
                                          <p:attrName>style.visibility</p:attrName>
                                        </p:attrNameLst>
                                      </p:cBhvr>
                                      <p:to>
                                        <p:strVal val="visible"/>
                                      </p:to>
                                    </p:set>
                                    <p:anim calcmode="lin" valueType="num">
                                      <p:cBhvr additive="base">
                                        <p:cTn id="69" dur="500" fill="hold"/>
                                        <p:tgtEl>
                                          <p:spTgt spid="1112074">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12074">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4" presetClass="entr" presetSubtype="16" fill="hold" grpId="0" nodeType="afterEffect">
                                  <p:stCondLst>
                                    <p:cond delay="0"/>
                                  </p:stCondLst>
                                  <p:childTnLst>
                                    <p:set>
                                      <p:cBhvr>
                                        <p:cTn id="73" dur="1" fill="hold">
                                          <p:stCondLst>
                                            <p:cond delay="0"/>
                                          </p:stCondLst>
                                        </p:cTn>
                                        <p:tgtEl>
                                          <p:spTgt spid="1112126"/>
                                        </p:tgtEl>
                                        <p:attrNameLst>
                                          <p:attrName>style.visibility</p:attrName>
                                        </p:attrNameLst>
                                      </p:cBhvr>
                                      <p:to>
                                        <p:strVal val="visible"/>
                                      </p:to>
                                    </p:set>
                                    <p:animEffect transition="in" filter="box(in)">
                                      <p:cBhvr>
                                        <p:cTn id="74" dur="500"/>
                                        <p:tgtEl>
                                          <p:spTgt spid="1112126"/>
                                        </p:tgtEl>
                                      </p:cBhvr>
                                    </p:animEffect>
                                  </p:childTnLst>
                                  <p:subTnLst>
                                    <p:audio>
                                      <p:cMediaNode>
                                        <p:cTn display="0" masterRel="sameClick">
                                          <p:stCondLst>
                                            <p:cond evt="begin" delay="0">
                                              <p:tn val="72"/>
                                            </p:cond>
                                          </p:stCondLst>
                                          <p:endCondLst>
                                            <p:cond evt="onStopAudio" delay="0">
                                              <p:tgtEl>
                                                <p:sldTgt/>
                                              </p:tgtEl>
                                            </p:cond>
                                          </p:endCondLst>
                                        </p:cTn>
                                        <p:tgtEl>
                                          <p:sndTgt r:embed="rId3" name="camera.wav"/>
                                        </p:tgtEl>
                                      </p:cMediaNode>
                                    </p:audio>
                                  </p:subTnLst>
                                </p:cTn>
                              </p:par>
                            </p:childTnLst>
                          </p:cTn>
                        </p:par>
                      </p:childTnLst>
                    </p:cTn>
                  </p:par>
                  <p:par>
                    <p:cTn id="75" fill="hold">
                      <p:stCondLst>
                        <p:cond delay="indefinite"/>
                      </p:stCondLst>
                      <p:childTnLst>
                        <p:par>
                          <p:cTn id="76" fill="hold">
                            <p:stCondLst>
                              <p:cond delay="0"/>
                            </p:stCondLst>
                            <p:childTnLst>
                              <p:par>
                                <p:cTn id="77" presetID="18" presetClass="entr" presetSubtype="3" fill="hold" nodeType="clickEffect">
                                  <p:stCondLst>
                                    <p:cond delay="0"/>
                                  </p:stCondLst>
                                  <p:childTnLst>
                                    <p:set>
                                      <p:cBhvr>
                                        <p:cTn id="78" dur="1" fill="hold">
                                          <p:stCondLst>
                                            <p:cond delay="0"/>
                                          </p:stCondLst>
                                        </p:cTn>
                                        <p:tgtEl>
                                          <p:spTgt spid="1112130"/>
                                        </p:tgtEl>
                                        <p:attrNameLst>
                                          <p:attrName>style.visibility</p:attrName>
                                        </p:attrNameLst>
                                      </p:cBhvr>
                                      <p:to>
                                        <p:strVal val="visible"/>
                                      </p:to>
                                    </p:set>
                                    <p:animEffect transition="in" filter="strips(upRight)">
                                      <p:cBhvr>
                                        <p:cTn id="79" dur="500"/>
                                        <p:tgtEl>
                                          <p:spTgt spid="1112130"/>
                                        </p:tgtEl>
                                      </p:cBhvr>
                                    </p:animEffect>
                                  </p:childTnLst>
                                  <p:subTnLst>
                                    <p:set>
                                      <p:cBhvr override="childStyle">
                                        <p:cTn dur="1" fill="hold" display="0" masterRel="nextClick" afterEffect="1"/>
                                        <p:tgtEl>
                                          <p:spTgt spid="1112130"/>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childTnLst>
                    </p:cTn>
                  </p:par>
                  <p:par>
                    <p:cTn id="80" fill="hold">
                      <p:stCondLst>
                        <p:cond delay="indefinite"/>
                      </p:stCondLst>
                      <p:childTnLst>
                        <p:par>
                          <p:cTn id="81" fill="hold">
                            <p:stCondLst>
                              <p:cond delay="0"/>
                            </p:stCondLst>
                            <p:childTnLst>
                              <p:par>
                                <p:cTn id="82" presetID="18" presetClass="entr" presetSubtype="3" fill="hold" nodeType="clickEffect">
                                  <p:stCondLst>
                                    <p:cond delay="0"/>
                                  </p:stCondLst>
                                  <p:childTnLst>
                                    <p:set>
                                      <p:cBhvr>
                                        <p:cTn id="83" dur="1" fill="hold">
                                          <p:stCondLst>
                                            <p:cond delay="0"/>
                                          </p:stCondLst>
                                        </p:cTn>
                                        <p:tgtEl>
                                          <p:spTgt spid="1112131"/>
                                        </p:tgtEl>
                                        <p:attrNameLst>
                                          <p:attrName>style.visibility</p:attrName>
                                        </p:attrNameLst>
                                      </p:cBhvr>
                                      <p:to>
                                        <p:strVal val="visible"/>
                                      </p:to>
                                    </p:set>
                                    <p:animEffect transition="in" filter="strips(upRight)">
                                      <p:cBhvr>
                                        <p:cTn id="84" dur="500"/>
                                        <p:tgtEl>
                                          <p:spTgt spid="1112131"/>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1112136"/>
                                        </p:tgtEl>
                                        <p:attrNameLst>
                                          <p:attrName>style.visibility</p:attrName>
                                        </p:attrNameLst>
                                      </p:cBhvr>
                                      <p:to>
                                        <p:strVal val="visible"/>
                                      </p:to>
                                    </p:set>
                                    <p:animEffect transition="in" filter="box(in)">
                                      <p:cBhvr>
                                        <p:cTn id="89" dur="500"/>
                                        <p:tgtEl>
                                          <p:spTgt spid="1112136"/>
                                        </p:tgtEl>
                                      </p:cBhvr>
                                    </p:animEffect>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childTnLst>
                          </p:cTn>
                        </p:par>
                        <p:par>
                          <p:cTn id="90" fill="hold">
                            <p:stCondLst>
                              <p:cond delay="500"/>
                            </p:stCondLst>
                            <p:childTnLst>
                              <p:par>
                                <p:cTn id="91" presetID="18" presetClass="entr" presetSubtype="6" fill="hold" nodeType="afterEffect">
                                  <p:stCondLst>
                                    <p:cond delay="0"/>
                                  </p:stCondLst>
                                  <p:childTnLst>
                                    <p:set>
                                      <p:cBhvr>
                                        <p:cTn id="92" dur="1" fill="hold">
                                          <p:stCondLst>
                                            <p:cond delay="0"/>
                                          </p:stCondLst>
                                        </p:cTn>
                                        <p:tgtEl>
                                          <p:spTgt spid="1112139"/>
                                        </p:tgtEl>
                                        <p:attrNameLst>
                                          <p:attrName>style.visibility</p:attrName>
                                        </p:attrNameLst>
                                      </p:cBhvr>
                                      <p:to>
                                        <p:strVal val="visible"/>
                                      </p:to>
                                    </p:set>
                                    <p:animEffect transition="in" filter="strips(downRight)">
                                      <p:cBhvr>
                                        <p:cTn id="93" dur="500"/>
                                        <p:tgtEl>
                                          <p:spTgt spid="1112139"/>
                                        </p:tgtEl>
                                      </p:cBhvr>
                                    </p:animEffect>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1112140"/>
                                        </p:tgtEl>
                                        <p:attrNameLst>
                                          <p:attrName>style.visibility</p:attrName>
                                        </p:attrNameLst>
                                      </p:cBhvr>
                                      <p:to>
                                        <p:strVal val="visible"/>
                                      </p:to>
                                    </p:set>
                                    <p:animEffect transition="in" filter="box(in)">
                                      <p:cBhvr>
                                        <p:cTn id="98" dur="500"/>
                                        <p:tgtEl>
                                          <p:spTgt spid="1112140"/>
                                        </p:tgtEl>
                                      </p:cBhvr>
                                    </p:animEffect>
                                  </p:childTnLst>
                                  <p:subTnLst>
                                    <p:audio>
                                      <p:cMediaNode>
                                        <p:cTn display="0" masterRel="sameClick">
                                          <p:stCondLst>
                                            <p:cond evt="begin" delay="0">
                                              <p:tn val="96"/>
                                            </p:cond>
                                          </p:stCondLst>
                                          <p:endCondLst>
                                            <p:cond evt="onStopAudio" delay="0">
                                              <p:tgtEl>
                                                <p:sldTgt/>
                                              </p:tgtEl>
                                            </p:cond>
                                          </p:endCondLst>
                                        </p:cTn>
                                        <p:tgtEl>
                                          <p:sndTgt r:embed="rId3" name="camera.wav"/>
                                        </p:tgtEl>
                                      </p:cMediaNode>
                                    </p:audio>
                                  </p:subTnLst>
                                </p:cTn>
                              </p:par>
                            </p:childTnLst>
                          </p:cTn>
                        </p:par>
                      </p:childTnLst>
                    </p:cTn>
                  </p:par>
                  <p:par>
                    <p:cTn id="99" fill="hold">
                      <p:stCondLst>
                        <p:cond delay="indefinite"/>
                      </p:stCondLst>
                      <p:childTnLst>
                        <p:par>
                          <p:cTn id="100" fill="hold">
                            <p:stCondLst>
                              <p:cond delay="0"/>
                            </p:stCondLst>
                            <p:childTnLst>
                              <p:par>
                                <p:cTn id="101" presetID="18" presetClass="entr" presetSubtype="3" fill="hold" nodeType="clickEffect">
                                  <p:stCondLst>
                                    <p:cond delay="0"/>
                                  </p:stCondLst>
                                  <p:childTnLst>
                                    <p:set>
                                      <p:cBhvr>
                                        <p:cTn id="102" dur="1" fill="hold">
                                          <p:stCondLst>
                                            <p:cond delay="0"/>
                                          </p:stCondLst>
                                        </p:cTn>
                                        <p:tgtEl>
                                          <p:spTgt spid="1112141"/>
                                        </p:tgtEl>
                                        <p:attrNameLst>
                                          <p:attrName>style.visibility</p:attrName>
                                        </p:attrNameLst>
                                      </p:cBhvr>
                                      <p:to>
                                        <p:strVal val="visible"/>
                                      </p:to>
                                    </p:set>
                                    <p:animEffect transition="in" filter="strips(upRight)">
                                      <p:cBhvr>
                                        <p:cTn id="103" dur="500"/>
                                        <p:tgtEl>
                                          <p:spTgt spid="1112141"/>
                                        </p:tgtEl>
                                      </p:cBhvr>
                                    </p:animEffect>
                                  </p:childTnLst>
                                  <p:subTnLst>
                                    <p:set>
                                      <p:cBhvr override="childStyle">
                                        <p:cTn dur="1" fill="hold" display="0" masterRel="nextClick" afterEffect="1"/>
                                        <p:tgtEl>
                                          <p:spTgt spid="1112141"/>
                                        </p:tgtEl>
                                        <p:attrNameLst>
                                          <p:attrName>style.visibility</p:attrName>
                                        </p:attrNameLst>
                                      </p:cBhvr>
                                      <p:to>
                                        <p:strVal val="hidden"/>
                                      </p:to>
                                    </p:set>
                                    <p:audio>
                                      <p:cMediaNode>
                                        <p:cTn display="0" masterRel="sameClick">
                                          <p:stCondLst>
                                            <p:cond evt="begin" delay="0">
                                              <p:tn val="101"/>
                                            </p:cond>
                                          </p:stCondLst>
                                          <p:endCondLst>
                                            <p:cond evt="onStopAudio" delay="0">
                                              <p:tgtEl>
                                                <p:sldTgt/>
                                              </p:tgtEl>
                                            </p:cond>
                                          </p:endCondLst>
                                        </p:cTn>
                                        <p:tgtEl>
                                          <p:sndTgt r:embed="rId3" name="camera.wav"/>
                                        </p:tgtEl>
                                      </p:cMediaNode>
                                    </p:audio>
                                  </p:subTnLst>
                                </p:cTn>
                              </p:par>
                            </p:childTnLst>
                          </p:cTn>
                        </p:par>
                      </p:childTnLst>
                    </p:cTn>
                  </p:par>
                  <p:par>
                    <p:cTn id="104" fill="hold">
                      <p:stCondLst>
                        <p:cond delay="indefinite"/>
                      </p:stCondLst>
                      <p:childTnLst>
                        <p:par>
                          <p:cTn id="105" fill="hold">
                            <p:stCondLst>
                              <p:cond delay="0"/>
                            </p:stCondLst>
                            <p:childTnLst>
                              <p:par>
                                <p:cTn id="106" presetID="18" presetClass="entr" presetSubtype="3" fill="hold" nodeType="clickEffect">
                                  <p:stCondLst>
                                    <p:cond delay="0"/>
                                  </p:stCondLst>
                                  <p:childTnLst>
                                    <p:set>
                                      <p:cBhvr>
                                        <p:cTn id="107" dur="1" fill="hold">
                                          <p:stCondLst>
                                            <p:cond delay="0"/>
                                          </p:stCondLst>
                                        </p:cTn>
                                        <p:tgtEl>
                                          <p:spTgt spid="1112145"/>
                                        </p:tgtEl>
                                        <p:attrNameLst>
                                          <p:attrName>style.visibility</p:attrName>
                                        </p:attrNameLst>
                                      </p:cBhvr>
                                      <p:to>
                                        <p:strVal val="visible"/>
                                      </p:to>
                                    </p:set>
                                    <p:animEffect transition="in" filter="strips(upRight)">
                                      <p:cBhvr>
                                        <p:cTn id="108" dur="500"/>
                                        <p:tgtEl>
                                          <p:spTgt spid="1112145"/>
                                        </p:tgtEl>
                                      </p:cBhvr>
                                    </p:animEffect>
                                  </p:childTnLst>
                                  <p:subTnLst>
                                    <p:audio>
                                      <p:cMediaNode>
                                        <p:cTn display="0" masterRel="sameClick">
                                          <p:stCondLst>
                                            <p:cond evt="begin" delay="0">
                                              <p:tn val="106"/>
                                            </p:cond>
                                          </p:stCondLst>
                                          <p:endCondLst>
                                            <p:cond evt="onStopAudio" delay="0">
                                              <p:tgtEl>
                                                <p:sldTgt/>
                                              </p:tgtEl>
                                            </p:cond>
                                          </p:endCondLst>
                                        </p:cTn>
                                        <p:tgtEl>
                                          <p:sndTgt r:embed="rId3" name="camera.wav"/>
                                        </p:tgtEl>
                                      </p:cMediaNode>
                                    </p:audio>
                                  </p:subTnLst>
                                </p:cTn>
                              </p:par>
                            </p:childTnLst>
                          </p:cTn>
                        </p:par>
                      </p:childTnLst>
                    </p:cTn>
                  </p:par>
                  <p:par>
                    <p:cTn id="109" fill="hold">
                      <p:stCondLst>
                        <p:cond delay="indefinite"/>
                      </p:stCondLst>
                      <p:childTnLst>
                        <p:par>
                          <p:cTn id="110" fill="hold">
                            <p:stCondLst>
                              <p:cond delay="0"/>
                            </p:stCondLst>
                            <p:childTnLst>
                              <p:par>
                                <p:cTn id="111" presetID="4" presetClass="entr" presetSubtype="16" fill="hold" nodeType="clickEffect">
                                  <p:stCondLst>
                                    <p:cond delay="0"/>
                                  </p:stCondLst>
                                  <p:childTnLst>
                                    <p:set>
                                      <p:cBhvr>
                                        <p:cTn id="112" dur="1" fill="hold">
                                          <p:stCondLst>
                                            <p:cond delay="0"/>
                                          </p:stCondLst>
                                        </p:cTn>
                                        <p:tgtEl>
                                          <p:spTgt spid="1112150"/>
                                        </p:tgtEl>
                                        <p:attrNameLst>
                                          <p:attrName>style.visibility</p:attrName>
                                        </p:attrNameLst>
                                      </p:cBhvr>
                                      <p:to>
                                        <p:strVal val="visible"/>
                                      </p:to>
                                    </p:set>
                                    <p:animEffect transition="in" filter="box(in)">
                                      <p:cBhvr>
                                        <p:cTn id="113" dur="500"/>
                                        <p:tgtEl>
                                          <p:spTgt spid="1112150"/>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par>
                          <p:cTn id="114" fill="hold">
                            <p:stCondLst>
                              <p:cond delay="500"/>
                            </p:stCondLst>
                            <p:childTnLst>
                              <p:par>
                                <p:cTn id="115" presetID="18" presetClass="entr" presetSubtype="6" fill="hold" nodeType="afterEffect">
                                  <p:stCondLst>
                                    <p:cond delay="0"/>
                                  </p:stCondLst>
                                  <p:childTnLst>
                                    <p:set>
                                      <p:cBhvr>
                                        <p:cTn id="116" dur="1" fill="hold">
                                          <p:stCondLst>
                                            <p:cond delay="0"/>
                                          </p:stCondLst>
                                        </p:cTn>
                                        <p:tgtEl>
                                          <p:spTgt spid="1112153"/>
                                        </p:tgtEl>
                                        <p:attrNameLst>
                                          <p:attrName>style.visibility</p:attrName>
                                        </p:attrNameLst>
                                      </p:cBhvr>
                                      <p:to>
                                        <p:strVal val="visible"/>
                                      </p:to>
                                    </p:set>
                                    <p:animEffect transition="in" filter="strips(downRight)">
                                      <p:cBhvr>
                                        <p:cTn id="117" dur="500"/>
                                        <p:tgtEl>
                                          <p:spTgt spid="1112153"/>
                                        </p:tgtEl>
                                      </p:cBhvr>
                                    </p:animEffect>
                                  </p:childTnLst>
                                  <p:subTnLs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childTnLst>
                    </p:cTn>
                  </p:par>
                  <p:par>
                    <p:cTn id="118" fill="hold">
                      <p:stCondLst>
                        <p:cond delay="indefinite"/>
                      </p:stCondLst>
                      <p:childTnLst>
                        <p:par>
                          <p:cTn id="119" fill="hold">
                            <p:stCondLst>
                              <p:cond delay="0"/>
                            </p:stCondLst>
                            <p:childTnLst>
                              <p:par>
                                <p:cTn id="120" presetID="4" presetClass="entr" presetSubtype="16" fill="hold" grpId="0" nodeType="clickEffect">
                                  <p:stCondLst>
                                    <p:cond delay="0"/>
                                  </p:stCondLst>
                                  <p:childTnLst>
                                    <p:set>
                                      <p:cBhvr>
                                        <p:cTn id="121" dur="1" fill="hold">
                                          <p:stCondLst>
                                            <p:cond delay="0"/>
                                          </p:stCondLst>
                                        </p:cTn>
                                        <p:tgtEl>
                                          <p:spTgt spid="1112154"/>
                                        </p:tgtEl>
                                        <p:attrNameLst>
                                          <p:attrName>style.visibility</p:attrName>
                                        </p:attrNameLst>
                                      </p:cBhvr>
                                      <p:to>
                                        <p:strVal val="visible"/>
                                      </p:to>
                                    </p:set>
                                    <p:animEffect transition="in" filter="box(in)">
                                      <p:cBhvr>
                                        <p:cTn id="122" dur="500"/>
                                        <p:tgtEl>
                                          <p:spTgt spid="1112154"/>
                                        </p:tgtEl>
                                      </p:cBhvr>
                                    </p:animEffect>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18" presetClass="entr" presetSubtype="3" fill="hold" nodeType="clickEffect">
                                  <p:stCondLst>
                                    <p:cond delay="0"/>
                                  </p:stCondLst>
                                  <p:childTnLst>
                                    <p:set>
                                      <p:cBhvr>
                                        <p:cTn id="126" dur="1" fill="hold">
                                          <p:stCondLst>
                                            <p:cond delay="0"/>
                                          </p:stCondLst>
                                        </p:cTn>
                                        <p:tgtEl>
                                          <p:spTgt spid="1112162"/>
                                        </p:tgtEl>
                                        <p:attrNameLst>
                                          <p:attrName>style.visibility</p:attrName>
                                        </p:attrNameLst>
                                      </p:cBhvr>
                                      <p:to>
                                        <p:strVal val="visible"/>
                                      </p:to>
                                    </p:set>
                                    <p:animEffect transition="in" filter="strips(upRight)">
                                      <p:cBhvr>
                                        <p:cTn id="127" dur="500"/>
                                        <p:tgtEl>
                                          <p:spTgt spid="1112162"/>
                                        </p:tgtEl>
                                      </p:cBhvr>
                                    </p:animEffect>
                                  </p:childTnLst>
                                  <p:subTnLst>
                                    <p:set>
                                      <p:cBhvr override="childStyle">
                                        <p:cTn dur="1" fill="hold" display="0" masterRel="nextClick" afterEffect="1"/>
                                        <p:tgtEl>
                                          <p:spTgt spid="1112162"/>
                                        </p:tgtEl>
                                        <p:attrNameLst>
                                          <p:attrName>style.visibility</p:attrName>
                                        </p:attrNameLst>
                                      </p:cBhvr>
                                      <p:to>
                                        <p:strVal val="hidden"/>
                                      </p:to>
                                    </p:set>
                                    <p:audio>
                                      <p:cMediaNode>
                                        <p:cTn display="0" masterRel="sameClick">
                                          <p:stCondLst>
                                            <p:cond evt="begin" delay="0">
                                              <p:tn val="125"/>
                                            </p:cond>
                                          </p:stCondLst>
                                          <p:endCondLst>
                                            <p:cond evt="onStopAudio" delay="0">
                                              <p:tgtEl>
                                                <p:sldTgt/>
                                              </p:tgtEl>
                                            </p:cond>
                                          </p:endCondLst>
                                        </p:cTn>
                                        <p:tgtEl>
                                          <p:sndTgt r:embed="rId3" name="camera.wav"/>
                                        </p:tgtEl>
                                      </p:cMediaNode>
                                    </p:audio>
                                  </p:subTnLst>
                                </p:cTn>
                              </p:par>
                            </p:childTnLst>
                          </p:cTn>
                        </p:par>
                      </p:childTnLst>
                    </p:cTn>
                  </p:par>
                  <p:par>
                    <p:cTn id="128" fill="hold">
                      <p:stCondLst>
                        <p:cond delay="indefinite"/>
                      </p:stCondLst>
                      <p:childTnLst>
                        <p:par>
                          <p:cTn id="129" fill="hold">
                            <p:stCondLst>
                              <p:cond delay="0"/>
                            </p:stCondLst>
                            <p:childTnLst>
                              <p:par>
                                <p:cTn id="130" presetID="18" presetClass="entr" presetSubtype="3" fill="hold" nodeType="clickEffect">
                                  <p:stCondLst>
                                    <p:cond delay="0"/>
                                  </p:stCondLst>
                                  <p:childTnLst>
                                    <p:set>
                                      <p:cBhvr>
                                        <p:cTn id="131" dur="1" fill="hold">
                                          <p:stCondLst>
                                            <p:cond delay="0"/>
                                          </p:stCondLst>
                                        </p:cTn>
                                        <p:tgtEl>
                                          <p:spTgt spid="1112155"/>
                                        </p:tgtEl>
                                        <p:attrNameLst>
                                          <p:attrName>style.visibility</p:attrName>
                                        </p:attrNameLst>
                                      </p:cBhvr>
                                      <p:to>
                                        <p:strVal val="visible"/>
                                      </p:to>
                                    </p:set>
                                    <p:animEffect transition="in" filter="strips(upRight)">
                                      <p:cBhvr>
                                        <p:cTn id="132" dur="500"/>
                                        <p:tgtEl>
                                          <p:spTgt spid="1112155"/>
                                        </p:tgtEl>
                                      </p:cBhvr>
                                    </p:animEffect>
                                  </p:childTnLst>
                                  <p:subTnLst>
                                    <p:audio>
                                      <p:cMediaNode>
                                        <p:cTn display="0" masterRel="sameClick">
                                          <p:stCondLst>
                                            <p:cond evt="begin" delay="0">
                                              <p:tn val="130"/>
                                            </p:cond>
                                          </p:stCondLst>
                                          <p:endCondLst>
                                            <p:cond evt="onStopAudio" delay="0">
                                              <p:tgtEl>
                                                <p:sldTgt/>
                                              </p:tgtEl>
                                            </p:cond>
                                          </p:endCondLst>
                                        </p:cTn>
                                        <p:tgtEl>
                                          <p:sndTgt r:embed="rId3" name="camera.wav"/>
                                        </p:tgtEl>
                                      </p:cMediaNode>
                                    </p:audio>
                                  </p:subTnLst>
                                </p:cTn>
                              </p:par>
                            </p:childTnLst>
                          </p:cTn>
                        </p:par>
                      </p:childTnLst>
                    </p:cTn>
                  </p:par>
                  <p:par>
                    <p:cTn id="133" fill="hold">
                      <p:stCondLst>
                        <p:cond delay="indefinite"/>
                      </p:stCondLst>
                      <p:childTnLst>
                        <p:par>
                          <p:cTn id="134" fill="hold">
                            <p:stCondLst>
                              <p:cond delay="0"/>
                            </p:stCondLst>
                            <p:childTnLst>
                              <p:par>
                                <p:cTn id="135" presetID="4" presetClass="entr" presetSubtype="16" fill="hold" nodeType="clickEffect">
                                  <p:stCondLst>
                                    <p:cond delay="0"/>
                                  </p:stCondLst>
                                  <p:childTnLst>
                                    <p:set>
                                      <p:cBhvr>
                                        <p:cTn id="136" dur="1" fill="hold">
                                          <p:stCondLst>
                                            <p:cond delay="0"/>
                                          </p:stCondLst>
                                        </p:cTn>
                                        <p:tgtEl>
                                          <p:spTgt spid="1112161"/>
                                        </p:tgtEl>
                                        <p:attrNameLst>
                                          <p:attrName>style.visibility</p:attrName>
                                        </p:attrNameLst>
                                      </p:cBhvr>
                                      <p:to>
                                        <p:strVal val="visible"/>
                                      </p:to>
                                    </p:set>
                                    <p:animEffect transition="in" filter="box(in)">
                                      <p:cBhvr>
                                        <p:cTn id="137" dur="500"/>
                                        <p:tgtEl>
                                          <p:spTgt spid="1112161"/>
                                        </p:tgtEl>
                                      </p:cBhvr>
                                    </p:animEffect>
                                  </p:childTnLst>
                                  <p:subTnLst>
                                    <p:audio>
                                      <p:cMediaNode>
                                        <p:cTn display="0" masterRel="sameClick">
                                          <p:stCondLst>
                                            <p:cond evt="begin" delay="0">
                                              <p:tn val="135"/>
                                            </p:cond>
                                          </p:stCondLst>
                                          <p:endCondLst>
                                            <p:cond evt="onStopAudio" delay="0">
                                              <p:tgtEl>
                                                <p:sldTgt/>
                                              </p:tgtEl>
                                            </p:cond>
                                          </p:endCondLst>
                                        </p:cTn>
                                        <p:tgtEl>
                                          <p:sndTgt r:embed="rId3" name="camera.wav"/>
                                        </p:tgtEl>
                                      </p:cMediaNode>
                                    </p:audio>
                                  </p:subTnLst>
                                </p:cTn>
                              </p:par>
                            </p:childTnLst>
                          </p:cTn>
                        </p:par>
                        <p:par>
                          <p:cTn id="138" fill="hold">
                            <p:stCondLst>
                              <p:cond delay="500"/>
                            </p:stCondLst>
                            <p:childTnLst>
                              <p:par>
                                <p:cTn id="139" presetID="4" presetClass="entr" presetSubtype="16" fill="hold" grpId="0" nodeType="afterEffect">
                                  <p:stCondLst>
                                    <p:cond delay="0"/>
                                  </p:stCondLst>
                                  <p:childTnLst>
                                    <p:set>
                                      <p:cBhvr>
                                        <p:cTn id="140" dur="1" fill="hold">
                                          <p:stCondLst>
                                            <p:cond delay="0"/>
                                          </p:stCondLst>
                                        </p:cTn>
                                        <p:tgtEl>
                                          <p:spTgt spid="1112159"/>
                                        </p:tgtEl>
                                        <p:attrNameLst>
                                          <p:attrName>style.visibility</p:attrName>
                                        </p:attrNameLst>
                                      </p:cBhvr>
                                      <p:to>
                                        <p:strVal val="visible"/>
                                      </p:to>
                                    </p:set>
                                    <p:animEffect transition="in" filter="box(in)">
                                      <p:cBhvr>
                                        <p:cTn id="141" dur="500"/>
                                        <p:tgtEl>
                                          <p:spTgt spid="1112159"/>
                                        </p:tgtEl>
                                      </p:cBhvr>
                                    </p:animEffect>
                                  </p:childTnLst>
                                  <p:subTnLst>
                                    <p:audio>
                                      <p:cMediaNode>
                                        <p:cTn display="0" masterRel="sameClick">
                                          <p:stCondLst>
                                            <p:cond evt="begin" delay="0">
                                              <p:tn val="139"/>
                                            </p:cond>
                                          </p:stCondLst>
                                          <p:endCondLst>
                                            <p:cond evt="onStopAudio" delay="0">
                                              <p:tgtEl>
                                                <p:sldTgt/>
                                              </p:tgtEl>
                                            </p:cond>
                                          </p:endCondLst>
                                        </p:cTn>
                                        <p:tgtEl>
                                          <p:sndTgt r:embed="rId3" name="camera.wav"/>
                                        </p:tgtEl>
                                      </p:cMediaNode>
                                    </p:audio>
                                  </p:subTnLst>
                                </p:cTn>
                              </p:par>
                            </p:childTnLst>
                          </p:cTn>
                        </p:par>
                      </p:childTnLst>
                    </p:cTn>
                  </p:par>
                  <p:par>
                    <p:cTn id="142" fill="hold">
                      <p:stCondLst>
                        <p:cond delay="indefinite"/>
                      </p:stCondLst>
                      <p:childTnLst>
                        <p:par>
                          <p:cTn id="143" fill="hold">
                            <p:stCondLst>
                              <p:cond delay="0"/>
                            </p:stCondLst>
                            <p:childTnLst>
                              <p:par>
                                <p:cTn id="144" presetID="4" presetClass="entr" presetSubtype="16" fill="hold" grpId="0" nodeType="clickEffect">
                                  <p:stCondLst>
                                    <p:cond delay="0"/>
                                  </p:stCondLst>
                                  <p:childTnLst>
                                    <p:set>
                                      <p:cBhvr>
                                        <p:cTn id="145" dur="1" fill="hold">
                                          <p:stCondLst>
                                            <p:cond delay="0"/>
                                          </p:stCondLst>
                                        </p:cTn>
                                        <p:tgtEl>
                                          <p:spTgt spid="1112166"/>
                                        </p:tgtEl>
                                        <p:attrNameLst>
                                          <p:attrName>style.visibility</p:attrName>
                                        </p:attrNameLst>
                                      </p:cBhvr>
                                      <p:to>
                                        <p:strVal val="visible"/>
                                      </p:to>
                                    </p:set>
                                    <p:animEffect transition="in" filter="box(in)">
                                      <p:cBhvr>
                                        <p:cTn id="146" dur="500"/>
                                        <p:tgtEl>
                                          <p:spTgt spid="1112166"/>
                                        </p:tgtEl>
                                      </p:cBhvr>
                                    </p:animEffect>
                                  </p:childTnLst>
                                  <p:subTnLst>
                                    <p:audio>
                                      <p:cMediaNode>
                                        <p:cTn display="0" masterRel="sameClick">
                                          <p:stCondLst>
                                            <p:cond evt="begin" delay="0">
                                              <p:tn val="144"/>
                                            </p:cond>
                                          </p:stCondLst>
                                          <p:endCondLst>
                                            <p:cond evt="onStopAudio" delay="0">
                                              <p:tgtEl>
                                                <p:sldTgt/>
                                              </p:tgtEl>
                                            </p:cond>
                                          </p:endCondLst>
                                        </p:cTn>
                                        <p:tgtEl>
                                          <p:sndTgt r:embed="rId3" name="camera.wav"/>
                                        </p:tgtEl>
                                      </p:cMediaNode>
                                    </p:audio>
                                  </p:subTnLst>
                                </p:cTn>
                              </p:par>
                            </p:childTnLst>
                          </p:cTn>
                        </p:par>
                      </p:childTnLst>
                    </p:cTn>
                  </p:par>
                  <p:par>
                    <p:cTn id="147" fill="hold">
                      <p:stCondLst>
                        <p:cond delay="indefinite"/>
                      </p:stCondLst>
                      <p:childTnLst>
                        <p:par>
                          <p:cTn id="148" fill="hold">
                            <p:stCondLst>
                              <p:cond delay="0"/>
                            </p:stCondLst>
                            <p:childTnLst>
                              <p:par>
                                <p:cTn id="149" presetID="18" presetClass="entr" presetSubtype="3" fill="hold" nodeType="clickEffect">
                                  <p:stCondLst>
                                    <p:cond delay="0"/>
                                  </p:stCondLst>
                                  <p:childTnLst>
                                    <p:set>
                                      <p:cBhvr>
                                        <p:cTn id="150" dur="1" fill="hold">
                                          <p:stCondLst>
                                            <p:cond delay="0"/>
                                          </p:stCondLst>
                                        </p:cTn>
                                        <p:tgtEl>
                                          <p:spTgt spid="1112167"/>
                                        </p:tgtEl>
                                        <p:attrNameLst>
                                          <p:attrName>style.visibility</p:attrName>
                                        </p:attrNameLst>
                                      </p:cBhvr>
                                      <p:to>
                                        <p:strVal val="visible"/>
                                      </p:to>
                                    </p:set>
                                    <p:animEffect transition="in" filter="strips(upRight)">
                                      <p:cBhvr>
                                        <p:cTn id="151" dur="500"/>
                                        <p:tgtEl>
                                          <p:spTgt spid="1112167"/>
                                        </p:tgtEl>
                                      </p:cBhvr>
                                    </p:animEffect>
                                  </p:childTnLst>
                                  <p:subTnLst>
                                    <p:set>
                                      <p:cBhvr override="childStyle">
                                        <p:cTn dur="1" fill="hold" display="0" masterRel="nextClick" afterEffect="1"/>
                                        <p:tgtEl>
                                          <p:spTgt spid="1112167"/>
                                        </p:tgtEl>
                                        <p:attrNameLst>
                                          <p:attrName>style.visibility</p:attrName>
                                        </p:attrNameLst>
                                      </p:cBhvr>
                                      <p:to>
                                        <p:strVal val="hidden"/>
                                      </p:to>
                                    </p:set>
                                    <p:audio>
                                      <p:cMediaNode>
                                        <p:cTn display="0" masterRel="sameClick">
                                          <p:stCondLst>
                                            <p:cond evt="begin" delay="0">
                                              <p:tn val="149"/>
                                            </p:cond>
                                          </p:stCondLst>
                                          <p:endCondLst>
                                            <p:cond evt="onStopAudio" delay="0">
                                              <p:tgtEl>
                                                <p:sldTgt/>
                                              </p:tgtEl>
                                            </p:cond>
                                          </p:endCondLst>
                                        </p:cTn>
                                        <p:tgtEl>
                                          <p:sndTgt r:embed="rId3" name="camera.wav"/>
                                        </p:tgtEl>
                                      </p:cMediaNode>
                                    </p:audio>
                                  </p:subTnLst>
                                </p:cTn>
                              </p:par>
                            </p:childTnLst>
                          </p:cTn>
                        </p:par>
                      </p:childTnLst>
                    </p:cTn>
                  </p:par>
                  <p:par>
                    <p:cTn id="152" fill="hold">
                      <p:stCondLst>
                        <p:cond delay="indefinite"/>
                      </p:stCondLst>
                      <p:childTnLst>
                        <p:par>
                          <p:cTn id="153" fill="hold">
                            <p:stCondLst>
                              <p:cond delay="0"/>
                            </p:stCondLst>
                            <p:childTnLst>
                              <p:par>
                                <p:cTn id="154" presetID="2" presetClass="entr" presetSubtype="4" fill="hold" nodeType="clickEffect">
                                  <p:stCondLst>
                                    <p:cond delay="0"/>
                                  </p:stCondLst>
                                  <p:childTnLst>
                                    <p:set>
                                      <p:cBhvr>
                                        <p:cTn id="155" dur="1" fill="hold">
                                          <p:stCondLst>
                                            <p:cond delay="0"/>
                                          </p:stCondLst>
                                        </p:cTn>
                                        <p:tgtEl>
                                          <p:spTgt spid="1112074">
                                            <p:txEl>
                                              <p:pRg st="10" end="10"/>
                                            </p:txEl>
                                          </p:spTgt>
                                        </p:tgtEl>
                                        <p:attrNameLst>
                                          <p:attrName>style.visibility</p:attrName>
                                        </p:attrNameLst>
                                      </p:cBhvr>
                                      <p:to>
                                        <p:strVal val="visible"/>
                                      </p:to>
                                    </p:set>
                                    <p:anim calcmode="lin" valueType="num">
                                      <p:cBhvr additive="base">
                                        <p:cTn id="156" dur="500" fill="hold"/>
                                        <p:tgtEl>
                                          <p:spTgt spid="1112074">
                                            <p:txEl>
                                              <p:pRg st="10" end="10"/>
                                            </p:txEl>
                                          </p:spTgt>
                                        </p:tgtEl>
                                        <p:attrNameLst>
                                          <p:attrName>ppt_x</p:attrName>
                                        </p:attrNameLst>
                                      </p:cBhvr>
                                      <p:tavLst>
                                        <p:tav tm="0">
                                          <p:val>
                                            <p:strVal val="#ppt_x"/>
                                          </p:val>
                                        </p:tav>
                                        <p:tav tm="100000">
                                          <p:val>
                                            <p:strVal val="#ppt_x"/>
                                          </p:val>
                                        </p:tav>
                                      </p:tavLst>
                                    </p:anim>
                                    <p:anim calcmode="lin" valueType="num">
                                      <p:cBhvr additive="base">
                                        <p:cTn id="157" dur="500" fill="hold"/>
                                        <p:tgtEl>
                                          <p:spTgt spid="1112074">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4"/>
                                            </p:cond>
                                          </p:stCondLst>
                                          <p:endCondLst>
                                            <p:cond evt="onStopAudio" delay="0">
                                              <p:tgtEl>
                                                <p:sldTgt/>
                                              </p:tgtEl>
                                            </p:cond>
                                          </p:endCondLst>
                                        </p:cTn>
                                        <p:tgtEl>
                                          <p:sndTgt r:embed="rId3" name="camera.wav"/>
                                        </p:tgtEl>
                                      </p:cMediaNode>
                                    </p:audio>
                                  </p:subTnLst>
                                </p:cTn>
                              </p:par>
                              <p:par>
                                <p:cTn id="158" presetID="2" presetClass="entr" presetSubtype="4" fill="hold" nodeType="withEffect">
                                  <p:stCondLst>
                                    <p:cond delay="0"/>
                                  </p:stCondLst>
                                  <p:childTnLst>
                                    <p:set>
                                      <p:cBhvr>
                                        <p:cTn id="159" dur="1" fill="hold">
                                          <p:stCondLst>
                                            <p:cond delay="0"/>
                                          </p:stCondLst>
                                        </p:cTn>
                                        <p:tgtEl>
                                          <p:spTgt spid="1112074">
                                            <p:txEl>
                                              <p:pRg st="11" end="11"/>
                                            </p:txEl>
                                          </p:spTgt>
                                        </p:tgtEl>
                                        <p:attrNameLst>
                                          <p:attrName>style.visibility</p:attrName>
                                        </p:attrNameLst>
                                      </p:cBhvr>
                                      <p:to>
                                        <p:strVal val="visible"/>
                                      </p:to>
                                    </p:set>
                                    <p:anim calcmode="lin" valueType="num">
                                      <p:cBhvr additive="base">
                                        <p:cTn id="160" dur="500" fill="hold"/>
                                        <p:tgtEl>
                                          <p:spTgt spid="1112074">
                                            <p:txEl>
                                              <p:pRg st="11" end="11"/>
                                            </p:txEl>
                                          </p:spTgt>
                                        </p:tgtEl>
                                        <p:attrNameLst>
                                          <p:attrName>ppt_x</p:attrName>
                                        </p:attrNameLst>
                                      </p:cBhvr>
                                      <p:tavLst>
                                        <p:tav tm="0">
                                          <p:val>
                                            <p:strVal val="#ppt_x"/>
                                          </p:val>
                                        </p:tav>
                                        <p:tav tm="100000">
                                          <p:val>
                                            <p:strVal val="#ppt_x"/>
                                          </p:val>
                                        </p:tav>
                                      </p:tavLst>
                                    </p:anim>
                                    <p:anim calcmode="lin" valueType="num">
                                      <p:cBhvr additive="base">
                                        <p:cTn id="161" dur="500" fill="hold"/>
                                        <p:tgtEl>
                                          <p:spTgt spid="1112074">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8"/>
                                            </p:cond>
                                          </p:stCondLst>
                                          <p:endCondLst>
                                            <p:cond evt="onStopAudio" delay="0">
                                              <p:tgtEl>
                                                <p:sldTgt/>
                                              </p:tgtEl>
                                            </p:cond>
                                          </p:endCondLst>
                                        </p:cTn>
                                        <p:tgtEl>
                                          <p:sndTgt r:embed="rId3" name="camera.wav"/>
                                        </p:tgtEl>
                                      </p:cMediaNode>
                                    </p:audio>
                                  </p:subTnLst>
                                </p:cTn>
                              </p:par>
                            </p:childTnLst>
                          </p:cTn>
                        </p:par>
                      </p:childTnLst>
                    </p:cTn>
                  </p:par>
                  <p:par>
                    <p:cTn id="162" fill="hold">
                      <p:stCondLst>
                        <p:cond delay="indefinite"/>
                      </p:stCondLst>
                      <p:childTnLst>
                        <p:par>
                          <p:cTn id="163" fill="hold">
                            <p:stCondLst>
                              <p:cond delay="0"/>
                            </p:stCondLst>
                            <p:childTnLst>
                              <p:par>
                                <p:cTn id="164" presetID="4" presetClass="entr" presetSubtype="16" fill="hold" grpId="0" nodeType="clickEffect">
                                  <p:stCondLst>
                                    <p:cond delay="0"/>
                                  </p:stCondLst>
                                  <p:childTnLst>
                                    <p:set>
                                      <p:cBhvr>
                                        <p:cTn id="165" dur="1" fill="hold">
                                          <p:stCondLst>
                                            <p:cond delay="0"/>
                                          </p:stCondLst>
                                        </p:cTn>
                                        <p:tgtEl>
                                          <p:spTgt spid="1112171"/>
                                        </p:tgtEl>
                                        <p:attrNameLst>
                                          <p:attrName>style.visibility</p:attrName>
                                        </p:attrNameLst>
                                      </p:cBhvr>
                                      <p:to>
                                        <p:strVal val="visible"/>
                                      </p:to>
                                    </p:set>
                                    <p:animEffect transition="in" filter="box(in)">
                                      <p:cBhvr>
                                        <p:cTn id="166" dur="500"/>
                                        <p:tgtEl>
                                          <p:spTgt spid="1112171"/>
                                        </p:tgtEl>
                                      </p:cBhvr>
                                    </p:animEffect>
                                  </p:childTnLst>
                                  <p:subTnLst>
                                    <p:audio>
                                      <p:cMediaNode>
                                        <p:cTn display="0" masterRel="sameClick">
                                          <p:stCondLst>
                                            <p:cond evt="begin" delay="0">
                                              <p:tn val="16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2126" grpId="0" animBg="1"/>
      <p:bldP spid="1112140" grpId="0" animBg="1"/>
      <p:bldP spid="1112154" grpId="0" animBg="1"/>
      <p:bldP spid="1112159" grpId="0"/>
      <p:bldP spid="1112166" grpId="0" animBg="1"/>
      <p:bldP spid="1112171"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22" name="Rectangle 10" descr="信纸"/>
          <p:cNvSpPr>
            <a:spLocks noChangeArrowheads="1"/>
          </p:cNvSpPr>
          <p:nvPr/>
        </p:nvSpPr>
        <p:spPr bwMode="auto">
          <a:xfrm>
            <a:off x="506293" y="1561773"/>
            <a:ext cx="6457231" cy="4708981"/>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stdlib.h</a:t>
            </a:r>
            <a:r>
              <a:rPr lang="en-US" altLang="zh-CN" sz="2000" b="1" dirty="0">
                <a:effectLst>
                  <a:outerShdw blurRad="38100" dist="38100" dir="2700000" algn="tl">
                    <a:srgbClr val="FFFFFF"/>
                  </a:outerShdw>
                </a:effectLst>
                <a:ea typeface="楷体_GB2312" pitchFamily="49" charset="-122"/>
              </a:rPr>
              <a:t>&gt;</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Grade_Info</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score;</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Grade_Info</a:t>
            </a:r>
            <a:r>
              <a:rPr lang="en-US" altLang="zh-CN" sz="2000" b="1" dirty="0">
                <a:effectLst>
                  <a:outerShdw blurRad="38100" dist="38100" dir="2700000" algn="tl">
                    <a:srgbClr val="FFFFFF"/>
                  </a:outerShdw>
                </a:effectLst>
                <a:ea typeface="楷体_GB2312" pitchFamily="49" charset="-122"/>
              </a:rPr>
              <a:t> *next;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err="1">
                <a:effectLst>
                  <a:outerShdw blurRad="38100" dist="38100" dir="2700000" algn="tl">
                    <a:srgbClr val="FFFFFF"/>
                  </a:outerShdw>
                </a:effectLst>
                <a:ea typeface="楷体_GB2312" pitchFamily="49" charset="-122"/>
              </a:rPr>
              <a:t>typedef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Grade_Info</a:t>
            </a:r>
            <a:r>
              <a:rPr lang="en-US" altLang="zh-CN" sz="2000" b="1" dirty="0">
                <a:effectLst>
                  <a:outerShdw blurRad="38100" dist="38100" dir="2700000" algn="tl">
                    <a:srgbClr val="FFFFFF"/>
                  </a:outerShdw>
                </a:effectLst>
                <a:ea typeface="楷体_GB2312" pitchFamily="49" charset="-122"/>
              </a:rPr>
              <a:t> NODE; </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NODE *</a:t>
            </a:r>
            <a:r>
              <a:rPr lang="en-US" altLang="zh-CN" sz="2000" b="1" dirty="0" err="1">
                <a:effectLst>
                  <a:outerShdw blurRad="38100" dist="38100" dir="2700000" algn="tl">
                    <a:srgbClr val="FFFFFF"/>
                  </a:outerShdw>
                </a:effectLst>
                <a:ea typeface="楷体_GB2312" pitchFamily="49" charset="-122"/>
              </a:rPr>
              <a:t>Create_LinkList</a:t>
            </a:r>
            <a:r>
              <a:rPr lang="en-US" altLang="zh-CN" sz="2000" b="1" dirty="0">
                <a:effectLst>
                  <a:outerShdw blurRad="38100" dist="38100" dir="2700000" algn="tl">
                    <a:srgbClr val="FFFFFF"/>
                  </a:outerShdw>
                </a:effectLst>
                <a:ea typeface="楷体_GB2312" pitchFamily="49" charset="-122"/>
              </a:rPr>
              <a:t> (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Insert_LinkList</a:t>
            </a:r>
            <a:r>
              <a:rPr lang="en-US" altLang="zh-CN" sz="2000" b="1" dirty="0">
                <a:effectLst>
                  <a:outerShdw blurRad="38100" dist="38100" dir="2700000" algn="tl">
                    <a:srgbClr val="FFFFFF"/>
                  </a:outerShdw>
                </a:effectLst>
                <a:ea typeface="楷体_GB2312" pitchFamily="49" charset="-122"/>
              </a:rPr>
              <a:t> (NODE *head, NODE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int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Delete_LinkList</a:t>
            </a:r>
            <a:r>
              <a:rPr lang="en-US" altLang="zh-CN" sz="2000" b="1" dirty="0">
                <a:effectLst>
                  <a:outerShdw blurRad="38100" dist="38100" dir="2700000" algn="tl">
                    <a:srgbClr val="FFFFFF"/>
                  </a:outerShdw>
                </a:effectLst>
                <a:ea typeface="楷体_GB2312" pitchFamily="49" charset="-122"/>
              </a:rPr>
              <a:t> (NODE *head,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Display_LinkList</a:t>
            </a:r>
            <a:r>
              <a:rPr lang="en-US" altLang="zh-CN" sz="2000" b="1" dirty="0">
                <a:effectLst>
                  <a:outerShdw blurRad="38100" dist="38100" dir="2700000" algn="tl">
                    <a:srgbClr val="FFFFFF"/>
                  </a:outerShdw>
                </a:effectLst>
                <a:ea typeface="楷体_GB2312" pitchFamily="49" charset="-122"/>
              </a:rPr>
              <a:t> (NODE *head);</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Free_LinkList</a:t>
            </a:r>
            <a:r>
              <a:rPr lang="en-US" altLang="zh-CN" sz="2000" b="1" dirty="0">
                <a:effectLst>
                  <a:outerShdw blurRad="38100" dist="38100" dir="2700000" algn="tl">
                    <a:srgbClr val="FFFFFF"/>
                  </a:outerShdw>
                </a:effectLst>
                <a:ea typeface="楷体_GB2312" pitchFamily="49" charset="-122"/>
              </a:rPr>
              <a:t> (NODE *head);  </a:t>
            </a:r>
          </a:p>
        </p:txBody>
      </p:sp>
      <p:sp>
        <p:nvSpPr>
          <p:cNvPr id="1114117" name="Rectangle 5"/>
          <p:cNvSpPr>
            <a:spLocks noChangeArrowheads="1"/>
          </p:cNvSpPr>
          <p:nvPr/>
        </p:nvSpPr>
        <p:spPr bwMode="auto">
          <a:xfrm>
            <a:off x="596786" y="188913"/>
            <a:ext cx="3095625" cy="457200"/>
          </a:xfrm>
          <a:prstGeom prst="rect">
            <a:avLst/>
          </a:prstGeom>
          <a:noFill/>
          <a:ln w="9525">
            <a:noFill/>
            <a:miter lim="800000"/>
          </a:ln>
          <a:effectLst/>
        </p:spPr>
        <p:txBody>
          <a:bodyPr wrap="none" anchor="ctr">
            <a:spAutoFit/>
          </a:bodyPr>
          <a:lstStyle/>
          <a:p>
            <a:pPr marL="457200" indent="-457200">
              <a:tabLst>
                <a:tab pos="457200" algn="l"/>
              </a:tabLst>
            </a:pPr>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3</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、线性链表应用举例</a:t>
            </a:r>
          </a:p>
        </p:txBody>
      </p:sp>
      <p:sp>
        <p:nvSpPr>
          <p:cNvPr id="1114121" name="Rectangle 9"/>
          <p:cNvSpPr>
            <a:spLocks noChangeArrowheads="1"/>
          </p:cNvSpPr>
          <p:nvPr/>
        </p:nvSpPr>
        <p:spPr bwMode="auto">
          <a:xfrm>
            <a:off x="479376" y="560110"/>
            <a:ext cx="11521280"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建立一个学生成绩的线性链表，然后对其进行插入、删除、显示，最后销毁该链表。</a:t>
            </a:r>
          </a:p>
        </p:txBody>
      </p:sp>
      <p:grpSp>
        <p:nvGrpSpPr>
          <p:cNvPr id="1114126" name="Group 14"/>
          <p:cNvGrpSpPr/>
          <p:nvPr/>
        </p:nvGrpSpPr>
        <p:grpSpPr bwMode="auto">
          <a:xfrm>
            <a:off x="-14403"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114123" name="Rectangle 11" descr="信纸"/>
          <p:cNvSpPr>
            <a:spLocks noChangeArrowheads="1"/>
          </p:cNvSpPr>
          <p:nvPr/>
        </p:nvSpPr>
        <p:spPr bwMode="auto">
          <a:xfrm>
            <a:off x="7110139" y="1124744"/>
            <a:ext cx="4962525" cy="5556250"/>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914400" algn="l"/>
              </a:tabLst>
            </a:pPr>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main (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*head,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head = </a:t>
            </a:r>
            <a:r>
              <a:rPr lang="en-US" altLang="zh-CN" sz="2000" b="1" dirty="0" err="1">
                <a:effectLst>
                  <a:outerShdw blurRad="38100" dist="38100" dir="2700000" algn="tl">
                    <a:srgbClr val="FFFFFF"/>
                  </a:outerShdw>
                </a:effectLst>
                <a:ea typeface="楷体_GB2312" pitchFamily="49" charset="-122"/>
              </a:rPr>
              <a:t>Create_LinkList</a:t>
            </a:r>
            <a:r>
              <a:rPr lang="en-US" altLang="zh-CN" sz="2000" b="1" dirty="0">
                <a:effectLst>
                  <a:outerShdw blurRad="38100" dist="38100" dir="2700000" algn="tl">
                    <a:srgbClr val="FFFFFF"/>
                  </a:outerShdw>
                </a:effectLst>
                <a:ea typeface="楷体_GB2312" pitchFamily="49" charset="-122"/>
              </a:rPr>
              <a:t> ( );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创建链表</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(head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创建失败</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("after create: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a:t>
            </a:r>
            <a:r>
              <a:rPr lang="en-US" altLang="zh-CN" sz="2000" b="1" dirty="0">
                <a:effectLst>
                  <a:outerShdw blurRad="38100" dist="38100" dir="2700000" algn="tl">
                    <a:srgbClr val="FFFFFF"/>
                  </a:outerShdw>
                </a:effectLst>
                <a:ea typeface="楷体_GB2312" pitchFamily="49" charset="-122"/>
              </a:rPr>
              <a:t> (head);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输出链表中的值</a:t>
            </a:r>
          </a:p>
          <a:p>
            <a:pPr marL="457200" indent="-457200">
              <a:tabLst>
                <a:tab pos="914400" algn="l"/>
              </a:tabLst>
            </a:pPr>
            <a:r>
              <a:rPr lang="zh-CN" altLang="en-US" sz="1800" b="1" dirty="0">
                <a:solidFill>
                  <a:schemeClr val="accent2"/>
                </a:solidFill>
                <a:effectLst>
                  <a:outerShdw blurRad="38100" dist="38100" dir="2700000" algn="tl">
                    <a:srgbClr val="000000"/>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新建一插入的节点</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(NODE *)</a:t>
            </a:r>
            <a:r>
              <a:rPr lang="en-US" altLang="zh-CN" sz="2000" b="1" dirty="0" err="1">
                <a:effectLst>
                  <a:outerShdw blurRad="38100" dist="38100" dir="2700000" algn="tl">
                    <a:srgbClr val="FFFFFF"/>
                  </a:outerShdw>
                </a:effectLst>
                <a:ea typeface="楷体_GB2312" pitchFamily="49" charset="-122"/>
              </a:rPr>
              <a:t>malloc</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sizeof</a:t>
            </a:r>
            <a:r>
              <a:rPr lang="en-US" altLang="zh-CN" sz="2000" b="1" dirty="0">
                <a:effectLst>
                  <a:outerShdw blurRad="38100" dist="38100" dir="2700000" algn="tl">
                    <a:srgbClr val="FFFFFF"/>
                  </a:outerShdw>
                </a:effectLst>
                <a:ea typeface="楷体_GB2312" pitchFamily="49" charset="-122"/>
              </a:rPr>
              <a:t>(NODE));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if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NULL)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创建失败</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则返回</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("no enough memory!\n");</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-&gt;score = 88;  </a:t>
            </a:r>
          </a:p>
          <a:p>
            <a:pPr marL="457200" indent="-457200">
              <a:tabLst>
                <a:tab pos="914400" algn="l"/>
              </a:tabLst>
            </a:pPr>
            <a:r>
              <a:rPr lang="en-US" altLang="zh-CN" sz="1800" b="1" dirty="0">
                <a:solidFill>
                  <a:schemeClr val="accent2"/>
                </a:solidFill>
                <a:effectLst>
                  <a:outerShdw blurRad="38100" dist="38100" dir="2700000" algn="tl">
                    <a:srgbClr val="000000"/>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将新节点插入节点</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3</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的后面</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Insert_LinkList</a:t>
            </a:r>
            <a:r>
              <a:rPr lang="en-US" altLang="zh-CN" sz="2000" b="1" dirty="0">
                <a:effectLst>
                  <a:outerShdw blurRad="38100" dist="38100" dir="2700000" algn="tl">
                    <a:srgbClr val="FFFFFF"/>
                  </a:outerShdw>
                </a:effectLst>
                <a:ea typeface="楷体_GB2312" pitchFamily="49" charset="-122"/>
              </a:rPr>
              <a:t> (head,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3);      </a:t>
            </a:r>
          </a:p>
        </p:txBody>
      </p:sp>
      <p:sp>
        <p:nvSpPr>
          <p:cNvPr id="1114124" name="Rectangle 12" descr="信纸"/>
          <p:cNvSpPr>
            <a:spLocks noChangeArrowheads="1"/>
          </p:cNvSpPr>
          <p:nvPr/>
        </p:nvSpPr>
        <p:spPr bwMode="auto">
          <a:xfrm>
            <a:off x="1199456" y="2700918"/>
            <a:ext cx="5767117" cy="255454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("after insert: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a:t>
            </a:r>
            <a:r>
              <a:rPr lang="en-US" altLang="zh-CN" sz="2000" b="1" dirty="0">
                <a:effectLst>
                  <a:outerShdw blurRad="38100" dist="38100" dir="2700000" algn="tl">
                    <a:srgbClr val="FFFFFF"/>
                  </a:outerShdw>
                </a:effectLst>
                <a:ea typeface="楷体_GB2312" pitchFamily="49" charset="-122"/>
              </a:rPr>
              <a:t> (head);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输出链表中的值</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Delete_LinkList</a:t>
            </a:r>
            <a:r>
              <a:rPr lang="en-US" altLang="zh-CN" sz="2000" b="1" dirty="0">
                <a:effectLst>
                  <a:outerShdw blurRad="38100" dist="38100" dir="2700000" algn="tl">
                    <a:srgbClr val="FFFFFF"/>
                  </a:outerShdw>
                </a:effectLst>
                <a:ea typeface="楷体_GB2312" pitchFamily="49" charset="-122"/>
              </a:rPr>
              <a:t> (head, 3);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删除链表中节点</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3</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("after delete: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a:t>
            </a:r>
            <a:r>
              <a:rPr lang="en-US" altLang="zh-CN" sz="2000" b="1" dirty="0">
                <a:effectLst>
                  <a:outerShdw blurRad="38100" dist="38100" dir="2700000" algn="tl">
                    <a:srgbClr val="FFFFFF"/>
                  </a:outerShdw>
                </a:effectLst>
                <a:ea typeface="楷体_GB2312" pitchFamily="49" charset="-122"/>
              </a:rPr>
              <a:t> (head);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输出链表中的值</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Free_LinkList</a:t>
            </a:r>
            <a:r>
              <a:rPr lang="en-US" altLang="zh-CN" sz="2000" b="1" dirty="0">
                <a:effectLst>
                  <a:outerShdw blurRad="38100" dist="38100" dir="2700000" algn="tl">
                    <a:srgbClr val="FFFFFF"/>
                  </a:outerShdw>
                </a:effectLst>
                <a:ea typeface="楷体_GB2312" pitchFamily="49" charset="-122"/>
              </a:rPr>
              <a:t> (head);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销毁链表</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 0;</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p:txBody>
      </p:sp>
      <p:sp>
        <p:nvSpPr>
          <p:cNvPr id="1114125" name="Rectangle 13"/>
          <p:cNvSpPr>
            <a:spLocks noChangeArrowheads="1"/>
          </p:cNvSpPr>
          <p:nvPr/>
        </p:nvSpPr>
        <p:spPr bwMode="auto">
          <a:xfrm>
            <a:off x="1199456" y="5378985"/>
            <a:ext cx="5779146" cy="1323439"/>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zh-CN" altLang="en-US" sz="2000" b="1" dirty="0">
                <a:solidFill>
                  <a:srgbClr val="FF0000"/>
                </a:solidFill>
                <a:effectLst>
                  <a:outerShdw blurRad="38100" dist="38100" dir="2700000" algn="tl">
                    <a:srgbClr val="C0C0C0"/>
                  </a:outerShdw>
                </a:effectLst>
                <a:latin typeface="+mn-lt"/>
                <a:ea typeface="隶书" panose="02010509060101010101" pitchFamily="49" charset="-122"/>
              </a:rPr>
              <a:t>运行结果</a:t>
            </a:r>
            <a:r>
              <a:rPr lang="en-US" altLang="zh-CN" sz="2000" b="1" dirty="0">
                <a:effectLst>
                  <a:outerShdw blurRad="38100" dist="38100" dir="2700000" algn="tl">
                    <a:srgbClr val="C0C0C0"/>
                  </a:outerShdw>
                </a:effectLst>
                <a:latin typeface="+mn-lt"/>
                <a:ea typeface="隶书" panose="02010509060101010101" pitchFamily="49" charset="-122"/>
              </a:rPr>
              <a:t>(</a:t>
            </a:r>
            <a:r>
              <a:rPr lang="zh-CN" altLang="en-US" sz="2000" b="1" dirty="0">
                <a:effectLst>
                  <a:outerShdw blurRad="38100" dist="38100" dir="2700000" algn="tl">
                    <a:srgbClr val="C0C0C0"/>
                  </a:outerShdw>
                </a:effectLst>
                <a:latin typeface="+mn-lt"/>
                <a:ea typeface="隶书" panose="02010509060101010101" pitchFamily="49" charset="-122"/>
              </a:rPr>
              <a:t>假设输入为：</a:t>
            </a:r>
            <a:r>
              <a:rPr lang="en-US" altLang="zh-CN" sz="2000" b="1" dirty="0">
                <a:effectLst>
                  <a:outerShdw blurRad="38100" dist="38100" dir="2700000" algn="tl">
                    <a:srgbClr val="C0C0C0"/>
                  </a:outerShdw>
                </a:effectLst>
                <a:latin typeface="+mn-lt"/>
                <a:ea typeface="隶书" panose="02010509060101010101" pitchFamily="49" charset="-122"/>
              </a:rPr>
              <a:t>70  65  78  90  95  85  -1 )</a:t>
            </a:r>
            <a:r>
              <a:rPr lang="zh-CN" altLang="en-US" sz="2000" b="1" dirty="0">
                <a:effectLst>
                  <a:outerShdw blurRad="38100" dist="38100" dir="2700000" algn="tl">
                    <a:srgbClr val="C0C0C0"/>
                  </a:outerShdw>
                </a:effectLst>
                <a:ea typeface="楷体_GB2312" pitchFamily="49" charset="-122"/>
              </a:rPr>
              <a:t>：</a:t>
            </a:r>
          </a:p>
          <a:p>
            <a:r>
              <a:rPr lang="en-US" altLang="zh-CN" sz="2000" b="1" dirty="0">
                <a:solidFill>
                  <a:schemeClr val="accent2"/>
                </a:solidFill>
                <a:effectLst>
                  <a:outerShdw blurRad="38100" dist="38100" dir="2700000" algn="tl">
                    <a:srgbClr val="C0C0C0"/>
                  </a:outerShdw>
                </a:effectLst>
                <a:ea typeface="楷体_GB2312" pitchFamily="49" charset="-122"/>
              </a:rPr>
              <a:t>after create</a:t>
            </a:r>
            <a:r>
              <a:rPr lang="zh-CN" altLang="en-US" sz="2000" b="1" dirty="0">
                <a:solidFill>
                  <a:schemeClr val="accent2"/>
                </a:solidFill>
                <a:effectLst>
                  <a:outerShdw blurRad="38100" dist="38100" dir="2700000" algn="tl">
                    <a:srgbClr val="C0C0C0"/>
                  </a:outerShdw>
                </a:effectLst>
                <a:ea typeface="楷体_GB2312" pitchFamily="49" charset="-122"/>
              </a:rPr>
              <a:t>：</a:t>
            </a:r>
            <a:r>
              <a:rPr lang="en-US" altLang="zh-CN" sz="2000" b="1" dirty="0">
                <a:solidFill>
                  <a:schemeClr val="accent2"/>
                </a:solidFill>
                <a:effectLst>
                  <a:outerShdw blurRad="38100" dist="38100" dir="2700000" algn="tl">
                    <a:srgbClr val="C0C0C0"/>
                  </a:outerShdw>
                </a:effectLst>
                <a:ea typeface="楷体_GB2312" pitchFamily="49" charset="-122"/>
              </a:rPr>
              <a:t>70  65  78  90  95  85</a:t>
            </a:r>
          </a:p>
          <a:p>
            <a:r>
              <a:rPr lang="en-US" altLang="zh-CN" sz="2000" b="1" dirty="0">
                <a:solidFill>
                  <a:schemeClr val="accent2"/>
                </a:solidFill>
                <a:effectLst>
                  <a:outerShdw blurRad="38100" dist="38100" dir="2700000" algn="tl">
                    <a:srgbClr val="C0C0C0"/>
                  </a:outerShdw>
                </a:effectLst>
                <a:ea typeface="楷体_GB2312" pitchFamily="49" charset="-122"/>
              </a:rPr>
              <a:t>after insert</a:t>
            </a:r>
            <a:r>
              <a:rPr lang="zh-CN" altLang="en-US" sz="2000" b="1" dirty="0">
                <a:solidFill>
                  <a:schemeClr val="accent2"/>
                </a:solidFill>
                <a:effectLst>
                  <a:outerShdw blurRad="38100" dist="38100" dir="2700000" algn="tl">
                    <a:srgbClr val="C0C0C0"/>
                  </a:outerShdw>
                </a:effectLst>
                <a:ea typeface="楷体_GB2312" pitchFamily="49" charset="-122"/>
              </a:rPr>
              <a:t>：</a:t>
            </a:r>
            <a:r>
              <a:rPr lang="en-US" altLang="zh-CN" sz="2000" b="1" dirty="0">
                <a:solidFill>
                  <a:schemeClr val="accent2"/>
                </a:solidFill>
                <a:effectLst>
                  <a:outerShdw blurRad="38100" dist="38100" dir="2700000" algn="tl">
                    <a:srgbClr val="C0C0C0"/>
                  </a:outerShdw>
                </a:effectLst>
                <a:ea typeface="楷体_GB2312" pitchFamily="49" charset="-122"/>
              </a:rPr>
              <a:t>70  65  78  88  90  95  85</a:t>
            </a:r>
          </a:p>
          <a:p>
            <a:r>
              <a:rPr lang="en-US" altLang="zh-CN" sz="2000" b="1" dirty="0">
                <a:solidFill>
                  <a:schemeClr val="accent2"/>
                </a:solidFill>
                <a:effectLst>
                  <a:outerShdw blurRad="38100" dist="38100" dir="2700000" algn="tl">
                    <a:srgbClr val="C0C0C0"/>
                  </a:outerShdw>
                </a:effectLst>
                <a:ea typeface="楷体_GB2312" pitchFamily="49" charset="-122"/>
              </a:rPr>
              <a:t>after delete</a:t>
            </a:r>
            <a:r>
              <a:rPr lang="zh-CN" altLang="en-US" sz="2000" b="1" dirty="0">
                <a:solidFill>
                  <a:schemeClr val="accent2"/>
                </a:solidFill>
                <a:effectLst>
                  <a:outerShdw blurRad="38100" dist="38100" dir="2700000" algn="tl">
                    <a:srgbClr val="C0C0C0"/>
                  </a:outerShdw>
                </a:effectLst>
                <a:ea typeface="楷体_GB2312" pitchFamily="49" charset="-122"/>
              </a:rPr>
              <a:t>：</a:t>
            </a:r>
            <a:r>
              <a:rPr lang="en-US" altLang="zh-CN" sz="2000" b="1" dirty="0">
                <a:solidFill>
                  <a:schemeClr val="accent2"/>
                </a:solidFill>
                <a:effectLst>
                  <a:outerShdw blurRad="38100" dist="38100" dir="2700000" algn="tl">
                    <a:srgbClr val="C0C0C0"/>
                  </a:outerShdw>
                </a:effectLst>
                <a:ea typeface="楷体_GB2312" pitchFamily="49" charset="-122"/>
              </a:rPr>
              <a:t>70  65  88  90  95  85</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14121"/>
                                        </p:tgtEl>
                                        <p:attrNameLst>
                                          <p:attrName>style.visibility</p:attrName>
                                        </p:attrNameLst>
                                      </p:cBhvr>
                                      <p:to>
                                        <p:strVal val="visible"/>
                                      </p:to>
                                    </p:set>
                                    <p:animEffect transition="in" filter="box(out)">
                                      <p:cBhvr>
                                        <p:cTn id="7" dur="500"/>
                                        <p:tgtEl>
                                          <p:spTgt spid="111412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14122"/>
                                        </p:tgtEl>
                                        <p:attrNameLst>
                                          <p:attrName>style.visibility</p:attrName>
                                        </p:attrNameLst>
                                      </p:cBhvr>
                                      <p:to>
                                        <p:strVal val="visible"/>
                                      </p:to>
                                    </p:set>
                                    <p:animEffect transition="in" filter="box(out)">
                                      <p:cBhvr>
                                        <p:cTn id="12" dur="500"/>
                                        <p:tgtEl>
                                          <p:spTgt spid="1114122"/>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14123"/>
                                        </p:tgtEl>
                                        <p:attrNameLst>
                                          <p:attrName>style.visibility</p:attrName>
                                        </p:attrNameLst>
                                      </p:cBhvr>
                                      <p:to>
                                        <p:strVal val="visible"/>
                                      </p:to>
                                    </p:set>
                                    <p:animEffect transition="in" filter="box(out)">
                                      <p:cBhvr>
                                        <p:cTn id="17" dur="500"/>
                                        <p:tgtEl>
                                          <p:spTgt spid="1114123"/>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14124"/>
                                        </p:tgtEl>
                                        <p:attrNameLst>
                                          <p:attrName>style.visibility</p:attrName>
                                        </p:attrNameLst>
                                      </p:cBhvr>
                                      <p:to>
                                        <p:strVal val="visible"/>
                                      </p:to>
                                    </p:set>
                                    <p:animEffect transition="in" filter="box(out)">
                                      <p:cBhvr>
                                        <p:cTn id="22" dur="500"/>
                                        <p:tgtEl>
                                          <p:spTgt spid="1114124"/>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14125"/>
                                        </p:tgtEl>
                                        <p:attrNameLst>
                                          <p:attrName>style.visibility</p:attrName>
                                        </p:attrNameLst>
                                      </p:cBhvr>
                                      <p:to>
                                        <p:strVal val="visible"/>
                                      </p:to>
                                    </p:set>
                                    <p:animEffect transition="in" filter="box(out)">
                                      <p:cBhvr>
                                        <p:cTn id="27" dur="500"/>
                                        <p:tgtEl>
                                          <p:spTgt spid="1114125"/>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22" grpId="0" animBg="1"/>
      <p:bldP spid="1114121" grpId="0"/>
      <p:bldP spid="1114123" grpId="0" animBg="1"/>
      <p:bldP spid="1114124" grpId="0" animBg="1"/>
      <p:bldP spid="1114125"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21" name="Rectangle 9"/>
          <p:cNvSpPr>
            <a:spLocks noChangeArrowheads="1"/>
          </p:cNvSpPr>
          <p:nvPr/>
        </p:nvSpPr>
        <p:spPr bwMode="auto">
          <a:xfrm>
            <a:off x="560924" y="71414"/>
            <a:ext cx="11367724" cy="1569660"/>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      【</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2】</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用线性链表来存储从键盘输入的</a:t>
            </a:r>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num</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个整数，要求降序排列。然后删除重复的整数使其只保留一个。</a:t>
            </a:r>
            <a:endParaRPr lang="en-US" altLang="zh-CN" b="1" dirty="0">
              <a:solidFill>
                <a:srgbClr val="CC0000"/>
              </a:solidFill>
              <a:effectLst>
                <a:outerShdw blurRad="38100" dist="38100" dir="2700000" algn="tl">
                  <a:srgbClr val="000000"/>
                </a:outerShdw>
              </a:effectLst>
              <a:latin typeface="+mn-lt"/>
              <a:ea typeface="隶书" panose="02010509060101010101" pitchFamily="49" charset="-122"/>
            </a:endParaRPr>
          </a:p>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        </a:t>
            </a:r>
            <a:r>
              <a:rPr lang="zh-CN" altLang="en-US" b="1" dirty="0">
                <a:solidFill>
                  <a:srgbClr val="0000FF"/>
                </a:solidFill>
                <a:effectLst>
                  <a:outerShdw blurRad="38100" dist="38100" dir="2700000" algn="tl">
                    <a:srgbClr val="000000"/>
                  </a:outerShdw>
                </a:effectLst>
                <a:latin typeface="+mn-lt"/>
                <a:ea typeface="隶书" panose="02010509060101010101" pitchFamily="49" charset="-122"/>
              </a:rPr>
              <a:t>例如：输入八个整数：</a:t>
            </a:r>
            <a:r>
              <a:rPr lang="en-US" altLang="zh-CN" b="1" dirty="0">
                <a:solidFill>
                  <a:srgbClr val="0000FF"/>
                </a:solidFill>
                <a:effectLst>
                  <a:outerShdw blurRad="38100" dist="38100" dir="2700000" algn="tl">
                    <a:srgbClr val="000000"/>
                  </a:outerShdw>
                </a:effectLst>
                <a:latin typeface="+mn-lt"/>
                <a:ea typeface="隶书" panose="02010509060101010101" pitchFamily="49" charset="-122"/>
              </a:rPr>
              <a:t>9 6 8 9 7 6 5 9</a:t>
            </a:r>
            <a:r>
              <a:rPr lang="zh-CN" altLang="en-US" b="1" dirty="0">
                <a:solidFill>
                  <a:srgbClr val="0000FF"/>
                </a:solidFill>
                <a:effectLst>
                  <a:outerShdw blurRad="38100" dist="38100" dir="2700000" algn="tl">
                    <a:srgbClr val="000000"/>
                  </a:outerShdw>
                </a:effectLst>
                <a:latin typeface="+mn-lt"/>
                <a:ea typeface="隶书" panose="02010509060101010101" pitchFamily="49" charset="-122"/>
              </a:rPr>
              <a:t>，则降序排列为：</a:t>
            </a:r>
            <a:r>
              <a:rPr lang="en-US" altLang="zh-CN" b="1" dirty="0">
                <a:solidFill>
                  <a:srgbClr val="0000FF"/>
                </a:solidFill>
                <a:effectLst>
                  <a:outerShdw blurRad="38100" dist="38100" dir="2700000" algn="tl">
                    <a:srgbClr val="000000"/>
                  </a:outerShdw>
                </a:effectLst>
                <a:latin typeface="+mn-lt"/>
                <a:ea typeface="隶书" panose="02010509060101010101" pitchFamily="49" charset="-122"/>
              </a:rPr>
              <a:t>9 9 9 8 7 6 6 5</a:t>
            </a:r>
            <a:r>
              <a:rPr lang="zh-CN" altLang="en-US" b="1" dirty="0">
                <a:solidFill>
                  <a:srgbClr val="0000FF"/>
                </a:solidFill>
                <a:effectLst>
                  <a:outerShdw blurRad="38100" dist="38100" dir="2700000" algn="tl">
                    <a:srgbClr val="000000"/>
                  </a:outerShdw>
                </a:effectLst>
                <a:latin typeface="+mn-lt"/>
                <a:ea typeface="隶书" panose="02010509060101010101" pitchFamily="49" charset="-122"/>
              </a:rPr>
              <a:t>，删除重复整数后：</a:t>
            </a:r>
            <a:r>
              <a:rPr lang="en-US" altLang="zh-CN" b="1" dirty="0">
                <a:solidFill>
                  <a:srgbClr val="0000FF"/>
                </a:solidFill>
                <a:effectLst>
                  <a:outerShdw blurRad="38100" dist="38100" dir="2700000" algn="tl">
                    <a:srgbClr val="000000"/>
                  </a:outerShdw>
                </a:effectLst>
                <a:latin typeface="+mn-lt"/>
                <a:ea typeface="隶书" panose="02010509060101010101" pitchFamily="49" charset="-122"/>
              </a:rPr>
              <a:t>9 8 7 6 5</a:t>
            </a:r>
            <a:r>
              <a:rPr lang="zh-CN" altLang="en-US" b="1" dirty="0">
                <a:solidFill>
                  <a:srgbClr val="0000FF"/>
                </a:solidFill>
                <a:effectLst>
                  <a:outerShdw blurRad="38100" dist="38100" dir="2700000" algn="tl">
                    <a:srgbClr val="000000"/>
                  </a:outerShdw>
                </a:effectLst>
                <a:latin typeface="+mn-lt"/>
                <a:ea typeface="隶书" panose="02010509060101010101" pitchFamily="49" charset="-122"/>
              </a:rPr>
              <a:t> 。</a:t>
            </a:r>
          </a:p>
        </p:txBody>
      </p:sp>
      <p:grpSp>
        <p:nvGrpSpPr>
          <p:cNvPr id="2" name="Group 14"/>
          <p:cNvGrpSpPr/>
          <p:nvPr/>
        </p:nvGrpSpPr>
        <p:grpSpPr bwMode="auto">
          <a:xfrm>
            <a:off x="-10548"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482305" name="Rectangle 1"/>
          <p:cNvSpPr>
            <a:spLocks noChangeArrowheads="1"/>
          </p:cNvSpPr>
          <p:nvPr/>
        </p:nvSpPr>
        <p:spPr bwMode="auto">
          <a:xfrm>
            <a:off x="601012" y="1736229"/>
            <a:ext cx="11255628" cy="1631216"/>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spAutoFit/>
          </a:bodyPr>
          <a:lstStyle/>
          <a:p>
            <a:pPr indent="268605"/>
            <a:r>
              <a:rPr kumimoji="0" lang="zh-CN" altLang="en-US" sz="2000" b="1" dirty="0">
                <a:solidFill>
                  <a:srgbClr val="FF0000"/>
                </a:solidFill>
                <a:effectLst>
                  <a:outerShdw blurRad="38100" dist="38100" dir="2700000" algn="tl">
                    <a:srgbClr val="000000">
                      <a:alpha val="43137"/>
                    </a:srgbClr>
                  </a:outerShdw>
                </a:effectLst>
                <a:ea typeface="隶书" panose="02010509060101010101" pitchFamily="49" charset="-122"/>
                <a:cs typeface="Times New Roman" panose="02020603050405020304" pitchFamily="18" charset="0"/>
              </a:rPr>
              <a:t>    设计思想：</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根据题目要求，关键问题有两个：</a:t>
            </a:r>
            <a:endPar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宋体" panose="02010600030101010101" pitchFamily="2" charset="-122"/>
            </a:endParaRPr>
          </a:p>
          <a:p>
            <a:pPr indent="269875" eaLnBrk="0" hangingPunct="0"/>
            <a:r>
              <a:rPr kumimoji="0" lang="en-US" altLang="zh-CN"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    1</a:t>
            </a:r>
            <a:r>
              <a:rPr kumimoji="0" lang="zh-CN" altLang="en-US"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、建立含有</a:t>
            </a:r>
            <a:r>
              <a:rPr kumimoji="0" lang="zh-CN" altLang="zh-CN"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num</a:t>
            </a:r>
            <a:r>
              <a:rPr kumimoji="0" lang="zh-CN" altLang="en-US"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个数据结点的有序链表。</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可以借鉴插入排序的思想，将每次输入的整数插入到链表正确的位置，以保持降序排列。这里的关键就是如何找到插入的正确位置，我们知道如果在链表中某个结点</a:t>
            </a:r>
            <a:r>
              <a:rPr kumimoji="0"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N</a:t>
            </a:r>
            <a:r>
              <a:rPr kumimoji="0" lang="zh-CN" altLang="zh-CN" sz="2000" b="1" baseline="-30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i</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的后面插入一个新的结点，那么就必须找到指向结点</a:t>
            </a:r>
            <a:r>
              <a:rPr kumimoji="0"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N</a:t>
            </a:r>
            <a:r>
              <a:rPr kumimoji="0" lang="zh-CN" altLang="zh-CN" sz="2000" b="1" baseline="-30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i</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的指针。</a:t>
            </a:r>
            <a:endParaRPr kumimoji="0"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endParaRPr>
          </a:p>
          <a:p>
            <a:pPr indent="269875" eaLnBrk="0" hangingPunct="0"/>
            <a:r>
              <a:rPr kumimoji="0"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    </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其具体方法就是：</a:t>
            </a:r>
            <a:endParaRPr kumimoji="0"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endParaRPr>
          </a:p>
        </p:txBody>
      </p:sp>
      <p:grpSp>
        <p:nvGrpSpPr>
          <p:cNvPr id="748" name="组合 748"/>
          <p:cNvGrpSpPr/>
          <p:nvPr/>
        </p:nvGrpSpPr>
        <p:grpSpPr bwMode="auto">
          <a:xfrm>
            <a:off x="8964185" y="5336550"/>
            <a:ext cx="1500437" cy="828755"/>
            <a:chOff x="-2173" y="315"/>
            <a:chExt cx="9769" cy="5133"/>
          </a:xfrm>
        </p:grpSpPr>
        <p:grpSp>
          <p:nvGrpSpPr>
            <p:cNvPr id="747" name="组合 747"/>
            <p:cNvGrpSpPr/>
            <p:nvPr/>
          </p:nvGrpSpPr>
          <p:grpSpPr bwMode="auto">
            <a:xfrm>
              <a:off x="1779" y="507"/>
              <a:ext cx="5817" cy="4941"/>
              <a:chOff x="-1713" y="285"/>
              <a:chExt cx="5816" cy="4941"/>
            </a:xfrm>
          </p:grpSpPr>
          <p:grpSp>
            <p:nvGrpSpPr>
              <p:cNvPr id="1031" name="组合 1031"/>
              <p:cNvGrpSpPr/>
              <p:nvPr/>
            </p:nvGrpSpPr>
            <p:grpSpPr bwMode="auto">
              <a:xfrm>
                <a:off x="668" y="285"/>
                <a:ext cx="3435" cy="4941"/>
                <a:chOff x="-171236" y="28575"/>
                <a:chExt cx="343621" cy="494030"/>
              </a:xfrm>
            </p:grpSpPr>
            <p:grpSp>
              <p:nvGrpSpPr>
                <p:cNvPr id="1029" name="组合 1029"/>
                <p:cNvGrpSpPr/>
                <p:nvPr/>
              </p:nvGrpSpPr>
              <p:grpSpPr bwMode="auto">
                <a:xfrm>
                  <a:off x="-171236" y="28575"/>
                  <a:ext cx="343621" cy="494030"/>
                  <a:chOff x="-171236" y="0"/>
                  <a:chExt cx="343621" cy="494030"/>
                </a:xfrm>
              </p:grpSpPr>
              <p:sp>
                <p:nvSpPr>
                  <p:cNvPr id="1027" name="Rectangle 691"/>
                  <p:cNvSpPr>
                    <a:spLocks noChangeArrowheads="1"/>
                  </p:cNvSpPr>
                  <p:nvPr/>
                </p:nvSpPr>
                <p:spPr bwMode="auto">
                  <a:xfrm>
                    <a:off x="-171236" y="0"/>
                    <a:ext cx="343621" cy="19812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028" name="Text Box 692"/>
                  <p:cNvSpPr txBox="1">
                    <a:spLocks noChangeArrowheads="1"/>
                  </p:cNvSpPr>
                  <p:nvPr/>
                </p:nvSpPr>
                <p:spPr bwMode="auto">
                  <a:xfrm>
                    <a:off x="-171203" y="196850"/>
                    <a:ext cx="343580" cy="297180"/>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a:effectLst>
                          <a:outerShdw blurRad="38100" dist="38100" dir="2700000" algn="tl">
                            <a:srgbClr val="000000">
                              <a:alpha val="43137"/>
                            </a:srgbClr>
                          </a:outerShdw>
                        </a:effectLst>
                        <a:latin typeface="+mn-lt"/>
                        <a:cs typeface="宋体" panose="02010600030101010101" pitchFamily="2" charset="-122"/>
                      </a:rPr>
                      <a:t>8</a:t>
                    </a:r>
                    <a:endParaRPr kumimoji="0" lang="zh-CN" altLang="zh-CN" sz="1600" b="1">
                      <a:effectLst>
                        <a:outerShdw blurRad="38100" dist="38100" dir="2700000" algn="tl">
                          <a:srgbClr val="000000">
                            <a:alpha val="43137"/>
                          </a:srgbClr>
                        </a:outerShdw>
                      </a:effectLst>
                      <a:latin typeface="+mn-lt"/>
                      <a:cs typeface="宋体" panose="02010600030101010101" pitchFamily="2" charset="-122"/>
                    </a:endParaRPr>
                  </a:p>
                </p:txBody>
              </p:sp>
            </p:grpSp>
            <p:sp>
              <p:nvSpPr>
                <p:cNvPr id="1030" name="Text Box 744"/>
                <p:cNvSpPr txBox="1">
                  <a:spLocks noChangeArrowheads="1"/>
                </p:cNvSpPr>
                <p:nvPr/>
              </p:nvSpPr>
              <p:spPr bwMode="auto">
                <a:xfrm>
                  <a:off x="-118204" y="30117"/>
                  <a:ext cx="210343" cy="190518"/>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1032" name="Line 686"/>
              <p:cNvSpPr>
                <a:spLocks noChangeShapeType="1"/>
              </p:cNvSpPr>
              <p:nvPr/>
            </p:nvSpPr>
            <p:spPr bwMode="auto">
              <a:xfrm>
                <a:off x="-1713" y="1301"/>
                <a:ext cx="2286"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sp>
          <p:nvSpPr>
            <p:cNvPr id="1033" name="Text Box 687"/>
            <p:cNvSpPr txBox="1">
              <a:spLocks noChangeArrowheads="1"/>
            </p:cNvSpPr>
            <p:nvPr/>
          </p:nvSpPr>
          <p:spPr bwMode="auto">
            <a:xfrm>
              <a:off x="-2173" y="315"/>
              <a:ext cx="5000" cy="1901"/>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err="1">
                  <a:solidFill>
                    <a:srgbClr val="7030A0"/>
                  </a:solidFill>
                  <a:effectLst>
                    <a:outerShdw blurRad="38100" dist="38100" dir="2700000" algn="tl">
                      <a:srgbClr val="000000">
                        <a:alpha val="43137"/>
                      </a:srgbClr>
                    </a:outerShdw>
                  </a:effectLst>
                  <a:latin typeface="+mn-lt"/>
                  <a:cs typeface="宋体" panose="02010600030101010101" pitchFamily="2" charset="-122"/>
                </a:rPr>
                <a:t>pnew</a:t>
              </a:r>
              <a:endParaRPr kumimoji="0" lang="zh-CN" altLang="zh-CN" sz="1600" b="1" dirty="0">
                <a:solidFill>
                  <a:srgbClr val="7030A0"/>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27" name="组合 126"/>
          <p:cNvGrpSpPr/>
          <p:nvPr/>
        </p:nvGrpSpPr>
        <p:grpSpPr>
          <a:xfrm>
            <a:off x="6816080" y="4329008"/>
            <a:ext cx="4453130" cy="869214"/>
            <a:chOff x="4392369" y="3927938"/>
            <a:chExt cx="4453130" cy="869214"/>
          </a:xfrm>
        </p:grpSpPr>
        <p:sp>
          <p:nvSpPr>
            <p:cNvPr id="733" name="Text Box 687"/>
            <p:cNvSpPr txBox="1">
              <a:spLocks noChangeArrowheads="1"/>
            </p:cNvSpPr>
            <p:nvPr/>
          </p:nvSpPr>
          <p:spPr bwMode="auto">
            <a:xfrm>
              <a:off x="4392369" y="3927938"/>
              <a:ext cx="718787" cy="297283"/>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rPr>
                <a:t>head</a:t>
              </a:r>
              <a:endParaRPr kumimoji="0" lang="zh-CN"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endParaRPr>
            </a:p>
          </p:txBody>
        </p:sp>
        <p:grpSp>
          <p:nvGrpSpPr>
            <p:cNvPr id="736" name="Group 680"/>
            <p:cNvGrpSpPr/>
            <p:nvPr/>
          </p:nvGrpSpPr>
          <p:grpSpPr bwMode="auto">
            <a:xfrm>
              <a:off x="6588224" y="3997564"/>
              <a:ext cx="529581" cy="799588"/>
              <a:chOff x="3228" y="10800"/>
              <a:chExt cx="543" cy="780"/>
            </a:xfrm>
          </p:grpSpPr>
          <p:sp>
            <p:nvSpPr>
              <p:cNvPr id="737" name="Rectangle 681"/>
              <p:cNvSpPr>
                <a:spLocks noChangeArrowheads="1"/>
              </p:cNvSpPr>
              <p:nvPr/>
            </p:nvSpPr>
            <p:spPr bwMode="auto">
              <a:xfrm>
                <a:off x="3228"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38" name="Text Box 682"/>
              <p:cNvSpPr txBox="1">
                <a:spLocks noChangeArrowheads="1"/>
              </p:cNvSpPr>
              <p:nvPr/>
            </p:nvSpPr>
            <p:spPr bwMode="auto">
              <a:xfrm>
                <a:off x="3228" y="11112"/>
                <a:ext cx="543" cy="468"/>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9</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739" name="Group 683"/>
            <p:cNvGrpSpPr/>
            <p:nvPr/>
          </p:nvGrpSpPr>
          <p:grpSpPr bwMode="auto">
            <a:xfrm>
              <a:off x="5436096" y="3997564"/>
              <a:ext cx="531532" cy="799588"/>
              <a:chOff x="2954" y="10800"/>
              <a:chExt cx="545" cy="780"/>
            </a:xfrm>
          </p:grpSpPr>
          <p:sp>
            <p:nvSpPr>
              <p:cNvPr id="740" name="Rectangle 684"/>
              <p:cNvSpPr>
                <a:spLocks noChangeArrowheads="1"/>
              </p:cNvSpPr>
              <p:nvPr/>
            </p:nvSpPr>
            <p:spPr bwMode="auto">
              <a:xfrm>
                <a:off x="2954"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41" name="Text Box 685"/>
              <p:cNvSpPr txBox="1">
                <a:spLocks noChangeArrowheads="1"/>
              </p:cNvSpPr>
              <p:nvPr/>
            </p:nvSpPr>
            <p:spPr bwMode="auto">
              <a:xfrm>
                <a:off x="2956" y="11112"/>
                <a:ext cx="543" cy="468"/>
              </a:xfrm>
              <a:prstGeom prst="rect">
                <a:avLst/>
              </a:prstGeom>
              <a:blipFill>
                <a:blip r:embed="rId5" cstate="print"/>
                <a:tile tx="0" ty="0" sx="100000" sy="100000" flip="none" algn="tl"/>
              </a:blipFill>
              <a:ln w="22225">
                <a:solidFill>
                  <a:srgbClr val="FF33CC"/>
                </a:solidFill>
                <a:miter lim="800000"/>
              </a:ln>
            </p:spPr>
            <p:txBody>
              <a:bodyPr vert="horz" wrap="square" lIns="91440" tIns="45720" rIns="91440" bIns="45720" numCol="1" anchor="t" anchorCtr="0" compatLnSpc="1"/>
              <a:lstStyle/>
              <a:p>
                <a:endParaRPr kumimoji="0" lang="zh-CN" altLang="zh-CN" sz="1600" b="1">
                  <a:effectLst>
                    <a:outerShdw blurRad="38100" dist="38100" dir="2700000" algn="tl">
                      <a:srgbClr val="000000">
                        <a:alpha val="43137"/>
                      </a:srgbClr>
                    </a:outerShdw>
                  </a:effectLst>
                  <a:latin typeface="+mn-lt"/>
                  <a:cs typeface="宋体" panose="02010600030101010101" pitchFamily="2" charset="-122"/>
                </a:endParaRPr>
              </a:p>
            </p:txBody>
          </p:sp>
        </p:grpSp>
        <p:sp>
          <p:nvSpPr>
            <p:cNvPr id="742" name="Line 686"/>
            <p:cNvSpPr>
              <a:spLocks noChangeShapeType="1"/>
            </p:cNvSpPr>
            <p:nvPr/>
          </p:nvSpPr>
          <p:spPr bwMode="auto">
            <a:xfrm>
              <a:off x="4929419" y="4110109"/>
              <a:ext cx="504000"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43" name="Line 688"/>
            <p:cNvSpPr>
              <a:spLocks noChangeShapeType="1"/>
            </p:cNvSpPr>
            <p:nvPr/>
          </p:nvSpPr>
          <p:spPr bwMode="auto">
            <a:xfrm>
              <a:off x="5652405" y="4121385"/>
              <a:ext cx="935301"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744" name="Group 690"/>
            <p:cNvGrpSpPr/>
            <p:nvPr/>
          </p:nvGrpSpPr>
          <p:grpSpPr bwMode="auto">
            <a:xfrm>
              <a:off x="8317868" y="3991413"/>
              <a:ext cx="527631" cy="802664"/>
              <a:chOff x="4080" y="10800"/>
              <a:chExt cx="541" cy="783"/>
            </a:xfrm>
          </p:grpSpPr>
          <p:sp>
            <p:nvSpPr>
              <p:cNvPr id="745" name="Rectangle 691"/>
              <p:cNvSpPr>
                <a:spLocks noChangeArrowheads="1"/>
              </p:cNvSpPr>
              <p:nvPr/>
            </p:nvSpPr>
            <p:spPr bwMode="auto">
              <a:xfrm>
                <a:off x="4080"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46" name="Text Box 692"/>
              <p:cNvSpPr txBox="1">
                <a:spLocks noChangeArrowheads="1"/>
              </p:cNvSpPr>
              <p:nvPr/>
            </p:nvSpPr>
            <p:spPr bwMode="auto">
              <a:xfrm>
                <a:off x="4080" y="11115"/>
                <a:ext cx="541" cy="468"/>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6</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749" name="Line 742"/>
            <p:cNvSpPr>
              <a:spLocks noChangeShapeType="1"/>
            </p:cNvSpPr>
            <p:nvPr/>
          </p:nvSpPr>
          <p:spPr bwMode="auto">
            <a:xfrm>
              <a:off x="6852328" y="4130611"/>
              <a:ext cx="1449278"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grpSp>
        <p:nvGrpSpPr>
          <p:cNvPr id="126" name="组合 125"/>
          <p:cNvGrpSpPr/>
          <p:nvPr/>
        </p:nvGrpSpPr>
        <p:grpSpPr>
          <a:xfrm>
            <a:off x="8495848" y="4646274"/>
            <a:ext cx="492923" cy="407933"/>
            <a:chOff x="5508104" y="5157192"/>
            <a:chExt cx="492923" cy="407933"/>
          </a:xfrm>
        </p:grpSpPr>
        <p:sp>
          <p:nvSpPr>
            <p:cNvPr id="1026" name="Line 743"/>
            <p:cNvSpPr>
              <a:spLocks noChangeShapeType="1"/>
            </p:cNvSpPr>
            <p:nvPr/>
          </p:nvSpPr>
          <p:spPr bwMode="auto">
            <a:xfrm flipV="1">
              <a:off x="5724128" y="5157192"/>
              <a:ext cx="276899" cy="189513"/>
            </a:xfrm>
            <a:prstGeom prst="line">
              <a:avLst/>
            </a:prstGeom>
            <a:noFill/>
            <a:ln w="25400">
              <a:solidFill>
                <a:schemeClr val="accent1">
                  <a:lumMod val="50000"/>
                </a:schemeClr>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025" name="Text Box 744"/>
            <p:cNvSpPr txBox="1">
              <a:spLocks noChangeArrowheads="1"/>
            </p:cNvSpPr>
            <p:nvPr/>
          </p:nvSpPr>
          <p:spPr bwMode="auto">
            <a:xfrm>
              <a:off x="5508104" y="5229200"/>
              <a:ext cx="358294" cy="335925"/>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p</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753" name="Text Box 744"/>
          <p:cNvSpPr txBox="1">
            <a:spLocks noChangeArrowheads="1"/>
          </p:cNvSpPr>
          <p:nvPr/>
        </p:nvSpPr>
        <p:spPr bwMode="auto">
          <a:xfrm>
            <a:off x="10836128" y="4376952"/>
            <a:ext cx="330804" cy="29137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sp>
        <p:nvSpPr>
          <p:cNvPr id="123" name="Rectangle 10" descr="信纸"/>
          <p:cNvSpPr>
            <a:spLocks noChangeArrowheads="1"/>
          </p:cNvSpPr>
          <p:nvPr/>
        </p:nvSpPr>
        <p:spPr bwMode="auto">
          <a:xfrm>
            <a:off x="1258399" y="3801338"/>
            <a:ext cx="5185055" cy="2585323"/>
          </a:xfrm>
          <a:prstGeom prst="rect">
            <a:avLst/>
          </a:prstGeom>
          <a:blipFill dpi="0" rotWithShape="1">
            <a:blip r:embed="rId6"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err="1">
                <a:effectLst>
                  <a:outerShdw blurRad="38100" dist="38100" dir="2700000" algn="tl">
                    <a:srgbClr val="FFFFFF"/>
                  </a:outerShdw>
                </a:effectLst>
                <a:ea typeface="楷体_GB2312" pitchFamily="49" charset="-122"/>
              </a:rPr>
              <a:t>pf</a:t>
            </a:r>
            <a:r>
              <a:rPr lang="en-US" altLang="zh-CN" sz="1800" b="1" dirty="0">
                <a:effectLst>
                  <a:outerShdw blurRad="38100" dist="38100" dir="2700000" algn="tl">
                    <a:srgbClr val="FFFFFF"/>
                  </a:outerShdw>
                </a:effectLst>
                <a:ea typeface="楷体_GB2312" pitchFamily="49" charset="-122"/>
              </a:rPr>
              <a:t> = head;</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p = head-&gt;next;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while(p != NULL &amp;&amp; p-&gt;data &gt; 8)</a:t>
            </a: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1800" b="1" dirty="0">
                <a:solidFill>
                  <a:srgbClr val="0000FF"/>
                </a:solidFill>
                <a:effectLst>
                  <a:outerShdw blurRad="38100" dist="38100" dir="2700000" algn="tl">
                    <a:srgbClr val="FFFFFF"/>
                  </a:outerShdw>
                </a:effectLst>
                <a:ea typeface="楷体_GB2312" pitchFamily="49" charset="-122"/>
              </a:rPr>
              <a:t>  </a:t>
            </a:r>
            <a:r>
              <a:rPr lang="en-US" altLang="zh-CN" sz="1800" b="1" dirty="0" err="1">
                <a:solidFill>
                  <a:srgbClr val="0000FF"/>
                </a:solidFill>
                <a:effectLst>
                  <a:outerShdw blurRad="38100" dist="38100" dir="2700000" algn="tl">
                    <a:srgbClr val="FFFFFF"/>
                  </a:outerShdw>
                </a:effectLst>
                <a:ea typeface="楷体_GB2312" pitchFamily="49" charset="-122"/>
              </a:rPr>
              <a:t>pf</a:t>
            </a:r>
            <a:r>
              <a:rPr lang="en-US" altLang="zh-CN" sz="1800" b="1" dirty="0">
                <a:solidFill>
                  <a:srgbClr val="0000FF"/>
                </a:solidFill>
                <a:effectLst>
                  <a:outerShdw blurRad="38100" dist="38100" dir="2700000" algn="tl">
                    <a:srgbClr val="FFFFFF"/>
                  </a:outerShdw>
                </a:effectLst>
                <a:ea typeface="楷体_GB2312" pitchFamily="49" charset="-122"/>
              </a:rPr>
              <a:t> = p; </a:t>
            </a:r>
          </a:p>
          <a:p>
            <a:pPr marL="457200" indent="-457200">
              <a:tabLst>
                <a:tab pos="914400" algn="l"/>
              </a:tabLst>
            </a:pPr>
            <a:r>
              <a:rPr lang="en-US" altLang="zh-CN" sz="1800" b="1" dirty="0">
                <a:solidFill>
                  <a:srgbClr val="0000FF"/>
                </a:solidFill>
                <a:effectLst>
                  <a:outerShdw blurRad="38100" dist="38100" dir="2700000" algn="tl">
                    <a:srgbClr val="FFFFFF"/>
                  </a:outerShdw>
                </a:effectLst>
                <a:ea typeface="楷体_GB2312" pitchFamily="49" charset="-122"/>
              </a:rPr>
              <a:t>  p = p-&gt;next;</a:t>
            </a: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1800" b="1" dirty="0" err="1">
                <a:solidFill>
                  <a:srgbClr val="C00000"/>
                </a:solidFill>
                <a:effectLst>
                  <a:outerShdw blurRad="38100" dist="38100" dir="2700000" algn="tl">
                    <a:srgbClr val="FFFFFF"/>
                  </a:outerShdw>
                </a:effectLst>
                <a:ea typeface="楷体_GB2312" pitchFamily="49" charset="-122"/>
              </a:rPr>
              <a:t>pnew</a:t>
            </a:r>
            <a:r>
              <a:rPr lang="en-US" altLang="zh-CN" sz="1800" b="1" dirty="0">
                <a:solidFill>
                  <a:srgbClr val="C00000"/>
                </a:solidFill>
                <a:effectLst>
                  <a:outerShdw blurRad="38100" dist="38100" dir="2700000" algn="tl">
                    <a:srgbClr val="FFFFFF"/>
                  </a:outerShdw>
                </a:effectLst>
                <a:ea typeface="楷体_GB2312" pitchFamily="49" charset="-122"/>
              </a:rPr>
              <a:t>-&gt;next = p;</a:t>
            </a:r>
          </a:p>
          <a:p>
            <a:pPr marL="457200" indent="-457200">
              <a:tabLst>
                <a:tab pos="914400" algn="l"/>
              </a:tabLst>
            </a:pPr>
            <a:r>
              <a:rPr lang="en-US" altLang="zh-CN" sz="1800" b="1" dirty="0" err="1">
                <a:solidFill>
                  <a:srgbClr val="C00000"/>
                </a:solidFill>
                <a:effectLst>
                  <a:outerShdw blurRad="38100" dist="38100" dir="2700000" algn="tl">
                    <a:srgbClr val="FFFFFF"/>
                  </a:outerShdw>
                </a:effectLst>
                <a:ea typeface="楷体_GB2312" pitchFamily="49" charset="-122"/>
              </a:rPr>
              <a:t>pf</a:t>
            </a:r>
            <a:r>
              <a:rPr lang="en-US" altLang="zh-CN" sz="1800" b="1" dirty="0">
                <a:solidFill>
                  <a:srgbClr val="C00000"/>
                </a:solidFill>
                <a:effectLst>
                  <a:outerShdw blurRad="38100" dist="38100" dir="2700000" algn="tl">
                    <a:srgbClr val="FFFFFF"/>
                  </a:outerShdw>
                </a:effectLst>
                <a:ea typeface="楷体_GB2312" pitchFamily="49" charset="-122"/>
              </a:rPr>
              <a:t>-&gt;next = </a:t>
            </a:r>
            <a:r>
              <a:rPr lang="en-US" altLang="zh-CN" sz="1800" b="1" dirty="0" err="1">
                <a:solidFill>
                  <a:srgbClr val="C00000"/>
                </a:solidFill>
                <a:effectLst>
                  <a:outerShdw blurRad="38100" dist="38100" dir="2700000" algn="tl">
                    <a:srgbClr val="FFFFFF"/>
                  </a:outerShdw>
                </a:effectLst>
                <a:ea typeface="楷体_GB2312" pitchFamily="49" charset="-122"/>
              </a:rPr>
              <a:t>pnew</a:t>
            </a:r>
            <a:r>
              <a:rPr lang="en-US" altLang="zh-CN" sz="1800" b="1" dirty="0">
                <a:solidFill>
                  <a:srgbClr val="C00000"/>
                </a:solidFill>
                <a:effectLst>
                  <a:outerShdw blurRad="38100" dist="38100" dir="2700000" algn="tl">
                    <a:srgbClr val="FFFFFF"/>
                  </a:outerShdw>
                </a:effectLst>
                <a:ea typeface="楷体_GB2312" pitchFamily="49" charset="-122"/>
              </a:rPr>
              <a:t>;</a:t>
            </a:r>
          </a:p>
        </p:txBody>
      </p:sp>
      <p:grpSp>
        <p:nvGrpSpPr>
          <p:cNvPr id="128" name="组合 127"/>
          <p:cNvGrpSpPr/>
          <p:nvPr/>
        </p:nvGrpSpPr>
        <p:grpSpPr>
          <a:xfrm>
            <a:off x="8412104" y="3980817"/>
            <a:ext cx="588096" cy="388647"/>
            <a:chOff x="4790254" y="3858019"/>
            <a:chExt cx="588096" cy="388647"/>
          </a:xfrm>
        </p:grpSpPr>
        <p:sp>
          <p:nvSpPr>
            <p:cNvPr id="129" name="Line 743"/>
            <p:cNvSpPr>
              <a:spLocks noChangeShapeType="1"/>
            </p:cNvSpPr>
            <p:nvPr/>
          </p:nvSpPr>
          <p:spPr bwMode="auto">
            <a:xfrm>
              <a:off x="5090318" y="4062195"/>
              <a:ext cx="288032" cy="184471"/>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30" name="Text Box 744"/>
            <p:cNvSpPr txBox="1">
              <a:spLocks noChangeArrowheads="1"/>
            </p:cNvSpPr>
            <p:nvPr/>
          </p:nvSpPr>
          <p:spPr bwMode="auto">
            <a:xfrm>
              <a:off x="4790254" y="3858019"/>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err="1">
                  <a:solidFill>
                    <a:srgbClr val="CC0000"/>
                  </a:solidFill>
                  <a:effectLst>
                    <a:outerShdw blurRad="38100" dist="38100" dir="2700000" algn="tl">
                      <a:srgbClr val="000000">
                        <a:alpha val="43137"/>
                      </a:srgbClr>
                    </a:outerShdw>
                  </a:effectLst>
                  <a:latin typeface="+mn-lt"/>
                  <a:cs typeface="宋体" panose="02010600030101010101" pitchFamily="2" charset="-122"/>
                </a:rPr>
                <a:t>pf</a:t>
              </a:r>
              <a:endParaRPr kumimoji="0" lang="zh-CN"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31" name="组合 130"/>
          <p:cNvGrpSpPr/>
          <p:nvPr/>
        </p:nvGrpSpPr>
        <p:grpSpPr>
          <a:xfrm>
            <a:off x="7283672" y="3981185"/>
            <a:ext cx="588096" cy="388647"/>
            <a:chOff x="4790254" y="3858019"/>
            <a:chExt cx="588096" cy="388647"/>
          </a:xfrm>
        </p:grpSpPr>
        <p:sp>
          <p:nvSpPr>
            <p:cNvPr id="132" name="Line 743"/>
            <p:cNvSpPr>
              <a:spLocks noChangeShapeType="1"/>
            </p:cNvSpPr>
            <p:nvPr/>
          </p:nvSpPr>
          <p:spPr bwMode="auto">
            <a:xfrm>
              <a:off x="5090318" y="4062195"/>
              <a:ext cx="288032" cy="184471"/>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33" name="Text Box 744"/>
            <p:cNvSpPr txBox="1">
              <a:spLocks noChangeArrowheads="1"/>
            </p:cNvSpPr>
            <p:nvPr/>
          </p:nvSpPr>
          <p:spPr bwMode="auto">
            <a:xfrm>
              <a:off x="4790254" y="3858019"/>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err="1">
                  <a:solidFill>
                    <a:srgbClr val="CC0000"/>
                  </a:solidFill>
                  <a:effectLst>
                    <a:outerShdw blurRad="38100" dist="38100" dir="2700000" algn="tl">
                      <a:srgbClr val="000000">
                        <a:alpha val="43137"/>
                      </a:srgbClr>
                    </a:outerShdw>
                  </a:effectLst>
                  <a:latin typeface="+mn-lt"/>
                  <a:cs typeface="宋体" panose="02010600030101010101" pitchFamily="2" charset="-122"/>
                </a:rPr>
                <a:t>pf</a:t>
              </a:r>
              <a:endParaRPr kumimoji="0" lang="zh-CN"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134" name="矩形 133"/>
          <p:cNvSpPr/>
          <p:nvPr/>
        </p:nvSpPr>
        <p:spPr bwMode="auto">
          <a:xfrm>
            <a:off x="7295888" y="3872896"/>
            <a:ext cx="576064" cy="504056"/>
          </a:xfrm>
          <a:prstGeom prst="rect">
            <a:avLst/>
          </a:prstGeom>
          <a:blipFill>
            <a:blip r:embed="rId7"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35" name="矩形 134"/>
          <p:cNvSpPr/>
          <p:nvPr/>
        </p:nvSpPr>
        <p:spPr bwMode="auto">
          <a:xfrm>
            <a:off x="8556120" y="4617040"/>
            <a:ext cx="432048" cy="504056"/>
          </a:xfrm>
          <a:prstGeom prst="rect">
            <a:avLst/>
          </a:prstGeom>
          <a:blipFill>
            <a:blip r:embed="rId7"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grpSp>
        <p:nvGrpSpPr>
          <p:cNvPr id="136" name="组合 135"/>
          <p:cNvGrpSpPr/>
          <p:nvPr/>
        </p:nvGrpSpPr>
        <p:grpSpPr>
          <a:xfrm>
            <a:off x="10235286" y="4701081"/>
            <a:ext cx="492923" cy="407933"/>
            <a:chOff x="5508104" y="5157192"/>
            <a:chExt cx="492923" cy="407933"/>
          </a:xfrm>
        </p:grpSpPr>
        <p:sp>
          <p:nvSpPr>
            <p:cNvPr id="137" name="Line 743"/>
            <p:cNvSpPr>
              <a:spLocks noChangeShapeType="1"/>
            </p:cNvSpPr>
            <p:nvPr/>
          </p:nvSpPr>
          <p:spPr bwMode="auto">
            <a:xfrm flipV="1">
              <a:off x="5724128" y="5157192"/>
              <a:ext cx="276899" cy="189513"/>
            </a:xfrm>
            <a:prstGeom prst="line">
              <a:avLst/>
            </a:prstGeom>
            <a:noFill/>
            <a:ln w="25400">
              <a:solidFill>
                <a:schemeClr val="accent1">
                  <a:lumMod val="50000"/>
                </a:schemeClr>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38" name="Text Box 744"/>
            <p:cNvSpPr txBox="1">
              <a:spLocks noChangeArrowheads="1"/>
            </p:cNvSpPr>
            <p:nvPr/>
          </p:nvSpPr>
          <p:spPr bwMode="auto">
            <a:xfrm>
              <a:off x="5508104" y="5229200"/>
              <a:ext cx="358294" cy="335925"/>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p</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147" name="Text Box 744"/>
          <p:cNvSpPr txBox="1">
            <a:spLocks noChangeArrowheads="1"/>
          </p:cNvSpPr>
          <p:nvPr/>
        </p:nvSpPr>
        <p:spPr bwMode="auto">
          <a:xfrm>
            <a:off x="10128448" y="5445224"/>
            <a:ext cx="131984" cy="156048"/>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9525">
            <a:noFill/>
            <a:miter lim="800000"/>
          </a:ln>
        </p:spPr>
        <p:txBody>
          <a:bodyPr vert="horz" wrap="square" lIns="91440" tIns="45720" rIns="91440" bIns="45720" numCol="1" anchor="t" anchorCtr="0" compatLnSpc="1"/>
          <a:lstStyle/>
          <a:p>
            <a:pPr algn="just"/>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nvGrpSpPr>
          <p:cNvPr id="145" name="组合 144"/>
          <p:cNvGrpSpPr/>
          <p:nvPr/>
        </p:nvGrpSpPr>
        <p:grpSpPr>
          <a:xfrm>
            <a:off x="10308193" y="4653136"/>
            <a:ext cx="423179" cy="864096"/>
            <a:chOff x="7740352" y="4653136"/>
            <a:chExt cx="423179" cy="864096"/>
          </a:xfrm>
        </p:grpSpPr>
        <p:cxnSp>
          <p:nvCxnSpPr>
            <p:cNvPr id="142" name="直接连接符 141"/>
            <p:cNvCxnSpPr/>
            <p:nvPr/>
          </p:nvCxnSpPr>
          <p:spPr bwMode="auto">
            <a:xfrm flipV="1">
              <a:off x="7740352" y="4653136"/>
              <a:ext cx="0" cy="864096"/>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143" name="Line 686"/>
            <p:cNvSpPr>
              <a:spLocks noChangeShapeType="1"/>
            </p:cNvSpPr>
            <p:nvPr/>
          </p:nvSpPr>
          <p:spPr bwMode="auto">
            <a:xfrm>
              <a:off x="7740352" y="4653136"/>
              <a:ext cx="423179"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cxnSp>
        <p:nvCxnSpPr>
          <p:cNvPr id="149" name="直接箭头连接符 148"/>
          <p:cNvCxnSpPr/>
          <p:nvPr/>
        </p:nvCxnSpPr>
        <p:spPr bwMode="auto">
          <a:xfrm>
            <a:off x="10104384" y="4533000"/>
            <a:ext cx="0" cy="840216"/>
          </a:xfrm>
          <a:prstGeom prst="straightConnector1">
            <a:avLst/>
          </a:prstGeom>
          <a:solidFill>
            <a:schemeClr val="accent1"/>
          </a:solidFill>
          <a:ln w="25400" cap="flat" cmpd="sng" algn="ctr">
            <a:solidFill>
              <a:srgbClr val="FF0000"/>
            </a:solidFill>
            <a:prstDash val="solid"/>
            <a:round/>
            <a:headEnd type="none" w="med" len="med"/>
            <a:tailEnd type="stealth" w="lg" len="lg"/>
          </a:ln>
          <a:effectLst/>
        </p:spPr>
      </p:cxnSp>
      <p:sp>
        <p:nvSpPr>
          <p:cNvPr id="151" name="矩形 150"/>
          <p:cNvSpPr/>
          <p:nvPr/>
        </p:nvSpPr>
        <p:spPr bwMode="auto">
          <a:xfrm>
            <a:off x="10116232" y="4089104"/>
            <a:ext cx="604800" cy="504056"/>
          </a:xfrm>
          <a:prstGeom prst="rect">
            <a:avLst/>
          </a:prstGeom>
          <a:blipFill>
            <a:blip r:embed="rId7"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2305"/>
                                        </p:tgtEl>
                                        <p:attrNameLst>
                                          <p:attrName>style.visibility</p:attrName>
                                        </p:attrNameLst>
                                      </p:cBhvr>
                                      <p:to>
                                        <p:strVal val="visible"/>
                                      </p:to>
                                    </p:set>
                                    <p:animEffect transition="in" filter="box(in)">
                                      <p:cBhvr>
                                        <p:cTn id="7" dur="500"/>
                                        <p:tgtEl>
                                          <p:spTgt spid="48230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 calcmode="lin" valueType="num">
                                      <p:cBhvr additive="base">
                                        <p:cTn id="12" dur="500" fill="hold"/>
                                        <p:tgtEl>
                                          <p:spTgt spid="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p:stCondLst>
                              <p:cond delay="500"/>
                            </p:stCondLst>
                            <p:childTnLst>
                              <p:par>
                                <p:cTn id="15" presetID="18" presetClass="entr" presetSubtype="3" fill="hold" nodeType="after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strips(upRight)">
                                      <p:cBhvr>
                                        <p:cTn id="17" dur="500"/>
                                        <p:tgtEl>
                                          <p:spTgt spid="131"/>
                                        </p:tgtEl>
                                      </p:cBhvr>
                                    </p:animEffect>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3">
                                            <p:txEl>
                                              <p:pRg st="1" end="1"/>
                                            </p:txEl>
                                          </p:spTgt>
                                        </p:tgtEl>
                                        <p:attrNameLst>
                                          <p:attrName>style.visibility</p:attrName>
                                        </p:attrNameLst>
                                      </p:cBhvr>
                                      <p:to>
                                        <p:strVal val="visible"/>
                                      </p:to>
                                    </p:set>
                                    <p:anim calcmode="lin" valueType="num">
                                      <p:cBhvr additive="base">
                                        <p:cTn id="22" dur="500" fill="hold"/>
                                        <p:tgtEl>
                                          <p:spTgt spid="12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18" presetClass="entr" presetSubtype="3" fill="hold" nodeType="afterEffect">
                                  <p:stCondLst>
                                    <p:cond delay="0"/>
                                  </p:stCondLst>
                                  <p:childTnLst>
                                    <p:set>
                                      <p:cBhvr>
                                        <p:cTn id="26" dur="1" fill="hold">
                                          <p:stCondLst>
                                            <p:cond delay="0"/>
                                          </p:stCondLst>
                                        </p:cTn>
                                        <p:tgtEl>
                                          <p:spTgt spid="126"/>
                                        </p:tgtEl>
                                        <p:attrNameLst>
                                          <p:attrName>style.visibility</p:attrName>
                                        </p:attrNameLst>
                                      </p:cBhvr>
                                      <p:to>
                                        <p:strVal val="visible"/>
                                      </p:to>
                                    </p:set>
                                    <p:animEffect transition="in" filter="strips(upRight)">
                                      <p:cBhvr>
                                        <p:cTn id="27" dur="500"/>
                                        <p:tgtEl>
                                          <p:spTgt spid="126"/>
                                        </p:tgtEl>
                                      </p:cBhvr>
                                    </p:animEffect>
                                  </p:childTnLst>
                                  <p:subTnLst>
                                    <p:audio>
                                      <p:cMediaNode>
                                        <p:cTn display="0" masterRel="sameClick">
                                          <p:stCondLst>
                                            <p:cond evt="begin" delay="0">
                                              <p:tn val="25"/>
                                            </p:cond>
                                          </p:stCondLst>
                                          <p:endCondLst>
                                            <p:cond evt="onStopAudio" delay="0">
                                              <p:tgtEl>
                                                <p:sldTgt/>
                                              </p:tgtEl>
                                            </p:cond>
                                          </p:endCondLst>
                                        </p:cTn>
                                        <p:tgtEl>
                                          <p:sndTgt r:embed="rId4" name="laser.wav"/>
                                        </p:tgtEl>
                                      </p:cMediaNode>
                                    </p:audio>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23">
                                            <p:txEl>
                                              <p:pRg st="2" end="2"/>
                                            </p:txEl>
                                          </p:spTgt>
                                        </p:tgtEl>
                                        <p:attrNameLst>
                                          <p:attrName>style.visibility</p:attrName>
                                        </p:attrNameLst>
                                      </p:cBhvr>
                                      <p:to>
                                        <p:strVal val="visible"/>
                                      </p:to>
                                    </p:set>
                                    <p:anim calcmode="lin" valueType="num">
                                      <p:cBhvr additive="base">
                                        <p:cTn id="32" dur="500" fill="hold"/>
                                        <p:tgtEl>
                                          <p:spTgt spid="123">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2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4" fill="hold">
                            <p:stCondLst>
                              <p:cond delay="500"/>
                            </p:stCondLst>
                            <p:childTnLst>
                              <p:par>
                                <p:cTn id="35" presetID="2" presetClass="entr" presetSubtype="4" fill="hold" nodeType="afterEffect">
                                  <p:stCondLst>
                                    <p:cond delay="0"/>
                                  </p:stCondLst>
                                  <p:childTnLst>
                                    <p:set>
                                      <p:cBhvr>
                                        <p:cTn id="36" dur="1" fill="hold">
                                          <p:stCondLst>
                                            <p:cond delay="0"/>
                                          </p:stCondLst>
                                        </p:cTn>
                                        <p:tgtEl>
                                          <p:spTgt spid="123">
                                            <p:txEl>
                                              <p:pRg st="3" end="3"/>
                                            </p:txEl>
                                          </p:spTgt>
                                        </p:tgtEl>
                                        <p:attrNameLst>
                                          <p:attrName>style.visibility</p:attrName>
                                        </p:attrNameLst>
                                      </p:cBhvr>
                                      <p:to>
                                        <p:strVal val="visible"/>
                                      </p:to>
                                    </p:set>
                                    <p:anim calcmode="lin" valueType="num">
                                      <p:cBhvr additive="base">
                                        <p:cTn id="37" dur="500" fill="hold"/>
                                        <p:tgtEl>
                                          <p:spTgt spid="12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3">
                                            <p:txEl>
                                              <p:pRg st="4" end="4"/>
                                            </p:txEl>
                                          </p:spTgt>
                                        </p:tgtEl>
                                        <p:attrNameLst>
                                          <p:attrName>style.visibility</p:attrName>
                                        </p:attrNameLst>
                                      </p:cBhvr>
                                      <p:to>
                                        <p:strVal val="visible"/>
                                      </p:to>
                                    </p:set>
                                    <p:anim calcmode="lin" valueType="num">
                                      <p:cBhvr additive="base">
                                        <p:cTn id="43" dur="500" fill="hold"/>
                                        <p:tgtEl>
                                          <p:spTgt spid="12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par>
                          <p:cTn id="45" fill="hold">
                            <p:stCondLst>
                              <p:cond delay="500"/>
                            </p:stCondLst>
                            <p:childTnLst>
                              <p:par>
                                <p:cTn id="46" presetID="4" presetClass="entr" presetSubtype="16" fill="hold" grpId="0" nodeType="afterEffect">
                                  <p:stCondLst>
                                    <p:cond delay="0"/>
                                  </p:stCondLst>
                                  <p:childTnLst>
                                    <p:set>
                                      <p:cBhvr>
                                        <p:cTn id="47" dur="1" fill="hold">
                                          <p:stCondLst>
                                            <p:cond delay="0"/>
                                          </p:stCondLst>
                                        </p:cTn>
                                        <p:tgtEl>
                                          <p:spTgt spid="134"/>
                                        </p:tgtEl>
                                        <p:attrNameLst>
                                          <p:attrName>style.visibility</p:attrName>
                                        </p:attrNameLst>
                                      </p:cBhvr>
                                      <p:to>
                                        <p:strVal val="visible"/>
                                      </p:to>
                                    </p:set>
                                    <p:animEffect transition="in" filter="box(in)">
                                      <p:cBhvr>
                                        <p:cTn id="48" dur="500"/>
                                        <p:tgtEl>
                                          <p:spTgt spid="134"/>
                                        </p:tgtEl>
                                      </p:cBhvr>
                                    </p:animEffect>
                                  </p:childTnLst>
                                </p:cTn>
                              </p:par>
                            </p:childTnLst>
                          </p:cTn>
                        </p:par>
                        <p:par>
                          <p:cTn id="49" fill="hold">
                            <p:stCondLst>
                              <p:cond delay="1000"/>
                            </p:stCondLst>
                            <p:childTnLst>
                              <p:par>
                                <p:cTn id="50" presetID="18" presetClass="entr" presetSubtype="3" fill="hold" nodeType="afterEffect">
                                  <p:stCondLst>
                                    <p:cond delay="0"/>
                                  </p:stCondLst>
                                  <p:childTnLst>
                                    <p:set>
                                      <p:cBhvr>
                                        <p:cTn id="51" dur="1" fill="hold">
                                          <p:stCondLst>
                                            <p:cond delay="0"/>
                                          </p:stCondLst>
                                        </p:cTn>
                                        <p:tgtEl>
                                          <p:spTgt spid="128"/>
                                        </p:tgtEl>
                                        <p:attrNameLst>
                                          <p:attrName>style.visibility</p:attrName>
                                        </p:attrNameLst>
                                      </p:cBhvr>
                                      <p:to>
                                        <p:strVal val="visible"/>
                                      </p:to>
                                    </p:set>
                                    <p:animEffect transition="in" filter="strips(upRight)">
                                      <p:cBhvr>
                                        <p:cTn id="52" dur="500"/>
                                        <p:tgtEl>
                                          <p:spTgt spid="128"/>
                                        </p:tgtEl>
                                      </p:cBhvr>
                                    </p:animEffect>
                                  </p:childTnLst>
                                  <p:subTnLst>
                                    <p:audio>
                                      <p:cMediaNode>
                                        <p:cTn display="0" masterRel="sameClick">
                                          <p:stCondLst>
                                            <p:cond evt="begin" delay="0">
                                              <p:tn val="50"/>
                                            </p:cond>
                                          </p:stCondLst>
                                          <p:endCondLst>
                                            <p:cond evt="onStopAudio" delay="0">
                                              <p:tgtEl>
                                                <p:sldTgt/>
                                              </p:tgtEl>
                                            </p:cond>
                                          </p:endCondLst>
                                        </p:cTn>
                                        <p:tgtEl>
                                          <p:sndTgt r:embed="rId4" name="laser.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23">
                                            <p:txEl>
                                              <p:pRg st="5" end="5"/>
                                            </p:txEl>
                                          </p:spTgt>
                                        </p:tgtEl>
                                        <p:attrNameLst>
                                          <p:attrName>style.visibility</p:attrName>
                                        </p:attrNameLst>
                                      </p:cBhvr>
                                      <p:to>
                                        <p:strVal val="visible"/>
                                      </p:to>
                                    </p:set>
                                    <p:anim calcmode="lin" valueType="num">
                                      <p:cBhvr additive="base">
                                        <p:cTn id="57" dur="500" fill="hold"/>
                                        <p:tgtEl>
                                          <p:spTgt spid="123">
                                            <p:txEl>
                                              <p:pRg st="5" end="5"/>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3">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par>
                          <p:cTn id="59" fill="hold">
                            <p:stCondLst>
                              <p:cond delay="500"/>
                            </p:stCondLst>
                            <p:childTnLst>
                              <p:par>
                                <p:cTn id="60" presetID="4" presetClass="entr" presetSubtype="16" fill="hold" grpId="0" nodeType="afterEffect">
                                  <p:stCondLst>
                                    <p:cond delay="0"/>
                                  </p:stCondLst>
                                  <p:childTnLst>
                                    <p:set>
                                      <p:cBhvr>
                                        <p:cTn id="61" dur="1" fill="hold">
                                          <p:stCondLst>
                                            <p:cond delay="0"/>
                                          </p:stCondLst>
                                        </p:cTn>
                                        <p:tgtEl>
                                          <p:spTgt spid="135"/>
                                        </p:tgtEl>
                                        <p:attrNameLst>
                                          <p:attrName>style.visibility</p:attrName>
                                        </p:attrNameLst>
                                      </p:cBhvr>
                                      <p:to>
                                        <p:strVal val="visible"/>
                                      </p:to>
                                    </p:set>
                                    <p:animEffect transition="in" filter="box(in)">
                                      <p:cBhvr>
                                        <p:cTn id="62" dur="500"/>
                                        <p:tgtEl>
                                          <p:spTgt spid="135"/>
                                        </p:tgtEl>
                                      </p:cBhvr>
                                    </p:animEffect>
                                  </p:childTnLst>
                                </p:cTn>
                              </p:par>
                            </p:childTnLst>
                          </p:cTn>
                        </p:par>
                        <p:par>
                          <p:cTn id="63" fill="hold">
                            <p:stCondLst>
                              <p:cond delay="1000"/>
                            </p:stCondLst>
                            <p:childTnLst>
                              <p:par>
                                <p:cTn id="64" presetID="18" presetClass="entr" presetSubtype="3" fill="hold" nodeType="afterEffect">
                                  <p:stCondLst>
                                    <p:cond delay="0"/>
                                  </p:stCondLst>
                                  <p:childTnLst>
                                    <p:set>
                                      <p:cBhvr>
                                        <p:cTn id="65" dur="1" fill="hold">
                                          <p:stCondLst>
                                            <p:cond delay="0"/>
                                          </p:stCondLst>
                                        </p:cTn>
                                        <p:tgtEl>
                                          <p:spTgt spid="136"/>
                                        </p:tgtEl>
                                        <p:attrNameLst>
                                          <p:attrName>style.visibility</p:attrName>
                                        </p:attrNameLst>
                                      </p:cBhvr>
                                      <p:to>
                                        <p:strVal val="visible"/>
                                      </p:to>
                                    </p:set>
                                    <p:animEffect transition="in" filter="strips(upRight)">
                                      <p:cBhvr>
                                        <p:cTn id="66" dur="500"/>
                                        <p:tgtEl>
                                          <p:spTgt spid="136"/>
                                        </p:tgtEl>
                                      </p:cBhvr>
                                    </p:animEffect>
                                  </p:childTnLst>
                                  <p:subTnLst>
                                    <p:audio>
                                      <p:cMediaNode>
                                        <p:cTn display="0" masterRel="sameClick">
                                          <p:stCondLst>
                                            <p:cond evt="begin" delay="0">
                                              <p:tn val="64"/>
                                            </p:cond>
                                          </p:stCondLst>
                                          <p:endCondLst>
                                            <p:cond evt="onStopAudio" delay="0">
                                              <p:tgtEl>
                                                <p:sldTgt/>
                                              </p:tgtEl>
                                            </p:cond>
                                          </p:endCondLst>
                                        </p:cTn>
                                        <p:tgtEl>
                                          <p:sndTgt r:embed="rId4" name="laser.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23">
                                            <p:txEl>
                                              <p:pRg st="6" end="6"/>
                                            </p:txEl>
                                          </p:spTgt>
                                        </p:tgtEl>
                                        <p:attrNameLst>
                                          <p:attrName>style.visibility</p:attrName>
                                        </p:attrNameLst>
                                      </p:cBhvr>
                                      <p:to>
                                        <p:strVal val="visible"/>
                                      </p:to>
                                    </p:set>
                                    <p:anim calcmode="lin" valueType="num">
                                      <p:cBhvr additive="base">
                                        <p:cTn id="71" dur="500" fill="hold"/>
                                        <p:tgtEl>
                                          <p:spTgt spid="123">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23">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3" name="camera.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23">
                                            <p:txEl>
                                              <p:pRg st="7" end="7"/>
                                            </p:txEl>
                                          </p:spTgt>
                                        </p:tgtEl>
                                        <p:attrNameLst>
                                          <p:attrName>style.visibility</p:attrName>
                                        </p:attrNameLst>
                                      </p:cBhvr>
                                      <p:to>
                                        <p:strVal val="visible"/>
                                      </p:to>
                                    </p:set>
                                    <p:anim calcmode="lin" valueType="num">
                                      <p:cBhvr additive="base">
                                        <p:cTn id="77" dur="500" fill="hold"/>
                                        <p:tgtEl>
                                          <p:spTgt spid="123">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3">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par>
                          <p:cTn id="79" fill="hold">
                            <p:stCondLst>
                              <p:cond delay="500"/>
                            </p:stCondLst>
                            <p:childTnLst>
                              <p:par>
                                <p:cTn id="80" presetID="4" presetClass="entr" presetSubtype="16" fill="hold" grpId="0" nodeType="afterEffect">
                                  <p:stCondLst>
                                    <p:cond delay="0"/>
                                  </p:stCondLst>
                                  <p:childTnLst>
                                    <p:set>
                                      <p:cBhvr>
                                        <p:cTn id="81" dur="1" fill="hold">
                                          <p:stCondLst>
                                            <p:cond delay="0"/>
                                          </p:stCondLst>
                                        </p:cTn>
                                        <p:tgtEl>
                                          <p:spTgt spid="147"/>
                                        </p:tgtEl>
                                        <p:attrNameLst>
                                          <p:attrName>style.visibility</p:attrName>
                                        </p:attrNameLst>
                                      </p:cBhvr>
                                      <p:to>
                                        <p:strVal val="visible"/>
                                      </p:to>
                                    </p:set>
                                    <p:animEffect transition="in" filter="box(in)">
                                      <p:cBhvr>
                                        <p:cTn id="82" dur="500"/>
                                        <p:tgtEl>
                                          <p:spTgt spid="147"/>
                                        </p:tgtEl>
                                      </p:cBhvr>
                                    </p:animEffect>
                                  </p:childTnLst>
                                </p:cTn>
                              </p:par>
                            </p:childTnLst>
                          </p:cTn>
                        </p:par>
                        <p:par>
                          <p:cTn id="83" fill="hold">
                            <p:stCondLst>
                              <p:cond delay="1000"/>
                            </p:stCondLst>
                            <p:childTnLst>
                              <p:par>
                                <p:cTn id="84" presetID="18" presetClass="entr" presetSubtype="3" fill="hold" nodeType="afterEffect">
                                  <p:stCondLst>
                                    <p:cond delay="0"/>
                                  </p:stCondLst>
                                  <p:childTnLst>
                                    <p:set>
                                      <p:cBhvr>
                                        <p:cTn id="85" dur="1" fill="hold">
                                          <p:stCondLst>
                                            <p:cond delay="0"/>
                                          </p:stCondLst>
                                        </p:cTn>
                                        <p:tgtEl>
                                          <p:spTgt spid="145"/>
                                        </p:tgtEl>
                                        <p:attrNameLst>
                                          <p:attrName>style.visibility</p:attrName>
                                        </p:attrNameLst>
                                      </p:cBhvr>
                                      <p:to>
                                        <p:strVal val="visible"/>
                                      </p:to>
                                    </p:set>
                                    <p:animEffect transition="in" filter="strips(upRight)">
                                      <p:cBhvr>
                                        <p:cTn id="86" dur="500"/>
                                        <p:tgtEl>
                                          <p:spTgt spid="145"/>
                                        </p:tgtEl>
                                      </p:cBhvr>
                                    </p:animEffect>
                                  </p:childTnLst>
                                  <p:subTnLst>
                                    <p:audio>
                                      <p:cMediaNode>
                                        <p:cTn display="0" masterRel="sameClick">
                                          <p:stCondLst>
                                            <p:cond evt="begin" delay="0">
                                              <p:tn val="84"/>
                                            </p:cond>
                                          </p:stCondLst>
                                          <p:endCondLst>
                                            <p:cond evt="onStopAudio" delay="0">
                                              <p:tgtEl>
                                                <p:sldTgt/>
                                              </p:tgtEl>
                                            </p:cond>
                                          </p:endCondLst>
                                        </p:cTn>
                                        <p:tgtEl>
                                          <p:sndTgt r:embed="rId4" name="laser.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23">
                                            <p:txEl>
                                              <p:pRg st="8" end="8"/>
                                            </p:txEl>
                                          </p:spTgt>
                                        </p:tgtEl>
                                        <p:attrNameLst>
                                          <p:attrName>style.visibility</p:attrName>
                                        </p:attrNameLst>
                                      </p:cBhvr>
                                      <p:to>
                                        <p:strVal val="visible"/>
                                      </p:to>
                                    </p:set>
                                    <p:anim calcmode="lin" valueType="num">
                                      <p:cBhvr additive="base">
                                        <p:cTn id="91" dur="500" fill="hold"/>
                                        <p:tgtEl>
                                          <p:spTgt spid="123">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23">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500"/>
                            </p:stCondLst>
                            <p:childTnLst>
                              <p:par>
                                <p:cTn id="94" presetID="4" presetClass="entr" presetSubtype="16" fill="hold" grpId="0" nodeType="afterEffect">
                                  <p:stCondLst>
                                    <p:cond delay="0"/>
                                  </p:stCondLst>
                                  <p:childTnLst>
                                    <p:set>
                                      <p:cBhvr>
                                        <p:cTn id="95" dur="1" fill="hold">
                                          <p:stCondLst>
                                            <p:cond delay="0"/>
                                          </p:stCondLst>
                                        </p:cTn>
                                        <p:tgtEl>
                                          <p:spTgt spid="151"/>
                                        </p:tgtEl>
                                        <p:attrNameLst>
                                          <p:attrName>style.visibility</p:attrName>
                                        </p:attrNameLst>
                                      </p:cBhvr>
                                      <p:to>
                                        <p:strVal val="visible"/>
                                      </p:to>
                                    </p:set>
                                    <p:animEffect transition="in" filter="box(in)">
                                      <p:cBhvr>
                                        <p:cTn id="96" dur="500"/>
                                        <p:tgtEl>
                                          <p:spTgt spid="151"/>
                                        </p:tgtEl>
                                      </p:cBhvr>
                                    </p:animEffect>
                                  </p:childTnLst>
                                </p:cTn>
                              </p:par>
                            </p:childTnLst>
                          </p:cTn>
                        </p:par>
                        <p:par>
                          <p:cTn id="97" fill="hold">
                            <p:stCondLst>
                              <p:cond delay="1000"/>
                            </p:stCondLst>
                            <p:childTnLst>
                              <p:par>
                                <p:cTn id="98" presetID="18" presetClass="entr" presetSubtype="6" fill="hold" nodeType="afterEffect">
                                  <p:stCondLst>
                                    <p:cond delay="0"/>
                                  </p:stCondLst>
                                  <p:childTnLst>
                                    <p:set>
                                      <p:cBhvr>
                                        <p:cTn id="99" dur="1" fill="hold">
                                          <p:stCondLst>
                                            <p:cond delay="0"/>
                                          </p:stCondLst>
                                        </p:cTn>
                                        <p:tgtEl>
                                          <p:spTgt spid="149"/>
                                        </p:tgtEl>
                                        <p:attrNameLst>
                                          <p:attrName>style.visibility</p:attrName>
                                        </p:attrNameLst>
                                      </p:cBhvr>
                                      <p:to>
                                        <p:strVal val="visible"/>
                                      </p:to>
                                    </p:set>
                                    <p:animEffect transition="in" filter="strips(downRight)">
                                      <p:cBhvr>
                                        <p:cTn id="100" dur="500"/>
                                        <p:tgtEl>
                                          <p:spTgt spid="149"/>
                                        </p:tgtEl>
                                      </p:cBhvr>
                                    </p:animEffect>
                                  </p:childTnLst>
                                  <p:subTnLst>
                                    <p:audio>
                                      <p:cMediaNode>
                                        <p:cTn display="0" masterRel="sameClick">
                                          <p:stCondLst>
                                            <p:cond evt="begin" delay="0">
                                              <p:tn val="98"/>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5" grpId="0" animBg="1"/>
      <p:bldP spid="134" grpId="0" animBg="1"/>
      <p:bldP spid="135" grpId="0" animBg="1"/>
      <p:bldP spid="147" grpId="0" animBg="1"/>
      <p:bldP spid="151"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
          <p:cNvGrpSpPr/>
          <p:nvPr/>
        </p:nvGrpSpPr>
        <p:grpSpPr bwMode="auto">
          <a:xfrm>
            <a:off x="-11028"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482305" name="Rectangle 1"/>
          <p:cNvSpPr>
            <a:spLocks noChangeArrowheads="1"/>
          </p:cNvSpPr>
          <p:nvPr/>
        </p:nvSpPr>
        <p:spPr bwMode="auto">
          <a:xfrm>
            <a:off x="600532" y="445314"/>
            <a:ext cx="11257200" cy="1938992"/>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spAutoFit/>
          </a:bodyPr>
          <a:lstStyle/>
          <a:p>
            <a:pPr indent="268605"/>
            <a:r>
              <a:rPr kumimoji="0" lang="zh-CN" altLang="en-US" sz="2000" b="1" dirty="0">
                <a:solidFill>
                  <a:srgbClr val="FF0000"/>
                </a:solidFill>
                <a:effectLst>
                  <a:outerShdw blurRad="38100" dist="38100" dir="2700000" algn="tl">
                    <a:srgbClr val="000000">
                      <a:alpha val="43137"/>
                    </a:srgbClr>
                  </a:outerShdw>
                </a:effectLst>
                <a:ea typeface="隶书" panose="02010509060101010101" pitchFamily="49" charset="-122"/>
                <a:cs typeface="Times New Roman" panose="02020603050405020304" pitchFamily="18" charset="0"/>
              </a:rPr>
              <a:t>     设计思想：</a:t>
            </a:r>
            <a:r>
              <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根据题目要求，关键问题有两个：</a:t>
            </a:r>
            <a:endParaRPr kumimoji="0"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宋体" panose="02010600030101010101" pitchFamily="2" charset="-122"/>
            </a:endParaRPr>
          </a:p>
          <a:p>
            <a:pPr indent="269875" eaLnBrk="0" hangingPunct="0"/>
            <a:r>
              <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kumimoji="0" lang="en-US" altLang="zh-CN"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2</a:t>
            </a:r>
            <a:r>
              <a:rPr kumimoji="0" lang="zh-CN" altLang="en-US"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a:t>
            </a:r>
            <a:r>
              <a:rPr kumimoji="0" lang="zh-CN" altLang="zh-CN" sz="2000" b="1" dirty="0">
                <a:ln w="1905"/>
                <a:solidFill>
                  <a:srgbClr val="FF33CC"/>
                </a:solidFill>
                <a:effectLst>
                  <a:innerShdw blurRad="69850" dist="43180" dir="5400000">
                    <a:srgbClr val="000000">
                      <a:alpha val="65000"/>
                    </a:srgbClr>
                  </a:innerShdw>
                </a:effectLst>
                <a:ea typeface="楷体" panose="02010609060101010101" pitchFamily="49" charset="-122"/>
                <a:cs typeface="Times New Roman" panose="02020603050405020304" pitchFamily="18" charset="0"/>
              </a:rPr>
              <a:t>删除链表中重复结点。</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因为是有序链表，值相同的数据结点一定是连续的，因此可以定义两个指针p和q，p指向值相同的第一个数据结点，q指向p的后继节点，反复比较 q所指结点的值与p所指结点值是否相等，如果相等，则删除q所指的数据结点，然后q 指向下一个结点，继续与 p所指结点的值比较，直到q为空或q所指结点的值不等于ｐ所指结点的值为止。接下来ｐ指向下一个数据结点，重复上述操作，直到p为空为止。</a:t>
            </a:r>
            <a:r>
              <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下</a:t>
            </a:r>
            <a:r>
              <a:rPr lang="zh-CN"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图给出了在有序链表中删除值为9的重复结点的过程。</a:t>
            </a:r>
            <a:endParaRPr kumimoji="0"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cs typeface="Times New Roman" panose="02020603050405020304" pitchFamily="18" charset="0"/>
            </a:endParaRPr>
          </a:p>
        </p:txBody>
      </p:sp>
      <p:sp>
        <p:nvSpPr>
          <p:cNvPr id="123" name="Rectangle 10" descr="信纸"/>
          <p:cNvSpPr>
            <a:spLocks noChangeArrowheads="1"/>
          </p:cNvSpPr>
          <p:nvPr/>
        </p:nvSpPr>
        <p:spPr bwMode="auto">
          <a:xfrm>
            <a:off x="1055441" y="2714437"/>
            <a:ext cx="3796398" cy="3970318"/>
          </a:xfrm>
          <a:prstGeom prst="rect">
            <a:avLst/>
          </a:prstGeom>
          <a:blipFill dpi="0" rotWithShape="1">
            <a:blip r:embed="rId6"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p = head-&gt;next;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while (p != NULL)</a:t>
            </a: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q = p-&gt;next;</a:t>
            </a: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 while ( q != NULL &amp;&amp; </a:t>
            </a: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q-&gt;data == p-&gt;data)</a:t>
            </a: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r = q;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q = q-&gt;next;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free(r);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   p-&gt;next = q;    </a:t>
            </a:r>
            <a:endParaRPr lang="zh-CN" altLang="en-US" sz="18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1800" b="1" dirty="0">
                <a:effectLst>
                  <a:outerShdw blurRad="38100" dist="38100" dir="2700000" algn="tl">
                    <a:srgbClr val="FFFFFF"/>
                  </a:outerShdw>
                </a:effectLst>
                <a:ea typeface="楷体_GB2312" pitchFamily="49" charset="-122"/>
              </a:rPr>
              <a:t>   </a:t>
            </a:r>
            <a:r>
              <a:rPr lang="en-US" altLang="zh-CN" sz="1800" b="1" dirty="0">
                <a:effectLst>
                  <a:outerShdw blurRad="38100" dist="38100" dir="2700000" algn="tl">
                    <a:srgbClr val="FFFFFF"/>
                  </a:outerShdw>
                </a:effectLst>
                <a:ea typeface="楷体_GB2312" pitchFamily="49" charset="-122"/>
              </a:rPr>
              <a:t>p = q;</a:t>
            </a:r>
            <a:r>
              <a:rPr lang="zh-CN" altLang="en-US" sz="1800" b="1" dirty="0">
                <a:effectLst>
                  <a:outerShdw blurRad="38100" dist="38100" dir="2700000" algn="tl">
                    <a:srgbClr val="FFFFFF"/>
                  </a:outerShdw>
                </a:effectLst>
                <a:ea typeface="楷体_GB2312" pitchFamily="49" charset="-122"/>
              </a:rPr>
              <a:t> </a:t>
            </a:r>
            <a:endParaRPr lang="en-US" altLang="zh-CN" sz="18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effectLst>
                  <a:outerShdw blurRad="38100" dist="38100" dir="2700000" algn="tl">
                    <a:srgbClr val="FFFFFF"/>
                  </a:outerShdw>
                </a:effectLst>
                <a:ea typeface="楷体_GB2312" pitchFamily="49" charset="-122"/>
              </a:rPr>
              <a:t>}</a:t>
            </a:r>
            <a:endParaRPr lang="en-US" altLang="zh-CN" sz="1800" b="1" dirty="0">
              <a:solidFill>
                <a:srgbClr val="C00000"/>
              </a:solidFill>
              <a:effectLst>
                <a:outerShdw blurRad="38100" dist="38100" dir="2700000" algn="tl">
                  <a:srgbClr val="FFFFFF"/>
                </a:outerShdw>
              </a:effectLst>
              <a:ea typeface="楷体_GB2312" pitchFamily="49" charset="-122"/>
            </a:endParaRPr>
          </a:p>
        </p:txBody>
      </p:sp>
      <p:grpSp>
        <p:nvGrpSpPr>
          <p:cNvPr id="77" name="组合 76"/>
          <p:cNvGrpSpPr/>
          <p:nvPr/>
        </p:nvGrpSpPr>
        <p:grpSpPr>
          <a:xfrm>
            <a:off x="5651736" y="4228002"/>
            <a:ext cx="5268800" cy="869214"/>
            <a:chOff x="3767696" y="4228002"/>
            <a:chExt cx="5268800" cy="869214"/>
          </a:xfrm>
        </p:grpSpPr>
        <p:sp>
          <p:nvSpPr>
            <p:cNvPr id="56" name="Line 686"/>
            <p:cNvSpPr>
              <a:spLocks noChangeShapeType="1"/>
            </p:cNvSpPr>
            <p:nvPr/>
          </p:nvSpPr>
          <p:spPr bwMode="auto">
            <a:xfrm>
              <a:off x="4296000" y="4413048"/>
              <a:ext cx="440922"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76" name="组合 75"/>
            <p:cNvGrpSpPr/>
            <p:nvPr/>
          </p:nvGrpSpPr>
          <p:grpSpPr>
            <a:xfrm>
              <a:off x="3767696" y="4228002"/>
              <a:ext cx="5268800" cy="869214"/>
              <a:chOff x="3803976" y="3999946"/>
              <a:chExt cx="5268800" cy="869214"/>
            </a:xfrm>
          </p:grpSpPr>
          <p:sp>
            <p:nvSpPr>
              <p:cNvPr id="53" name="Text Box 687"/>
              <p:cNvSpPr txBox="1">
                <a:spLocks noChangeArrowheads="1"/>
              </p:cNvSpPr>
              <p:nvPr/>
            </p:nvSpPr>
            <p:spPr bwMode="auto">
              <a:xfrm>
                <a:off x="3803976" y="3999946"/>
                <a:ext cx="718787" cy="297283"/>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rPr>
                  <a:t>head</a:t>
                </a:r>
                <a:endParaRPr kumimoji="0" lang="zh-CN"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endParaRPr>
              </a:p>
            </p:txBody>
          </p:sp>
          <p:grpSp>
            <p:nvGrpSpPr>
              <p:cNvPr id="54" name="Group 680"/>
              <p:cNvGrpSpPr/>
              <p:nvPr/>
            </p:nvGrpSpPr>
            <p:grpSpPr bwMode="auto">
              <a:xfrm>
                <a:off x="5746886" y="4069572"/>
                <a:ext cx="529581" cy="799588"/>
                <a:chOff x="3055" y="10800"/>
                <a:chExt cx="543" cy="780"/>
              </a:xfrm>
            </p:grpSpPr>
            <p:sp>
              <p:nvSpPr>
                <p:cNvPr id="64" name="Rectangle 681"/>
                <p:cNvSpPr>
                  <a:spLocks noChangeArrowheads="1"/>
                </p:cNvSpPr>
                <p:nvPr/>
              </p:nvSpPr>
              <p:spPr bwMode="auto">
                <a:xfrm>
                  <a:off x="3055"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5" name="Text Box 682"/>
                <p:cNvSpPr txBox="1">
                  <a:spLocks noChangeArrowheads="1"/>
                </p:cNvSpPr>
                <p:nvPr/>
              </p:nvSpPr>
              <p:spPr bwMode="auto">
                <a:xfrm>
                  <a:off x="3055" y="11112"/>
                  <a:ext cx="543" cy="468"/>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9</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55" name="Group 683"/>
              <p:cNvGrpSpPr/>
              <p:nvPr/>
            </p:nvGrpSpPr>
            <p:grpSpPr bwMode="auto">
              <a:xfrm>
                <a:off x="4799575" y="4069572"/>
                <a:ext cx="531532" cy="799588"/>
                <a:chOff x="2954" y="10800"/>
                <a:chExt cx="545" cy="780"/>
              </a:xfrm>
            </p:grpSpPr>
            <p:sp>
              <p:nvSpPr>
                <p:cNvPr id="62" name="Rectangle 684"/>
                <p:cNvSpPr>
                  <a:spLocks noChangeArrowheads="1"/>
                </p:cNvSpPr>
                <p:nvPr/>
              </p:nvSpPr>
              <p:spPr bwMode="auto">
                <a:xfrm>
                  <a:off x="2954"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3" name="Text Box 685"/>
                <p:cNvSpPr txBox="1">
                  <a:spLocks noChangeArrowheads="1"/>
                </p:cNvSpPr>
                <p:nvPr/>
              </p:nvSpPr>
              <p:spPr bwMode="auto">
                <a:xfrm>
                  <a:off x="2956" y="11112"/>
                  <a:ext cx="543" cy="468"/>
                </a:xfrm>
                <a:prstGeom prst="rect">
                  <a:avLst/>
                </a:prstGeom>
                <a:blipFill>
                  <a:blip r:embed="rId7" cstate="print"/>
                  <a:tile tx="0" ty="0" sx="100000" sy="100000" flip="none" algn="tl"/>
                </a:blipFill>
                <a:ln w="22225">
                  <a:solidFill>
                    <a:srgbClr val="FF33CC"/>
                  </a:solidFill>
                  <a:miter lim="800000"/>
                </a:ln>
              </p:spPr>
              <p:txBody>
                <a:bodyPr vert="horz" wrap="square" lIns="91440" tIns="45720" rIns="91440" bIns="45720" numCol="1" anchor="t" anchorCtr="0" compatLnSpc="1"/>
                <a:lstStyle/>
                <a:p>
                  <a:endParaRPr kumimoji="0" lang="zh-CN" altLang="zh-CN" sz="1600" b="1">
                    <a:effectLst>
                      <a:outerShdw blurRad="38100" dist="38100" dir="2700000" algn="tl">
                        <a:srgbClr val="000000">
                          <a:alpha val="43137"/>
                        </a:srgbClr>
                      </a:outerShdw>
                    </a:effectLst>
                    <a:latin typeface="+mn-lt"/>
                    <a:cs typeface="宋体" panose="02010600030101010101" pitchFamily="2" charset="-122"/>
                  </a:endParaRPr>
                </a:p>
              </p:txBody>
            </p:sp>
          </p:grpSp>
          <p:sp>
            <p:nvSpPr>
              <p:cNvPr id="57" name="Line 688"/>
              <p:cNvSpPr>
                <a:spLocks noChangeShapeType="1"/>
              </p:cNvSpPr>
              <p:nvPr/>
            </p:nvSpPr>
            <p:spPr bwMode="auto">
              <a:xfrm>
                <a:off x="5076045" y="4193393"/>
                <a:ext cx="648084"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58" name="Group 690"/>
              <p:cNvGrpSpPr/>
              <p:nvPr/>
            </p:nvGrpSpPr>
            <p:grpSpPr bwMode="auto">
              <a:xfrm>
                <a:off x="7596813" y="4063426"/>
                <a:ext cx="527631" cy="790363"/>
                <a:chOff x="4018" y="10800"/>
                <a:chExt cx="541" cy="771"/>
              </a:xfrm>
            </p:grpSpPr>
            <p:sp>
              <p:nvSpPr>
                <p:cNvPr id="60" name="Rectangle 691"/>
                <p:cNvSpPr>
                  <a:spLocks noChangeArrowheads="1"/>
                </p:cNvSpPr>
                <p:nvPr/>
              </p:nvSpPr>
              <p:spPr bwMode="auto">
                <a:xfrm>
                  <a:off x="4018" y="10800"/>
                  <a:ext cx="541" cy="312"/>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1" name="Text Box 692"/>
                <p:cNvSpPr txBox="1">
                  <a:spLocks noChangeArrowheads="1"/>
                </p:cNvSpPr>
                <p:nvPr/>
              </p:nvSpPr>
              <p:spPr bwMode="auto">
                <a:xfrm>
                  <a:off x="4018" y="11103"/>
                  <a:ext cx="541" cy="468"/>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9</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70" name="组合 69"/>
              <p:cNvGrpSpPr/>
              <p:nvPr/>
            </p:nvGrpSpPr>
            <p:grpSpPr>
              <a:xfrm>
                <a:off x="6657133" y="4069572"/>
                <a:ext cx="530729" cy="799588"/>
                <a:chOff x="6691388" y="4069572"/>
                <a:chExt cx="530729" cy="799588"/>
              </a:xfrm>
            </p:grpSpPr>
            <p:sp>
              <p:nvSpPr>
                <p:cNvPr id="66" name="Rectangle 681"/>
                <p:cNvSpPr>
                  <a:spLocks noChangeArrowheads="1"/>
                </p:cNvSpPr>
                <p:nvPr/>
              </p:nvSpPr>
              <p:spPr bwMode="auto">
                <a:xfrm>
                  <a:off x="6694487" y="4069572"/>
                  <a:ext cx="527630" cy="31983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7" name="Text Box 682"/>
                <p:cNvSpPr txBox="1">
                  <a:spLocks noChangeArrowheads="1"/>
                </p:cNvSpPr>
                <p:nvPr/>
              </p:nvSpPr>
              <p:spPr bwMode="auto">
                <a:xfrm>
                  <a:off x="6691388" y="4389407"/>
                  <a:ext cx="529581" cy="479753"/>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9</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59" name="Line 742"/>
              <p:cNvSpPr>
                <a:spLocks noChangeShapeType="1"/>
              </p:cNvSpPr>
              <p:nvPr/>
            </p:nvSpPr>
            <p:spPr bwMode="auto">
              <a:xfrm>
                <a:off x="5999231" y="4202619"/>
                <a:ext cx="648000"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1" name="Line 742"/>
              <p:cNvSpPr>
                <a:spLocks noChangeShapeType="1"/>
              </p:cNvSpPr>
              <p:nvPr/>
            </p:nvSpPr>
            <p:spPr bwMode="auto">
              <a:xfrm>
                <a:off x="6936416" y="4197208"/>
                <a:ext cx="648000"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72" name="Line 742"/>
              <p:cNvSpPr>
                <a:spLocks noChangeShapeType="1"/>
              </p:cNvSpPr>
              <p:nvPr/>
            </p:nvSpPr>
            <p:spPr bwMode="auto">
              <a:xfrm>
                <a:off x="7884440" y="4203951"/>
                <a:ext cx="648000" cy="0"/>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75" name="组合 74"/>
              <p:cNvGrpSpPr/>
              <p:nvPr/>
            </p:nvGrpSpPr>
            <p:grpSpPr>
              <a:xfrm>
                <a:off x="8545145" y="4040792"/>
                <a:ext cx="527631" cy="816336"/>
                <a:chOff x="8545145" y="4040792"/>
                <a:chExt cx="527631" cy="816336"/>
              </a:xfrm>
            </p:grpSpPr>
            <p:grpSp>
              <p:nvGrpSpPr>
                <p:cNvPr id="73" name="组合 72"/>
                <p:cNvGrpSpPr/>
                <p:nvPr/>
              </p:nvGrpSpPr>
              <p:grpSpPr>
                <a:xfrm>
                  <a:off x="8545145" y="4054464"/>
                  <a:ext cx="527631" cy="802664"/>
                  <a:chOff x="8460921" y="4054464"/>
                  <a:chExt cx="527631" cy="802664"/>
                </a:xfrm>
              </p:grpSpPr>
              <p:sp>
                <p:nvSpPr>
                  <p:cNvPr id="68" name="Rectangle 691"/>
                  <p:cNvSpPr>
                    <a:spLocks noChangeArrowheads="1"/>
                  </p:cNvSpPr>
                  <p:nvPr/>
                </p:nvSpPr>
                <p:spPr bwMode="auto">
                  <a:xfrm>
                    <a:off x="8460921" y="4054464"/>
                    <a:ext cx="527631" cy="31983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22225">
                    <a:solidFill>
                      <a:srgbClr val="FF33CC"/>
                    </a:solidFill>
                    <a:miter lim="800000"/>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69" name="Text Box 692"/>
                  <p:cNvSpPr txBox="1">
                    <a:spLocks noChangeArrowheads="1"/>
                  </p:cNvSpPr>
                  <p:nvPr/>
                </p:nvSpPr>
                <p:spPr bwMode="auto">
                  <a:xfrm>
                    <a:off x="8460921" y="4377375"/>
                    <a:ext cx="527631" cy="479753"/>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6200000" scaled="1"/>
                    <a:tileRect/>
                  </a:gradFill>
                  <a:ln w="22225">
                    <a:solidFill>
                      <a:srgbClr val="FF33CC"/>
                    </a:solidFill>
                    <a:miter lim="800000"/>
                  </a:ln>
                </p:spPr>
                <p:txBody>
                  <a:bodyPr vert="horz" wrap="square" lIns="91440" tIns="45720" rIns="91440" bIns="45720" numCol="1" anchor="ctr" anchorCtr="0" compatLnSpc="1"/>
                  <a:lstStyle/>
                  <a:p>
                    <a:pPr algn="ctr"/>
                    <a:r>
                      <a:rPr kumimoji="0" lang="en-US" altLang="zh-CN" sz="1600" b="1" dirty="0">
                        <a:effectLst>
                          <a:outerShdw blurRad="38100" dist="38100" dir="2700000" algn="tl">
                            <a:srgbClr val="000000">
                              <a:alpha val="43137"/>
                            </a:srgbClr>
                          </a:outerShdw>
                        </a:effectLst>
                        <a:latin typeface="+mn-lt"/>
                        <a:cs typeface="宋体" panose="02010600030101010101" pitchFamily="2" charset="-122"/>
                      </a:rPr>
                      <a:t>6</a:t>
                    </a:r>
                    <a:endParaRPr kumimoji="0" lang="zh-CN" altLang="zh-CN" sz="1600" b="1" dirty="0">
                      <a:effectLst>
                        <a:outerShdw blurRad="38100" dist="38100" dir="2700000" algn="tl">
                          <a:srgbClr val="000000">
                            <a:alpha val="43137"/>
                          </a:srgbClr>
                        </a:outerShdw>
                      </a:effectLst>
                      <a:latin typeface="+mn-lt"/>
                      <a:cs typeface="宋体" panose="02010600030101010101" pitchFamily="2" charset="-122"/>
                    </a:endParaRPr>
                  </a:p>
                </p:txBody>
              </p:sp>
            </p:grpSp>
            <p:sp>
              <p:nvSpPr>
                <p:cNvPr id="74" name="Text Box 744"/>
                <p:cNvSpPr txBox="1">
                  <a:spLocks noChangeArrowheads="1"/>
                </p:cNvSpPr>
                <p:nvPr/>
              </p:nvSpPr>
              <p:spPr bwMode="auto">
                <a:xfrm>
                  <a:off x="8645716" y="4040792"/>
                  <a:ext cx="330804" cy="291372"/>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2000" b="1" dirty="0">
                      <a:effectLst>
                        <a:outerShdw blurRad="38100" dist="38100" dir="2700000" algn="tl">
                          <a:srgbClr val="000000">
                            <a:alpha val="43137"/>
                          </a:srgbClr>
                        </a:outerShdw>
                      </a:effectLst>
                      <a:latin typeface="+mn-lt"/>
                      <a:cs typeface="宋体" panose="02010600030101010101" pitchFamily="2" charset="-122"/>
                    </a:rPr>
                    <a:t>^</a:t>
                  </a:r>
                  <a:endParaRPr kumimoji="0" lang="zh-CN" altLang="zh-CN" sz="2000" b="1" dirty="0">
                    <a:effectLst>
                      <a:outerShdw blurRad="38100" dist="38100" dir="2700000" algn="tl">
                        <a:srgbClr val="000000">
                          <a:alpha val="43137"/>
                        </a:srgbClr>
                      </a:outerShdw>
                    </a:effectLst>
                    <a:latin typeface="+mn-lt"/>
                    <a:cs typeface="宋体" panose="02010600030101010101" pitchFamily="2" charset="-122"/>
                  </a:endParaRPr>
                </a:p>
              </p:txBody>
            </p:sp>
          </p:grpSp>
        </p:grpSp>
      </p:grpSp>
      <p:grpSp>
        <p:nvGrpSpPr>
          <p:cNvPr id="78" name="组合 77"/>
          <p:cNvGrpSpPr/>
          <p:nvPr/>
        </p:nvGrpSpPr>
        <p:grpSpPr>
          <a:xfrm>
            <a:off x="7080232" y="3844290"/>
            <a:ext cx="527936" cy="412711"/>
            <a:chOff x="4850414" y="3833955"/>
            <a:chExt cx="527936" cy="412711"/>
          </a:xfrm>
        </p:grpSpPr>
        <p:sp>
          <p:nvSpPr>
            <p:cNvPr id="79" name="Line 743"/>
            <p:cNvSpPr>
              <a:spLocks noChangeShapeType="1"/>
            </p:cNvSpPr>
            <p:nvPr/>
          </p:nvSpPr>
          <p:spPr bwMode="auto">
            <a:xfrm>
              <a:off x="5090318" y="4062195"/>
              <a:ext cx="288032" cy="184471"/>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80"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rPr>
                <a:t>p</a:t>
              </a:r>
              <a:endParaRPr kumimoji="0" lang="zh-CN"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81" name="组合 80"/>
          <p:cNvGrpSpPr/>
          <p:nvPr/>
        </p:nvGrpSpPr>
        <p:grpSpPr>
          <a:xfrm>
            <a:off x="7968392" y="3837169"/>
            <a:ext cx="527936" cy="412711"/>
            <a:chOff x="4850414" y="3833955"/>
            <a:chExt cx="527936" cy="412711"/>
          </a:xfrm>
        </p:grpSpPr>
        <p:sp>
          <p:nvSpPr>
            <p:cNvPr id="82" name="Line 743"/>
            <p:cNvSpPr>
              <a:spLocks noChangeShapeType="1"/>
            </p:cNvSpPr>
            <p:nvPr/>
          </p:nvSpPr>
          <p:spPr bwMode="auto">
            <a:xfrm>
              <a:off x="5090318" y="4062195"/>
              <a:ext cx="288032" cy="184471"/>
            </a:xfrm>
            <a:prstGeom prst="line">
              <a:avLst/>
            </a:prstGeom>
            <a:noFill/>
            <a:ln w="25400">
              <a:solidFill>
                <a:srgbClr val="0066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83"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q</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84" name="组合 83"/>
          <p:cNvGrpSpPr/>
          <p:nvPr/>
        </p:nvGrpSpPr>
        <p:grpSpPr>
          <a:xfrm>
            <a:off x="8076129" y="4580811"/>
            <a:ext cx="433131" cy="396218"/>
            <a:chOff x="5567896" y="5157192"/>
            <a:chExt cx="433131" cy="396218"/>
          </a:xfrm>
        </p:grpSpPr>
        <p:sp>
          <p:nvSpPr>
            <p:cNvPr id="85" name="Line 743"/>
            <p:cNvSpPr>
              <a:spLocks noChangeShapeType="1"/>
            </p:cNvSpPr>
            <p:nvPr/>
          </p:nvSpPr>
          <p:spPr bwMode="auto">
            <a:xfrm flipV="1">
              <a:off x="5724128" y="5157192"/>
              <a:ext cx="276899" cy="189513"/>
            </a:xfrm>
            <a:prstGeom prst="line">
              <a:avLst/>
            </a:prstGeom>
            <a:noFill/>
            <a:ln w="25400">
              <a:solidFill>
                <a:srgbClr val="0000FF"/>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86" name="Text Box 744"/>
            <p:cNvSpPr txBox="1">
              <a:spLocks noChangeArrowheads="1"/>
            </p:cNvSpPr>
            <p:nvPr/>
          </p:nvSpPr>
          <p:spPr bwMode="auto">
            <a:xfrm>
              <a:off x="5567896" y="5217485"/>
              <a:ext cx="358294" cy="335925"/>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rPr>
                <a:t>r</a:t>
              </a:r>
              <a:endParaRPr kumimoji="0" lang="zh-CN"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87" name="组合 86"/>
          <p:cNvGrpSpPr/>
          <p:nvPr/>
        </p:nvGrpSpPr>
        <p:grpSpPr>
          <a:xfrm>
            <a:off x="8904312" y="3849017"/>
            <a:ext cx="527936" cy="412711"/>
            <a:chOff x="4850414" y="3833955"/>
            <a:chExt cx="527936" cy="412711"/>
          </a:xfrm>
        </p:grpSpPr>
        <p:sp>
          <p:nvSpPr>
            <p:cNvPr id="88" name="Line 743"/>
            <p:cNvSpPr>
              <a:spLocks noChangeShapeType="1"/>
            </p:cNvSpPr>
            <p:nvPr/>
          </p:nvSpPr>
          <p:spPr bwMode="auto">
            <a:xfrm>
              <a:off x="5090318" y="4062195"/>
              <a:ext cx="288032" cy="184471"/>
            </a:xfrm>
            <a:prstGeom prst="line">
              <a:avLst/>
            </a:prstGeom>
            <a:noFill/>
            <a:ln w="25400">
              <a:solidFill>
                <a:srgbClr val="0066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89"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q</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90" name="矩形 89"/>
          <p:cNvSpPr/>
          <p:nvPr/>
        </p:nvSpPr>
        <p:spPr bwMode="auto">
          <a:xfrm>
            <a:off x="8064096" y="3765160"/>
            <a:ext cx="432048" cy="504056"/>
          </a:xfrm>
          <a:prstGeom prst="rect">
            <a:avLst/>
          </a:prstGeom>
          <a:blipFill>
            <a:blip r:embed="rId8"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91" name="矩形 90"/>
          <p:cNvSpPr/>
          <p:nvPr/>
        </p:nvSpPr>
        <p:spPr bwMode="auto">
          <a:xfrm>
            <a:off x="8151110" y="4191386"/>
            <a:ext cx="948136" cy="936104"/>
          </a:xfrm>
          <a:prstGeom prst="rect">
            <a:avLst/>
          </a:prstGeom>
          <a:blipFill>
            <a:blip r:embed="rId8"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grpSp>
        <p:nvGrpSpPr>
          <p:cNvPr id="50" name="组合 49"/>
          <p:cNvGrpSpPr/>
          <p:nvPr/>
        </p:nvGrpSpPr>
        <p:grpSpPr>
          <a:xfrm>
            <a:off x="8993174" y="4576710"/>
            <a:ext cx="433131" cy="396218"/>
            <a:chOff x="5567896" y="5157192"/>
            <a:chExt cx="433131" cy="396218"/>
          </a:xfrm>
        </p:grpSpPr>
        <p:sp>
          <p:nvSpPr>
            <p:cNvPr id="51" name="Line 743"/>
            <p:cNvSpPr>
              <a:spLocks noChangeShapeType="1"/>
            </p:cNvSpPr>
            <p:nvPr/>
          </p:nvSpPr>
          <p:spPr bwMode="auto">
            <a:xfrm flipV="1">
              <a:off x="5724128" y="5157192"/>
              <a:ext cx="276899" cy="189513"/>
            </a:xfrm>
            <a:prstGeom prst="line">
              <a:avLst/>
            </a:prstGeom>
            <a:noFill/>
            <a:ln w="25400">
              <a:solidFill>
                <a:srgbClr val="0000FF"/>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52" name="Text Box 744"/>
            <p:cNvSpPr txBox="1">
              <a:spLocks noChangeArrowheads="1"/>
            </p:cNvSpPr>
            <p:nvPr/>
          </p:nvSpPr>
          <p:spPr bwMode="auto">
            <a:xfrm>
              <a:off x="5567896" y="5217485"/>
              <a:ext cx="358294" cy="335925"/>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rPr>
                <a:t>r</a:t>
              </a:r>
              <a:endParaRPr kumimoji="0" lang="zh-CN" altLang="zh-CN" sz="1600" b="1" dirty="0">
                <a:solidFill>
                  <a:srgbClr val="0000FF"/>
                </a:solidFill>
                <a:effectLst>
                  <a:outerShdw blurRad="38100" dist="38100" dir="2700000" algn="tl">
                    <a:srgbClr val="000000">
                      <a:alpha val="43137"/>
                    </a:srgbClr>
                  </a:outerShdw>
                </a:effectLst>
                <a:latin typeface="+mn-lt"/>
                <a:cs typeface="宋体" panose="02010600030101010101" pitchFamily="2" charset="-122"/>
              </a:endParaRPr>
            </a:p>
          </p:txBody>
        </p:sp>
      </p:grpSp>
      <p:grpSp>
        <p:nvGrpSpPr>
          <p:cNvPr id="111" name="组合 110"/>
          <p:cNvGrpSpPr/>
          <p:nvPr/>
        </p:nvGrpSpPr>
        <p:grpSpPr>
          <a:xfrm>
            <a:off x="1480784" y="4019117"/>
            <a:ext cx="2578695" cy="1697580"/>
            <a:chOff x="1036903" y="4019117"/>
            <a:chExt cx="2578695" cy="1697580"/>
          </a:xfrm>
        </p:grpSpPr>
        <p:cxnSp>
          <p:nvCxnSpPr>
            <p:cNvPr id="97" name="直接连接符 96"/>
            <p:cNvCxnSpPr/>
            <p:nvPr/>
          </p:nvCxnSpPr>
          <p:spPr bwMode="auto">
            <a:xfrm>
              <a:off x="1036903" y="5715016"/>
              <a:ext cx="2571768" cy="168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99" name="直接连接符 98"/>
            <p:cNvCxnSpPr/>
            <p:nvPr/>
          </p:nvCxnSpPr>
          <p:spPr bwMode="auto">
            <a:xfrm rot="5400000">
              <a:off x="2765479" y="4867065"/>
              <a:ext cx="1693731" cy="2171"/>
            </a:xfrm>
            <a:prstGeom prst="line">
              <a:avLst/>
            </a:prstGeom>
            <a:solidFill>
              <a:schemeClr val="accent1"/>
            </a:solidFill>
            <a:ln w="25400" cap="flat" cmpd="sng" algn="ctr">
              <a:solidFill>
                <a:srgbClr val="FF0000"/>
              </a:solidFill>
              <a:prstDash val="solid"/>
              <a:round/>
              <a:headEnd type="none" w="med" len="med"/>
              <a:tailEnd type="none" w="med" len="med"/>
            </a:ln>
            <a:effectLst/>
          </p:spPr>
        </p:cxnSp>
        <p:cxnSp>
          <p:nvCxnSpPr>
            <p:cNvPr id="102" name="直接箭头连接符 101"/>
            <p:cNvCxnSpPr/>
            <p:nvPr/>
          </p:nvCxnSpPr>
          <p:spPr bwMode="auto">
            <a:xfrm rot="10800000">
              <a:off x="3115532" y="4019117"/>
              <a:ext cx="500066" cy="1588"/>
            </a:xfrm>
            <a:prstGeom prst="straightConnector1">
              <a:avLst/>
            </a:prstGeom>
            <a:solidFill>
              <a:schemeClr val="accent1"/>
            </a:solidFill>
            <a:ln w="25400" cap="flat" cmpd="sng" algn="ctr">
              <a:solidFill>
                <a:srgbClr val="FF0000"/>
              </a:solidFill>
              <a:prstDash val="solid"/>
              <a:round/>
              <a:headEnd type="none" w="med" len="med"/>
              <a:tailEnd type="stealth" w="lg" len="lg"/>
            </a:ln>
            <a:effectLst/>
          </p:spPr>
        </p:cxnSp>
      </p:grpSp>
      <p:grpSp>
        <p:nvGrpSpPr>
          <p:cNvPr id="112" name="组合 111"/>
          <p:cNvGrpSpPr/>
          <p:nvPr/>
        </p:nvGrpSpPr>
        <p:grpSpPr>
          <a:xfrm>
            <a:off x="9862115" y="3838911"/>
            <a:ext cx="527936" cy="412711"/>
            <a:chOff x="4850414" y="3833955"/>
            <a:chExt cx="527936" cy="412711"/>
          </a:xfrm>
        </p:grpSpPr>
        <p:sp>
          <p:nvSpPr>
            <p:cNvPr id="113" name="Line 743"/>
            <p:cNvSpPr>
              <a:spLocks noChangeShapeType="1"/>
            </p:cNvSpPr>
            <p:nvPr/>
          </p:nvSpPr>
          <p:spPr bwMode="auto">
            <a:xfrm>
              <a:off x="5090318" y="4062195"/>
              <a:ext cx="288032" cy="184471"/>
            </a:xfrm>
            <a:prstGeom prst="line">
              <a:avLst/>
            </a:prstGeom>
            <a:noFill/>
            <a:ln w="25400">
              <a:solidFill>
                <a:srgbClr val="0066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114"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rPr>
                <a:t>q</a:t>
              </a:r>
              <a:endParaRPr kumimoji="0" lang="zh-CN" altLang="zh-CN" sz="1600" b="1" dirty="0">
                <a:solidFill>
                  <a:srgbClr val="0066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115" name="矩形 114"/>
          <p:cNvSpPr/>
          <p:nvPr/>
        </p:nvSpPr>
        <p:spPr bwMode="auto">
          <a:xfrm>
            <a:off x="9003607" y="3772336"/>
            <a:ext cx="432048" cy="504056"/>
          </a:xfrm>
          <a:prstGeom prst="rect">
            <a:avLst/>
          </a:prstGeom>
          <a:blipFill>
            <a:blip r:embed="rId8"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116" name="矩形 115"/>
          <p:cNvSpPr/>
          <p:nvPr/>
        </p:nvSpPr>
        <p:spPr bwMode="auto">
          <a:xfrm>
            <a:off x="9085392" y="4214818"/>
            <a:ext cx="948136" cy="936104"/>
          </a:xfrm>
          <a:prstGeom prst="rect">
            <a:avLst/>
          </a:prstGeom>
          <a:blipFill>
            <a:blip r:embed="rId8"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
        <p:nvSpPr>
          <p:cNvPr id="92" name="Line 688"/>
          <p:cNvSpPr>
            <a:spLocks noChangeShapeType="1"/>
          </p:cNvSpPr>
          <p:nvPr/>
        </p:nvSpPr>
        <p:spPr bwMode="auto">
          <a:xfrm>
            <a:off x="8052432" y="4432007"/>
            <a:ext cx="2332698" cy="4052"/>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grpSp>
        <p:nvGrpSpPr>
          <p:cNvPr id="93" name="组合 92"/>
          <p:cNvGrpSpPr/>
          <p:nvPr/>
        </p:nvGrpSpPr>
        <p:grpSpPr>
          <a:xfrm>
            <a:off x="9785756" y="3949848"/>
            <a:ext cx="527936" cy="412711"/>
            <a:chOff x="4850414" y="3833955"/>
            <a:chExt cx="527936" cy="412711"/>
          </a:xfrm>
        </p:grpSpPr>
        <p:sp>
          <p:nvSpPr>
            <p:cNvPr id="94" name="Line 743"/>
            <p:cNvSpPr>
              <a:spLocks noChangeShapeType="1"/>
            </p:cNvSpPr>
            <p:nvPr/>
          </p:nvSpPr>
          <p:spPr bwMode="auto">
            <a:xfrm>
              <a:off x="5090318" y="4062195"/>
              <a:ext cx="288032" cy="184471"/>
            </a:xfrm>
            <a:prstGeom prst="line">
              <a:avLst/>
            </a:prstGeom>
            <a:noFill/>
            <a:ln w="25400">
              <a:solidFill>
                <a:srgbClr val="FF0000"/>
              </a:solidFill>
              <a:round/>
              <a:tailEnd type="stealth" w="lg" len="lg"/>
            </a:ln>
          </p:spPr>
          <p:txBody>
            <a:bodyPr vert="horz" wrap="square" lIns="91440" tIns="45720" rIns="91440" bIns="45720" numCol="1" anchor="t" anchorCtr="0" compatLnSpc="1"/>
            <a:lstStyle/>
            <a:p>
              <a:endParaRPr lang="zh-CN" altLang="en-US" sz="1600" b="1">
                <a:effectLst>
                  <a:outerShdw blurRad="38100" dist="38100" dir="2700000" algn="tl">
                    <a:srgbClr val="000000">
                      <a:alpha val="43137"/>
                    </a:srgbClr>
                  </a:outerShdw>
                </a:effectLst>
                <a:latin typeface="+mn-lt"/>
              </a:endParaRPr>
            </a:p>
          </p:txBody>
        </p:sp>
        <p:sp>
          <p:nvSpPr>
            <p:cNvPr id="95" name="Text Box 744"/>
            <p:cNvSpPr txBox="1">
              <a:spLocks noChangeArrowheads="1"/>
            </p:cNvSpPr>
            <p:nvPr/>
          </p:nvSpPr>
          <p:spPr bwMode="auto">
            <a:xfrm>
              <a:off x="4850414" y="3833955"/>
              <a:ext cx="472039" cy="318810"/>
            </a:xfrm>
            <a:prstGeom prst="rect">
              <a:avLst/>
            </a:prstGeom>
            <a:noFill/>
            <a:ln w="9525">
              <a:noFill/>
              <a:miter lim="800000"/>
            </a:ln>
          </p:spPr>
          <p:txBody>
            <a:bodyPr vert="horz" wrap="square" lIns="91440" tIns="45720" rIns="91440" bIns="45720" numCol="1" anchor="t" anchorCtr="0" compatLnSpc="1"/>
            <a:lstStyle/>
            <a:p>
              <a:pPr algn="just"/>
              <a:r>
                <a:rPr kumimoji="0" lang="en-US"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rPr>
                <a:t>p</a:t>
              </a:r>
              <a:endParaRPr kumimoji="0" lang="zh-CN" altLang="zh-CN" sz="1600" b="1" dirty="0">
                <a:solidFill>
                  <a:srgbClr val="CC0000"/>
                </a:solidFill>
                <a:effectLst>
                  <a:outerShdw blurRad="38100" dist="38100" dir="2700000" algn="tl">
                    <a:srgbClr val="000000">
                      <a:alpha val="43137"/>
                    </a:srgbClr>
                  </a:outerShdw>
                </a:effectLst>
                <a:latin typeface="+mn-lt"/>
                <a:cs typeface="宋体" panose="02010600030101010101" pitchFamily="2" charset="-122"/>
              </a:endParaRPr>
            </a:p>
          </p:txBody>
        </p:sp>
      </p:grpSp>
      <p:sp>
        <p:nvSpPr>
          <p:cNvPr id="120" name="矩形 119"/>
          <p:cNvSpPr/>
          <p:nvPr/>
        </p:nvSpPr>
        <p:spPr bwMode="auto">
          <a:xfrm>
            <a:off x="7170420" y="3786190"/>
            <a:ext cx="432048" cy="504056"/>
          </a:xfrm>
          <a:prstGeom prst="rect">
            <a:avLst/>
          </a:prstGeom>
          <a:blipFill>
            <a:blip r:embed="rId8" cstate="print"/>
            <a:tile tx="0" ty="0" sx="100000" sy="100000" flip="none" algn="tl"/>
          </a:blip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2305"/>
                                        </p:tgtEl>
                                        <p:attrNameLst>
                                          <p:attrName>style.visibility</p:attrName>
                                        </p:attrNameLst>
                                      </p:cBhvr>
                                      <p:to>
                                        <p:strVal val="visible"/>
                                      </p:to>
                                    </p:set>
                                    <p:animEffect transition="in" filter="box(in)">
                                      <p:cBhvr>
                                        <p:cTn id="7" dur="500"/>
                                        <p:tgtEl>
                                          <p:spTgt spid="48230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3">
                                            <p:txEl>
                                              <p:pRg st="0" end="0"/>
                                            </p:txEl>
                                          </p:spTgt>
                                        </p:tgtEl>
                                        <p:attrNameLst>
                                          <p:attrName>style.visibility</p:attrName>
                                        </p:attrNameLst>
                                      </p:cBhvr>
                                      <p:to>
                                        <p:strVal val="visible"/>
                                      </p:to>
                                    </p:set>
                                    <p:anim calcmode="lin" valueType="num">
                                      <p:cBhvr additive="base">
                                        <p:cTn id="12" dur="500" fill="hold"/>
                                        <p:tgtEl>
                                          <p:spTgt spid="1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3">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4" fill="hold">
                            <p:stCondLst>
                              <p:cond delay="500"/>
                            </p:stCondLst>
                            <p:childTnLst>
                              <p:par>
                                <p:cTn id="15" presetID="18" presetClass="entr" presetSubtype="6" fill="hold"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strips(downRight)">
                                      <p:cBhvr>
                                        <p:cTn id="17" dur="500"/>
                                        <p:tgtEl>
                                          <p:spTgt spid="78"/>
                                        </p:tgtEl>
                                      </p:cBhvr>
                                    </p:animEffect>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3">
                                            <p:txEl>
                                              <p:pRg st="1" end="1"/>
                                            </p:txEl>
                                          </p:spTgt>
                                        </p:tgtEl>
                                        <p:attrNameLst>
                                          <p:attrName>style.visibility</p:attrName>
                                        </p:attrNameLst>
                                      </p:cBhvr>
                                      <p:to>
                                        <p:strVal val="visible"/>
                                      </p:to>
                                    </p:set>
                                    <p:anim calcmode="lin" valueType="num">
                                      <p:cBhvr additive="base">
                                        <p:cTn id="22" dur="500" fill="hold"/>
                                        <p:tgtEl>
                                          <p:spTgt spid="123">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3">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123">
                                            <p:txEl>
                                              <p:pRg st="2" end="2"/>
                                            </p:txEl>
                                          </p:spTgt>
                                        </p:tgtEl>
                                        <p:attrNameLst>
                                          <p:attrName>style.visibility</p:attrName>
                                        </p:attrNameLst>
                                      </p:cBhvr>
                                      <p:to>
                                        <p:strVal val="visible"/>
                                      </p:to>
                                    </p:set>
                                    <p:anim calcmode="lin" valueType="num">
                                      <p:cBhvr additive="base">
                                        <p:cTn id="27" dur="500" fill="hold"/>
                                        <p:tgtEl>
                                          <p:spTgt spid="12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3">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23">
                                            <p:txEl>
                                              <p:pRg st="3" end="3"/>
                                            </p:txEl>
                                          </p:spTgt>
                                        </p:tgtEl>
                                        <p:attrNameLst>
                                          <p:attrName>style.visibility</p:attrName>
                                        </p:attrNameLst>
                                      </p:cBhvr>
                                      <p:to>
                                        <p:strVal val="visible"/>
                                      </p:to>
                                    </p:set>
                                    <p:anim calcmode="lin" valueType="num">
                                      <p:cBhvr additive="base">
                                        <p:cTn id="33" dur="500" fill="hold"/>
                                        <p:tgtEl>
                                          <p:spTgt spid="12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3">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par>
                          <p:cTn id="35" fill="hold">
                            <p:stCondLst>
                              <p:cond delay="500"/>
                            </p:stCondLst>
                            <p:childTnLst>
                              <p:par>
                                <p:cTn id="36" presetID="18" presetClass="entr" presetSubtype="6" fill="hold" nodeType="afterEffect">
                                  <p:stCondLst>
                                    <p:cond delay="0"/>
                                  </p:stCondLst>
                                  <p:childTnLst>
                                    <p:set>
                                      <p:cBhvr>
                                        <p:cTn id="37" dur="1" fill="hold">
                                          <p:stCondLst>
                                            <p:cond delay="0"/>
                                          </p:stCondLst>
                                        </p:cTn>
                                        <p:tgtEl>
                                          <p:spTgt spid="81"/>
                                        </p:tgtEl>
                                        <p:attrNameLst>
                                          <p:attrName>style.visibility</p:attrName>
                                        </p:attrNameLst>
                                      </p:cBhvr>
                                      <p:to>
                                        <p:strVal val="visible"/>
                                      </p:to>
                                    </p:set>
                                    <p:animEffect transition="in" filter="strips(downRight)">
                                      <p:cBhvr>
                                        <p:cTn id="38" dur="500"/>
                                        <p:tgtEl>
                                          <p:spTgt spid="81"/>
                                        </p:tgtEl>
                                      </p:cBhvr>
                                    </p:animEffect>
                                  </p:childTnLst>
                                  <p:subTnLst>
                                    <p:audio>
                                      <p:cMediaNode>
                                        <p:cTn display="0" masterRel="sameClick">
                                          <p:stCondLst>
                                            <p:cond evt="begin" delay="0">
                                              <p:tn val="36"/>
                                            </p:cond>
                                          </p:stCondLst>
                                          <p:endCondLst>
                                            <p:cond evt="onStopAudio" delay="0">
                                              <p:tgtEl>
                                                <p:sldTgt/>
                                              </p:tgtEl>
                                            </p:cond>
                                          </p:endCondLst>
                                        </p:cTn>
                                        <p:tgtEl>
                                          <p:sndTgt r:embed="rId4" name="laser.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3">
                                            <p:txEl>
                                              <p:pRg st="4" end="4"/>
                                            </p:txEl>
                                          </p:spTgt>
                                        </p:tgtEl>
                                        <p:attrNameLst>
                                          <p:attrName>style.visibility</p:attrName>
                                        </p:attrNameLst>
                                      </p:cBhvr>
                                      <p:to>
                                        <p:strVal val="visible"/>
                                      </p:to>
                                    </p:set>
                                    <p:anim calcmode="lin" valueType="num">
                                      <p:cBhvr additive="base">
                                        <p:cTn id="43" dur="500" fill="hold"/>
                                        <p:tgtEl>
                                          <p:spTgt spid="12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3">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par>
                          <p:cTn id="45" fill="hold">
                            <p:stCondLst>
                              <p:cond delay="500"/>
                            </p:stCondLst>
                            <p:childTnLst>
                              <p:par>
                                <p:cTn id="46" presetID="2" presetClass="entr" presetSubtype="4" fill="hold" nodeType="afterEffect">
                                  <p:stCondLst>
                                    <p:cond delay="0"/>
                                  </p:stCondLst>
                                  <p:childTnLst>
                                    <p:set>
                                      <p:cBhvr>
                                        <p:cTn id="47" dur="1" fill="hold">
                                          <p:stCondLst>
                                            <p:cond delay="0"/>
                                          </p:stCondLst>
                                        </p:cTn>
                                        <p:tgtEl>
                                          <p:spTgt spid="123">
                                            <p:txEl>
                                              <p:pRg st="5" end="5"/>
                                            </p:txEl>
                                          </p:spTgt>
                                        </p:tgtEl>
                                        <p:attrNameLst>
                                          <p:attrName>style.visibility</p:attrName>
                                        </p:attrNameLst>
                                      </p:cBhvr>
                                      <p:to>
                                        <p:strVal val="visible"/>
                                      </p:to>
                                    </p:set>
                                    <p:anim calcmode="lin" valueType="num">
                                      <p:cBhvr additive="base">
                                        <p:cTn id="48" dur="500" fill="hold"/>
                                        <p:tgtEl>
                                          <p:spTgt spid="123">
                                            <p:txEl>
                                              <p:pRg st="5" end="5"/>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3">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par>
                          <p:cTn id="50" fill="hold">
                            <p:stCondLst>
                              <p:cond delay="1000"/>
                            </p:stCondLst>
                            <p:childTnLst>
                              <p:par>
                                <p:cTn id="51" presetID="2" presetClass="entr" presetSubtype="4" fill="hold" nodeType="afterEffect">
                                  <p:stCondLst>
                                    <p:cond delay="0"/>
                                  </p:stCondLst>
                                  <p:childTnLst>
                                    <p:set>
                                      <p:cBhvr>
                                        <p:cTn id="52" dur="1" fill="hold">
                                          <p:stCondLst>
                                            <p:cond delay="0"/>
                                          </p:stCondLst>
                                        </p:cTn>
                                        <p:tgtEl>
                                          <p:spTgt spid="123">
                                            <p:txEl>
                                              <p:pRg st="6" end="6"/>
                                            </p:txEl>
                                          </p:spTgt>
                                        </p:tgtEl>
                                        <p:attrNameLst>
                                          <p:attrName>style.visibility</p:attrName>
                                        </p:attrNameLst>
                                      </p:cBhvr>
                                      <p:to>
                                        <p:strVal val="visible"/>
                                      </p:to>
                                    </p:set>
                                    <p:anim calcmode="lin" valueType="num">
                                      <p:cBhvr additive="base">
                                        <p:cTn id="53" dur="500" fill="hold"/>
                                        <p:tgtEl>
                                          <p:spTgt spid="123">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3">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23">
                                            <p:txEl>
                                              <p:pRg st="7" end="7"/>
                                            </p:txEl>
                                          </p:spTgt>
                                        </p:tgtEl>
                                        <p:attrNameLst>
                                          <p:attrName>style.visibility</p:attrName>
                                        </p:attrNameLst>
                                      </p:cBhvr>
                                      <p:to>
                                        <p:strVal val="visible"/>
                                      </p:to>
                                    </p:set>
                                    <p:anim calcmode="lin" valueType="num">
                                      <p:cBhvr additive="base">
                                        <p:cTn id="59" dur="500" fill="hold"/>
                                        <p:tgtEl>
                                          <p:spTgt spid="123">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3">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childTnLst>
                          </p:cTn>
                        </p:par>
                        <p:par>
                          <p:cTn id="61" fill="hold">
                            <p:stCondLst>
                              <p:cond delay="500"/>
                            </p:stCondLst>
                            <p:childTnLst>
                              <p:par>
                                <p:cTn id="62" presetID="18" presetClass="entr" presetSubtype="3" fill="hold" nodeType="after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strips(upRight)">
                                      <p:cBhvr>
                                        <p:cTn id="64" dur="500"/>
                                        <p:tgtEl>
                                          <p:spTgt spid="84"/>
                                        </p:tgtEl>
                                      </p:cBhvr>
                                    </p:animEffect>
                                  </p:childTnLst>
                                  <p:subTnLst>
                                    <p:audio>
                                      <p:cMediaNode>
                                        <p:cTn display="0" masterRel="sameClick">
                                          <p:stCondLst>
                                            <p:cond evt="begin" delay="0">
                                              <p:tn val="62"/>
                                            </p:cond>
                                          </p:stCondLst>
                                          <p:endCondLst>
                                            <p:cond evt="onStopAudio" delay="0">
                                              <p:tgtEl>
                                                <p:sldTgt/>
                                              </p:tgtEl>
                                            </p:cond>
                                          </p:endCondLst>
                                        </p:cTn>
                                        <p:tgtEl>
                                          <p:sndTgt r:embed="rId4" name="laser.wav"/>
                                        </p:tgtEl>
                                      </p:cMediaNode>
                                    </p:audio>
                                  </p:sub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23">
                                            <p:txEl>
                                              <p:pRg st="8" end="8"/>
                                            </p:txEl>
                                          </p:spTgt>
                                        </p:tgtEl>
                                        <p:attrNameLst>
                                          <p:attrName>style.visibility</p:attrName>
                                        </p:attrNameLst>
                                      </p:cBhvr>
                                      <p:to>
                                        <p:strVal val="visible"/>
                                      </p:to>
                                    </p:set>
                                    <p:anim calcmode="lin" valueType="num">
                                      <p:cBhvr additive="base">
                                        <p:cTn id="69" dur="500" fill="hold"/>
                                        <p:tgtEl>
                                          <p:spTgt spid="123">
                                            <p:txEl>
                                              <p:pRg st="8" end="8"/>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23">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4" presetClass="entr" presetSubtype="16" fill="hold" grpId="0" nodeType="after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box(in)">
                                      <p:cBhvr>
                                        <p:cTn id="74" dur="500"/>
                                        <p:tgtEl>
                                          <p:spTgt spid="90"/>
                                        </p:tgtEl>
                                      </p:cBhvr>
                                    </p:animEffect>
                                  </p:childTnLst>
                                </p:cTn>
                              </p:par>
                            </p:childTnLst>
                          </p:cTn>
                        </p:par>
                        <p:par>
                          <p:cTn id="75" fill="hold">
                            <p:stCondLst>
                              <p:cond delay="1000"/>
                            </p:stCondLst>
                            <p:childTnLst>
                              <p:par>
                                <p:cTn id="76" presetID="18" presetClass="entr" presetSubtype="6" fill="hold" nodeType="after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strips(downRight)">
                                      <p:cBhvr>
                                        <p:cTn id="78" dur="500"/>
                                        <p:tgtEl>
                                          <p:spTgt spid="87"/>
                                        </p:tgtEl>
                                      </p:cBhvr>
                                    </p:animEffect>
                                  </p:childTnLst>
                                  <p:subTnLst>
                                    <p:audio>
                                      <p:cMediaNode>
                                        <p:cTn display="0" masterRel="sameClick">
                                          <p:stCondLst>
                                            <p:cond evt="begin" delay="0">
                                              <p:tn val="76"/>
                                            </p:cond>
                                          </p:stCondLst>
                                          <p:endCondLst>
                                            <p:cond evt="onStopAudio" delay="0">
                                              <p:tgtEl>
                                                <p:sldTgt/>
                                              </p:tgtEl>
                                            </p:cond>
                                          </p:endCondLst>
                                        </p:cTn>
                                        <p:tgtEl>
                                          <p:sndTgt r:embed="rId4" name="laser.wav"/>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23">
                                            <p:txEl>
                                              <p:pRg st="9" end="9"/>
                                            </p:txEl>
                                          </p:spTgt>
                                        </p:tgtEl>
                                        <p:attrNameLst>
                                          <p:attrName>style.visibility</p:attrName>
                                        </p:attrNameLst>
                                      </p:cBhvr>
                                      <p:to>
                                        <p:strVal val="visible"/>
                                      </p:to>
                                    </p:set>
                                    <p:anim calcmode="lin" valueType="num">
                                      <p:cBhvr additive="base">
                                        <p:cTn id="83" dur="500" fill="hold"/>
                                        <p:tgtEl>
                                          <p:spTgt spid="123">
                                            <p:txEl>
                                              <p:pRg st="9" end="9"/>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23">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3" name="camera.wav"/>
                                        </p:tgtEl>
                                      </p:cMediaNode>
                                    </p:audio>
                                  </p:subTnLst>
                                </p:cTn>
                              </p:par>
                            </p:childTnLst>
                          </p:cTn>
                        </p:par>
                        <p:par>
                          <p:cTn id="85" fill="hold">
                            <p:stCondLst>
                              <p:cond delay="500"/>
                            </p:stCondLst>
                            <p:childTnLst>
                              <p:par>
                                <p:cTn id="86" presetID="2" presetClass="entr" presetSubtype="4" fill="hold" nodeType="afterEffect">
                                  <p:stCondLst>
                                    <p:cond delay="0"/>
                                  </p:stCondLst>
                                  <p:childTnLst>
                                    <p:set>
                                      <p:cBhvr>
                                        <p:cTn id="87" dur="1" fill="hold">
                                          <p:stCondLst>
                                            <p:cond delay="0"/>
                                          </p:stCondLst>
                                        </p:cTn>
                                        <p:tgtEl>
                                          <p:spTgt spid="123">
                                            <p:txEl>
                                              <p:pRg st="10" end="10"/>
                                            </p:txEl>
                                          </p:spTgt>
                                        </p:tgtEl>
                                        <p:attrNameLst>
                                          <p:attrName>style.visibility</p:attrName>
                                        </p:attrNameLst>
                                      </p:cBhvr>
                                      <p:to>
                                        <p:strVal val="visible"/>
                                      </p:to>
                                    </p:set>
                                    <p:anim calcmode="lin" valueType="num">
                                      <p:cBhvr additive="base">
                                        <p:cTn id="88" dur="500" fill="hold"/>
                                        <p:tgtEl>
                                          <p:spTgt spid="123">
                                            <p:txEl>
                                              <p:pRg st="10" end="10"/>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123">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6"/>
                                            </p:cond>
                                          </p:stCondLst>
                                          <p:endCondLst>
                                            <p:cond evt="onStopAudio" delay="0">
                                              <p:tgtEl>
                                                <p:sldTgt/>
                                              </p:tgtEl>
                                            </p:cond>
                                          </p:endCondLst>
                                        </p:cTn>
                                        <p:tgtEl>
                                          <p:sndTgt r:embed="rId3" name="camera.wav"/>
                                        </p:tgtEl>
                                      </p:cMediaNode>
                                    </p:audio>
                                  </p:subTnLst>
                                </p:cTn>
                              </p:par>
                            </p:childTnLst>
                          </p:cTn>
                        </p:par>
                        <p:par>
                          <p:cTn id="90" fill="hold">
                            <p:stCondLst>
                              <p:cond delay="1000"/>
                            </p:stCondLst>
                            <p:childTnLst>
                              <p:par>
                                <p:cTn id="91" presetID="4" presetClass="entr" presetSubtype="16" fill="hold" grpId="0" nodeType="afterEffect">
                                  <p:stCondLst>
                                    <p:cond delay="0"/>
                                  </p:stCondLst>
                                  <p:childTnLst>
                                    <p:set>
                                      <p:cBhvr>
                                        <p:cTn id="92" dur="1" fill="hold">
                                          <p:stCondLst>
                                            <p:cond delay="0"/>
                                          </p:stCondLst>
                                        </p:cTn>
                                        <p:tgtEl>
                                          <p:spTgt spid="91"/>
                                        </p:tgtEl>
                                        <p:attrNameLst>
                                          <p:attrName>style.visibility</p:attrName>
                                        </p:attrNameLst>
                                      </p:cBhvr>
                                      <p:to>
                                        <p:strVal val="visible"/>
                                      </p:to>
                                    </p:set>
                                    <p:animEffect transition="in" filter="box(in)">
                                      <p:cBhvr>
                                        <p:cTn id="93" dur="500"/>
                                        <p:tgtEl>
                                          <p:spTgt spid="91"/>
                                        </p:tgtEl>
                                      </p:cBhvr>
                                    </p:animEffect>
                                  </p:childTnLst>
                                  <p:subTnLst>
                                    <p:audio>
                                      <p:cMediaNode>
                                        <p:cTn display="0" masterRel="sameClick">
                                          <p:stCondLst>
                                            <p:cond evt="begin" delay="0">
                                              <p:tn val="91"/>
                                            </p:cond>
                                          </p:stCondLst>
                                          <p:endCondLst>
                                            <p:cond evt="onStopAudio" delay="0">
                                              <p:tgtEl>
                                                <p:sldTgt/>
                                              </p:tgtEl>
                                            </p:cond>
                                          </p:endCondLst>
                                        </p:cTn>
                                        <p:tgtEl>
                                          <p:sndTgt r:embed="rId5" name="chimes.wav"/>
                                        </p:tgtEl>
                                      </p:cMediaNode>
                                    </p:audio>
                                  </p:subTnLst>
                                </p:cTn>
                              </p:par>
                            </p:childTnLst>
                          </p:cTn>
                        </p:par>
                        <p:par>
                          <p:cTn id="94" fill="hold">
                            <p:stCondLst>
                              <p:cond delay="1500"/>
                            </p:stCondLst>
                            <p:childTnLst>
                              <p:par>
                                <p:cTn id="95" presetID="18" presetClass="entr" presetSubtype="3" fill="hold" nodeType="afterEffect">
                                  <p:stCondLst>
                                    <p:cond delay="0"/>
                                  </p:stCondLst>
                                  <p:childTnLst>
                                    <p:set>
                                      <p:cBhvr>
                                        <p:cTn id="96" dur="1" fill="hold">
                                          <p:stCondLst>
                                            <p:cond delay="0"/>
                                          </p:stCondLst>
                                        </p:cTn>
                                        <p:tgtEl>
                                          <p:spTgt spid="111"/>
                                        </p:tgtEl>
                                        <p:attrNameLst>
                                          <p:attrName>style.visibility</p:attrName>
                                        </p:attrNameLst>
                                      </p:cBhvr>
                                      <p:to>
                                        <p:strVal val="visible"/>
                                      </p:to>
                                    </p:set>
                                    <p:animEffect transition="in" filter="strips(upRight)">
                                      <p:cBhvr>
                                        <p:cTn id="97" dur="500"/>
                                        <p:tgtEl>
                                          <p:spTgt spid="111"/>
                                        </p:tgtEl>
                                      </p:cBhvr>
                                    </p:animEffect>
                                  </p:childTnLst>
                                  <p:subTnLst>
                                    <p:set>
                                      <p:cBhvr override="childStyle">
                                        <p:cTn dur="1" fill="hold" display="0" masterRel="nextClick" afterEffect="1"/>
                                        <p:tgtEl>
                                          <p:spTgt spid="111"/>
                                        </p:tgtEl>
                                        <p:attrNameLst>
                                          <p:attrName>style.visibility</p:attrName>
                                        </p:attrNameLst>
                                      </p:cBhvr>
                                      <p:to>
                                        <p:strVal val="hidden"/>
                                      </p:to>
                                    </p:se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18" presetClass="entr" presetSubtype="3" fill="hold" nodeType="click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strips(upRight)">
                                      <p:cBhvr>
                                        <p:cTn id="102" dur="500"/>
                                        <p:tgtEl>
                                          <p:spTgt spid="50"/>
                                        </p:tgtEl>
                                      </p:cBhvr>
                                    </p:animEffect>
                                  </p:childTnLst>
                                  <p:subTnLst>
                                    <p:audio>
                                      <p:cMediaNode>
                                        <p:cTn display="0" masterRel="sameClick">
                                          <p:stCondLst>
                                            <p:cond evt="begin" delay="0">
                                              <p:tn val="100"/>
                                            </p:cond>
                                          </p:stCondLst>
                                          <p:endCondLst>
                                            <p:cond evt="onStopAudio" delay="0">
                                              <p:tgtEl>
                                                <p:sldTgt/>
                                              </p:tgtEl>
                                            </p:cond>
                                          </p:endCondLst>
                                        </p:cTn>
                                        <p:tgtEl>
                                          <p:sndTgt r:embed="rId4" name="laser.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grpId="0" nodeType="clickEffect">
                                  <p:stCondLst>
                                    <p:cond delay="0"/>
                                  </p:stCondLst>
                                  <p:childTnLst>
                                    <p:set>
                                      <p:cBhvr>
                                        <p:cTn id="106" dur="1" fill="hold">
                                          <p:stCondLst>
                                            <p:cond delay="0"/>
                                          </p:stCondLst>
                                        </p:cTn>
                                        <p:tgtEl>
                                          <p:spTgt spid="115"/>
                                        </p:tgtEl>
                                        <p:attrNameLst>
                                          <p:attrName>style.visibility</p:attrName>
                                        </p:attrNameLst>
                                      </p:cBhvr>
                                      <p:to>
                                        <p:strVal val="visible"/>
                                      </p:to>
                                    </p:set>
                                    <p:animEffect transition="in" filter="box(in)">
                                      <p:cBhvr>
                                        <p:cTn id="107" dur="500"/>
                                        <p:tgtEl>
                                          <p:spTgt spid="115"/>
                                        </p:tgtEl>
                                      </p:cBhvr>
                                    </p:animEffect>
                                  </p:childTnLst>
                                </p:cTn>
                              </p:par>
                            </p:childTnLst>
                          </p:cTn>
                        </p:par>
                        <p:par>
                          <p:cTn id="108" fill="hold">
                            <p:stCondLst>
                              <p:cond delay="500"/>
                            </p:stCondLst>
                            <p:childTnLst>
                              <p:par>
                                <p:cTn id="109" presetID="18" presetClass="entr" presetSubtype="6" fill="hold" nodeType="afterEffect">
                                  <p:stCondLst>
                                    <p:cond delay="0"/>
                                  </p:stCondLst>
                                  <p:childTnLst>
                                    <p:set>
                                      <p:cBhvr>
                                        <p:cTn id="110" dur="1" fill="hold">
                                          <p:stCondLst>
                                            <p:cond delay="0"/>
                                          </p:stCondLst>
                                        </p:cTn>
                                        <p:tgtEl>
                                          <p:spTgt spid="112"/>
                                        </p:tgtEl>
                                        <p:attrNameLst>
                                          <p:attrName>style.visibility</p:attrName>
                                        </p:attrNameLst>
                                      </p:cBhvr>
                                      <p:to>
                                        <p:strVal val="visible"/>
                                      </p:to>
                                    </p:set>
                                    <p:animEffect transition="in" filter="strips(downRight)">
                                      <p:cBhvr>
                                        <p:cTn id="111" dur="500"/>
                                        <p:tgtEl>
                                          <p:spTgt spid="112"/>
                                        </p:tgtEl>
                                      </p:cBhvr>
                                    </p:animEffect>
                                  </p:childTnLst>
                                  <p:subTnLst>
                                    <p:audio>
                                      <p:cMediaNode>
                                        <p:cTn display="0" masterRel="sameClick">
                                          <p:stCondLst>
                                            <p:cond evt="begin" delay="0">
                                              <p:tn val="109"/>
                                            </p:cond>
                                          </p:stCondLst>
                                          <p:endCondLst>
                                            <p:cond evt="onStopAudio" delay="0">
                                              <p:tgtEl>
                                                <p:sldTgt/>
                                              </p:tgtEl>
                                            </p:cond>
                                          </p:endCondLst>
                                        </p:cTn>
                                        <p:tgtEl>
                                          <p:sndTgt r:embed="rId4" name="laser.wav"/>
                                        </p:tgtEl>
                                      </p:cMediaNode>
                                    </p:audio>
                                  </p:subTnLst>
                                </p:cTn>
                              </p:par>
                            </p:childTnLst>
                          </p:cTn>
                        </p:par>
                      </p:childTnLst>
                    </p:cTn>
                  </p:par>
                  <p:par>
                    <p:cTn id="112" fill="hold">
                      <p:stCondLst>
                        <p:cond delay="indefinite"/>
                      </p:stCondLst>
                      <p:childTnLst>
                        <p:par>
                          <p:cTn id="113" fill="hold">
                            <p:stCondLst>
                              <p:cond delay="0"/>
                            </p:stCondLst>
                            <p:childTnLst>
                              <p:par>
                                <p:cTn id="114" presetID="4" presetClass="entr" presetSubtype="16" fill="hold" grpId="0" nodeType="clickEffect">
                                  <p:stCondLst>
                                    <p:cond delay="0"/>
                                  </p:stCondLst>
                                  <p:childTnLst>
                                    <p:set>
                                      <p:cBhvr>
                                        <p:cTn id="115" dur="1" fill="hold">
                                          <p:stCondLst>
                                            <p:cond delay="0"/>
                                          </p:stCondLst>
                                        </p:cTn>
                                        <p:tgtEl>
                                          <p:spTgt spid="116"/>
                                        </p:tgtEl>
                                        <p:attrNameLst>
                                          <p:attrName>style.visibility</p:attrName>
                                        </p:attrNameLst>
                                      </p:cBhvr>
                                      <p:to>
                                        <p:strVal val="visible"/>
                                      </p:to>
                                    </p:set>
                                    <p:animEffect transition="in" filter="box(in)">
                                      <p:cBhvr>
                                        <p:cTn id="116" dur="500"/>
                                        <p:tgtEl>
                                          <p:spTgt spid="116"/>
                                        </p:tgtEl>
                                      </p:cBhvr>
                                    </p:animEffect>
                                  </p:childTnLst>
                                  <p:subTnLst>
                                    <p:audio>
                                      <p:cMediaNode>
                                        <p:cTn display="0" masterRel="sameClick">
                                          <p:stCondLst>
                                            <p:cond evt="begin" delay="0">
                                              <p:tn val="114"/>
                                            </p:cond>
                                          </p:stCondLst>
                                          <p:endCondLst>
                                            <p:cond evt="onStopAudio" delay="0">
                                              <p:tgtEl>
                                                <p:sldTgt/>
                                              </p:tgtEl>
                                            </p:cond>
                                          </p:endCondLst>
                                        </p:cTn>
                                        <p:tgtEl>
                                          <p:sndTgt r:embed="rId5" name="chimes.wav"/>
                                        </p:tgtEl>
                                      </p:cMediaNode>
                                    </p:audio>
                                  </p:sub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23">
                                            <p:txEl>
                                              <p:pRg st="11" end="11"/>
                                            </p:txEl>
                                          </p:spTgt>
                                        </p:tgtEl>
                                        <p:attrNameLst>
                                          <p:attrName>style.visibility</p:attrName>
                                        </p:attrNameLst>
                                      </p:cBhvr>
                                      <p:to>
                                        <p:strVal val="visible"/>
                                      </p:to>
                                    </p:set>
                                    <p:anim calcmode="lin" valueType="num">
                                      <p:cBhvr additive="base">
                                        <p:cTn id="121" dur="500" fill="hold"/>
                                        <p:tgtEl>
                                          <p:spTgt spid="123">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123">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9"/>
                                            </p:cond>
                                          </p:stCondLst>
                                          <p:endCondLst>
                                            <p:cond evt="onStopAudio" delay="0">
                                              <p:tgtEl>
                                                <p:sldTgt/>
                                              </p:tgtEl>
                                            </p:cond>
                                          </p:endCondLst>
                                        </p:cTn>
                                        <p:tgtEl>
                                          <p:sndTgt r:embed="rId3" name="camera.wav"/>
                                        </p:tgtEl>
                                      </p:cMediaNode>
                                    </p:audio>
                                  </p:subTnLst>
                                </p:cTn>
                              </p:par>
                            </p:childTnLst>
                          </p:cTn>
                        </p:par>
                        <p:par>
                          <p:cTn id="123" fill="hold">
                            <p:stCondLst>
                              <p:cond delay="500"/>
                            </p:stCondLst>
                            <p:childTnLst>
                              <p:par>
                                <p:cTn id="124" presetID="18" presetClass="entr" presetSubtype="6" fill="hold" grpId="0" nodeType="afterEffect">
                                  <p:stCondLst>
                                    <p:cond delay="0"/>
                                  </p:stCondLst>
                                  <p:childTnLst>
                                    <p:set>
                                      <p:cBhvr>
                                        <p:cTn id="125" dur="1" fill="hold">
                                          <p:stCondLst>
                                            <p:cond delay="0"/>
                                          </p:stCondLst>
                                        </p:cTn>
                                        <p:tgtEl>
                                          <p:spTgt spid="92"/>
                                        </p:tgtEl>
                                        <p:attrNameLst>
                                          <p:attrName>style.visibility</p:attrName>
                                        </p:attrNameLst>
                                      </p:cBhvr>
                                      <p:to>
                                        <p:strVal val="visible"/>
                                      </p:to>
                                    </p:set>
                                    <p:animEffect transition="in" filter="strips(downRight)">
                                      <p:cBhvr>
                                        <p:cTn id="126" dur="500"/>
                                        <p:tgtEl>
                                          <p:spTgt spid="92"/>
                                        </p:tgtEl>
                                      </p:cBhvr>
                                    </p:animEffect>
                                  </p:childTnLst>
                                  <p:subTnLst>
                                    <p:audio>
                                      <p:cMediaNode>
                                        <p:cTn display="0" masterRel="sameClick">
                                          <p:stCondLst>
                                            <p:cond evt="begin" delay="0">
                                              <p:tn val="124"/>
                                            </p:cond>
                                          </p:stCondLst>
                                          <p:endCondLst>
                                            <p:cond evt="onStopAudio" delay="0">
                                              <p:tgtEl>
                                                <p:sldTgt/>
                                              </p:tgtEl>
                                            </p:cond>
                                          </p:endCondLst>
                                        </p:cTn>
                                        <p:tgtEl>
                                          <p:sndTgt r:embed="rId4" name="laser.wav"/>
                                        </p:tgtEl>
                                      </p:cMediaNode>
                                    </p:audio>
                                  </p:sub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123">
                                            <p:txEl>
                                              <p:pRg st="12" end="12"/>
                                            </p:txEl>
                                          </p:spTgt>
                                        </p:tgtEl>
                                        <p:attrNameLst>
                                          <p:attrName>style.visibility</p:attrName>
                                        </p:attrNameLst>
                                      </p:cBhvr>
                                      <p:to>
                                        <p:strVal val="visible"/>
                                      </p:to>
                                    </p:set>
                                    <p:anim calcmode="lin" valueType="num">
                                      <p:cBhvr additive="base">
                                        <p:cTn id="131" dur="500" fill="hold"/>
                                        <p:tgtEl>
                                          <p:spTgt spid="123">
                                            <p:txEl>
                                              <p:pRg st="12" end="12"/>
                                            </p:txEl>
                                          </p:spTgt>
                                        </p:tgtEl>
                                        <p:attrNameLst>
                                          <p:attrName>ppt_x</p:attrName>
                                        </p:attrNameLst>
                                      </p:cBhvr>
                                      <p:tavLst>
                                        <p:tav tm="0">
                                          <p:val>
                                            <p:strVal val="#ppt_x"/>
                                          </p:val>
                                        </p:tav>
                                        <p:tav tm="100000">
                                          <p:val>
                                            <p:strVal val="#ppt_x"/>
                                          </p:val>
                                        </p:tav>
                                      </p:tavLst>
                                    </p:anim>
                                    <p:anim calcmode="lin" valueType="num">
                                      <p:cBhvr additive="base">
                                        <p:cTn id="132" dur="500" fill="hold"/>
                                        <p:tgtEl>
                                          <p:spTgt spid="123">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9"/>
                                            </p:cond>
                                          </p:stCondLst>
                                          <p:endCondLst>
                                            <p:cond evt="onStopAudio" delay="0">
                                              <p:tgtEl>
                                                <p:sldTgt/>
                                              </p:tgtEl>
                                            </p:cond>
                                          </p:endCondLst>
                                        </p:cTn>
                                        <p:tgtEl>
                                          <p:sndTgt r:embed="rId3" name="camera.wav"/>
                                        </p:tgtEl>
                                      </p:cMediaNode>
                                    </p:audio>
                                  </p:subTnLst>
                                </p:cTn>
                              </p:par>
                            </p:childTnLst>
                          </p:cTn>
                        </p:par>
                        <p:par>
                          <p:cTn id="133" fill="hold">
                            <p:stCondLst>
                              <p:cond delay="500"/>
                            </p:stCondLst>
                            <p:childTnLst>
                              <p:par>
                                <p:cTn id="134" presetID="4" presetClass="entr" presetSubtype="16" fill="hold" grpId="0" nodeType="afterEffect">
                                  <p:stCondLst>
                                    <p:cond delay="0"/>
                                  </p:stCondLst>
                                  <p:childTnLst>
                                    <p:set>
                                      <p:cBhvr>
                                        <p:cTn id="135" dur="1" fill="hold">
                                          <p:stCondLst>
                                            <p:cond delay="0"/>
                                          </p:stCondLst>
                                        </p:cTn>
                                        <p:tgtEl>
                                          <p:spTgt spid="120"/>
                                        </p:tgtEl>
                                        <p:attrNameLst>
                                          <p:attrName>style.visibility</p:attrName>
                                        </p:attrNameLst>
                                      </p:cBhvr>
                                      <p:to>
                                        <p:strVal val="visible"/>
                                      </p:to>
                                    </p:set>
                                    <p:animEffect transition="in" filter="box(in)">
                                      <p:cBhvr>
                                        <p:cTn id="136" dur="500"/>
                                        <p:tgtEl>
                                          <p:spTgt spid="120"/>
                                        </p:tgtEl>
                                      </p:cBhvr>
                                    </p:animEffect>
                                  </p:childTnLst>
                                </p:cTn>
                              </p:par>
                            </p:childTnLst>
                          </p:cTn>
                        </p:par>
                        <p:par>
                          <p:cTn id="137" fill="hold">
                            <p:stCondLst>
                              <p:cond delay="1000"/>
                            </p:stCondLst>
                            <p:childTnLst>
                              <p:par>
                                <p:cTn id="138" presetID="18" presetClass="entr" presetSubtype="6" fill="hold" nodeType="afterEffect">
                                  <p:stCondLst>
                                    <p:cond delay="0"/>
                                  </p:stCondLst>
                                  <p:childTnLst>
                                    <p:set>
                                      <p:cBhvr>
                                        <p:cTn id="139" dur="1" fill="hold">
                                          <p:stCondLst>
                                            <p:cond delay="0"/>
                                          </p:stCondLst>
                                        </p:cTn>
                                        <p:tgtEl>
                                          <p:spTgt spid="93"/>
                                        </p:tgtEl>
                                        <p:attrNameLst>
                                          <p:attrName>style.visibility</p:attrName>
                                        </p:attrNameLst>
                                      </p:cBhvr>
                                      <p:to>
                                        <p:strVal val="visible"/>
                                      </p:to>
                                    </p:set>
                                    <p:animEffect transition="in" filter="strips(downRight)">
                                      <p:cBhvr>
                                        <p:cTn id="140" dur="500"/>
                                        <p:tgtEl>
                                          <p:spTgt spid="93"/>
                                        </p:tgtEl>
                                      </p:cBhvr>
                                    </p:animEffect>
                                  </p:childTnLst>
                                  <p:subTnLst>
                                    <p:audio>
                                      <p:cMediaNode>
                                        <p:cTn display="0" masterRel="sameClick">
                                          <p:stCondLst>
                                            <p:cond evt="begin" delay="0">
                                              <p:tn val="138"/>
                                            </p:cond>
                                          </p:stCondLst>
                                          <p:endCondLst>
                                            <p:cond evt="onStopAudio" delay="0">
                                              <p:tgtEl>
                                                <p:sldTgt/>
                                              </p:tgtEl>
                                            </p:cond>
                                          </p:endCondLst>
                                        </p:cTn>
                                        <p:tgtEl>
                                          <p:sndTgt r:embed="rId4" name="laser.wav"/>
                                        </p:tgtEl>
                                      </p:cMediaNode>
                                    </p:audio>
                                  </p:sub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123">
                                            <p:txEl>
                                              <p:pRg st="13" end="13"/>
                                            </p:txEl>
                                          </p:spTgt>
                                        </p:tgtEl>
                                        <p:attrNameLst>
                                          <p:attrName>style.visibility</p:attrName>
                                        </p:attrNameLst>
                                      </p:cBhvr>
                                      <p:to>
                                        <p:strVal val="visible"/>
                                      </p:to>
                                    </p:set>
                                    <p:anim calcmode="lin" valueType="num">
                                      <p:cBhvr additive="base">
                                        <p:cTn id="145" dur="500" fill="hold"/>
                                        <p:tgtEl>
                                          <p:spTgt spid="123">
                                            <p:txEl>
                                              <p:pRg st="13" end="13"/>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123">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5" grpId="0" animBg="1"/>
      <p:bldP spid="90" grpId="0" animBg="1"/>
      <p:bldP spid="91" grpId="0" animBg="1"/>
      <p:bldP spid="115" grpId="0" animBg="1"/>
      <p:bldP spid="116" grpId="0" animBg="1"/>
      <p:bldP spid="92" grpId="0" animBg="1"/>
      <p:bldP spid="120"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4122" name="Rectangle 10" descr="信纸"/>
          <p:cNvSpPr>
            <a:spLocks noChangeArrowheads="1"/>
          </p:cNvSpPr>
          <p:nvPr/>
        </p:nvSpPr>
        <p:spPr bwMode="auto">
          <a:xfrm>
            <a:off x="702555" y="323939"/>
            <a:ext cx="5153975" cy="440120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malloc.h</a:t>
            </a:r>
            <a:r>
              <a:rPr lang="en-US" altLang="zh-CN" sz="2000" b="1" dirty="0">
                <a:effectLst>
                  <a:outerShdw blurRad="38100" dist="38100" dir="2700000" algn="tl">
                    <a:srgbClr val="FFFFFF"/>
                  </a:outerShdw>
                </a:effectLst>
                <a:ea typeface="楷体_GB2312" pitchFamily="49" charset="-122"/>
              </a:rPr>
              <a:t>&gt;</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LNode</a:t>
            </a: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data;</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LNode</a:t>
            </a:r>
            <a:r>
              <a:rPr lang="en-US" altLang="zh-CN" sz="2000" b="1" dirty="0">
                <a:effectLst>
                  <a:outerShdw blurRad="38100" dist="38100" dir="2700000" algn="tl">
                    <a:srgbClr val="FFFFFF"/>
                  </a:outerShdw>
                </a:effectLst>
                <a:ea typeface="楷体_GB2312" pitchFamily="49" charset="-122"/>
              </a:rPr>
              <a:t> *next;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err="1">
                <a:effectLst>
                  <a:outerShdw blurRad="38100" dist="38100" dir="2700000" algn="tl">
                    <a:srgbClr val="FFFFFF"/>
                  </a:outerShdw>
                </a:effectLst>
                <a:ea typeface="楷体_GB2312" pitchFamily="49" charset="-122"/>
              </a:rPr>
              <a:t>typedef</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LNode</a:t>
            </a:r>
            <a:r>
              <a:rPr lang="en-US" altLang="zh-CN" sz="2000" b="1" dirty="0">
                <a:effectLst>
                  <a:outerShdw blurRad="38100" dist="38100" dir="2700000" algn="tl">
                    <a:srgbClr val="FFFFFF"/>
                  </a:outerShdw>
                </a:effectLst>
                <a:ea typeface="楷体_GB2312" pitchFamily="49" charset="-122"/>
              </a:rPr>
              <a:t> NODE;</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NODE *</a:t>
            </a:r>
            <a:r>
              <a:rPr lang="en-US" altLang="zh-CN" sz="2000" b="1" dirty="0" err="1">
                <a:effectLst>
                  <a:outerShdw blurRad="38100" dist="38100" dir="2700000" algn="tl">
                    <a:srgbClr val="FFFFFF"/>
                  </a:outerShdw>
                </a:effectLst>
                <a:ea typeface="楷体_GB2312" pitchFamily="49" charset="-122"/>
              </a:rPr>
              <a:t>Create_LinkList_Order</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Delete_LinkList_Order</a:t>
            </a:r>
            <a:r>
              <a:rPr lang="en-US" altLang="zh-CN" sz="2000" b="1" dirty="0">
                <a:effectLst>
                  <a:outerShdw blurRad="38100" dist="38100" dir="2700000" algn="tl">
                    <a:srgbClr val="FFFFFF"/>
                  </a:outerShdw>
                </a:effectLst>
                <a:ea typeface="楷体_GB2312" pitchFamily="49" charset="-122"/>
              </a:rPr>
              <a:t>(NODE *head);</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Display_LinkList_Order</a:t>
            </a:r>
            <a:r>
              <a:rPr lang="en-US" altLang="zh-CN" sz="2000" b="1" dirty="0">
                <a:effectLst>
                  <a:outerShdw blurRad="38100" dist="38100" dir="2700000" algn="tl">
                    <a:srgbClr val="FFFFFF"/>
                  </a:outerShdw>
                </a:effectLst>
                <a:ea typeface="楷体_GB2312" pitchFamily="49" charset="-122"/>
              </a:rPr>
              <a:t>(NODE *head);</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void </a:t>
            </a:r>
            <a:r>
              <a:rPr lang="en-US" altLang="zh-CN" sz="2000" b="1" dirty="0" err="1">
                <a:effectLst>
                  <a:outerShdw blurRad="38100" dist="38100" dir="2700000" algn="tl">
                    <a:srgbClr val="FFFFFF"/>
                  </a:outerShdw>
                </a:effectLst>
                <a:ea typeface="楷体_GB2312" pitchFamily="49" charset="-122"/>
              </a:rPr>
              <a:t>Free_LinkList_Order</a:t>
            </a:r>
            <a:r>
              <a:rPr lang="en-US" altLang="zh-CN" sz="2000" b="1" dirty="0">
                <a:effectLst>
                  <a:outerShdw blurRad="38100" dist="38100" dir="2700000" algn="tl">
                    <a:srgbClr val="FFFFFF"/>
                  </a:outerShdw>
                </a:effectLst>
                <a:ea typeface="楷体_GB2312" pitchFamily="49" charset="-122"/>
              </a:rPr>
              <a:t>(NODE *head);</a:t>
            </a:r>
          </a:p>
        </p:txBody>
      </p:sp>
      <p:grpSp>
        <p:nvGrpSpPr>
          <p:cNvPr id="2" name="Group 14"/>
          <p:cNvGrpSpPr/>
          <p:nvPr/>
        </p:nvGrpSpPr>
        <p:grpSpPr bwMode="auto">
          <a:xfrm>
            <a:off x="-11028"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1" name="Rectangle 11" descr="信纸"/>
          <p:cNvSpPr>
            <a:spLocks noChangeArrowheads="1"/>
          </p:cNvSpPr>
          <p:nvPr/>
        </p:nvSpPr>
        <p:spPr bwMode="auto">
          <a:xfrm>
            <a:off x="5303912" y="1340768"/>
            <a:ext cx="6624736" cy="532453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2000" b="1" dirty="0" err="1">
                <a:solidFill>
                  <a:srgbClr val="C00000"/>
                </a:solidFill>
                <a:effectLst>
                  <a:outerShdw blurRad="38100" dist="38100" dir="2700000" algn="tl">
                    <a:srgbClr val="FFFFFF"/>
                  </a:outerShdw>
                </a:effectLst>
                <a:ea typeface="楷体_GB2312" pitchFamily="49" charset="-122"/>
              </a:rPr>
              <a:t>int</a:t>
            </a:r>
            <a:r>
              <a:rPr lang="en-US" altLang="zh-CN" sz="2000" b="1" dirty="0">
                <a:solidFill>
                  <a:srgbClr val="C00000"/>
                </a:solidFill>
                <a:effectLst>
                  <a:outerShdw blurRad="38100" dist="38100" dir="2700000" algn="tl">
                    <a:srgbClr val="FFFFFF"/>
                  </a:outerShdw>
                </a:effectLst>
                <a:ea typeface="楷体_GB2312" pitchFamily="49" charset="-122"/>
              </a:rPr>
              <a:t> main(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*head;</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head = </a:t>
            </a:r>
            <a:r>
              <a:rPr lang="en-US" altLang="zh-CN" sz="2000" b="1" dirty="0" err="1">
                <a:effectLst>
                  <a:outerShdw blurRad="38100" dist="38100" dir="2700000" algn="tl">
                    <a:srgbClr val="FFFFFF"/>
                  </a:outerShdw>
                </a:effectLst>
                <a:ea typeface="楷体_GB2312" pitchFamily="49" charset="-122"/>
              </a:rPr>
              <a:t>Create_LinkList_Order</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创建有序链表</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(head == NULL)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创建失败，则返回</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 -1;</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("Created ordered linked list: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Display_LinkList_order</a:t>
            </a:r>
            <a:r>
              <a:rPr lang="en-US" altLang="zh-CN" sz="2000" b="1" dirty="0">
                <a:effectLst>
                  <a:outerShdw blurRad="38100" dist="38100" dir="2700000" algn="tl">
                    <a:srgbClr val="FFFFFF"/>
                  </a:outerShdw>
                </a:effectLst>
                <a:ea typeface="楷体_GB2312" pitchFamily="49" charset="-122"/>
              </a:rPr>
              <a:t>(head);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输出链表中的值</a:t>
            </a:r>
          </a:p>
          <a:p>
            <a:pPr marL="457200" indent="-457200">
              <a:tabLst>
                <a:tab pos="914400" algn="l"/>
              </a:tabLst>
            </a:pPr>
            <a:endParaRPr lang="zh-CN" altLang="en-US" sz="20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Delete_LinkList_Order</a:t>
            </a:r>
            <a:r>
              <a:rPr lang="en-US" altLang="zh-CN" sz="2000" b="1" dirty="0">
                <a:effectLst>
                  <a:outerShdw blurRad="38100" dist="38100" dir="2700000" algn="tl">
                    <a:srgbClr val="FFFFFF"/>
                  </a:outerShdw>
                </a:effectLst>
                <a:ea typeface="楷体_GB2312" pitchFamily="49" charset="-122"/>
              </a:rPr>
              <a:t>(head);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删除有序链表中重复结点</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("After deleting duplicate nodes: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Display_LinkList_order</a:t>
            </a:r>
            <a:r>
              <a:rPr lang="en-US" altLang="zh-CN" sz="2000" b="1" dirty="0">
                <a:effectLst>
                  <a:outerShdw blurRad="38100" dist="38100" dir="2700000" algn="tl">
                    <a:srgbClr val="FFFFFF"/>
                  </a:outerShdw>
                </a:effectLst>
                <a:ea typeface="楷体_GB2312" pitchFamily="49" charset="-122"/>
              </a:rPr>
              <a:t>(head);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输出链表中的值</a:t>
            </a:r>
          </a:p>
          <a:p>
            <a:pPr marL="457200" indent="-457200">
              <a:tabLst>
                <a:tab pos="914400" algn="l"/>
              </a:tabLst>
            </a:pPr>
            <a:endParaRPr lang="zh-CN" altLang="en-US" sz="2000" b="1" dirty="0">
              <a:effectLst>
                <a:outerShdw blurRad="38100" dist="38100" dir="2700000" algn="tl">
                  <a:srgbClr val="FFFFFF"/>
                </a:outerShdw>
              </a:effectLst>
              <a:ea typeface="楷体_GB2312"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Free_LinkList_order</a:t>
            </a:r>
            <a:r>
              <a:rPr lang="en-US" altLang="zh-CN" sz="2000" b="1" dirty="0">
                <a:effectLst>
                  <a:outerShdw blurRad="38100" dist="38100" dir="2700000" algn="tl">
                    <a:srgbClr val="FFFFFF"/>
                  </a:outerShdw>
                </a:effectLst>
                <a:ea typeface="楷体_GB2312" pitchFamily="49" charset="-122"/>
              </a:rPr>
              <a:t>(head);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销毁链表</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return 0;</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14122"/>
                                        </p:tgtEl>
                                        <p:attrNameLst>
                                          <p:attrName>style.visibility</p:attrName>
                                        </p:attrNameLst>
                                      </p:cBhvr>
                                      <p:to>
                                        <p:strVal val="visible"/>
                                      </p:to>
                                    </p:set>
                                    <p:animEffect transition="in" filter="box(out)">
                                      <p:cBhvr>
                                        <p:cTn id="7" dur="500"/>
                                        <p:tgtEl>
                                          <p:spTgt spid="111412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out)">
                                      <p:cBhvr>
                                        <p:cTn id="12" dur="500"/>
                                        <p:tgtEl>
                                          <p:spTgt spid="1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22"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6839" name="Rectangle 71" descr="信纸"/>
          <p:cNvSpPr>
            <a:spLocks noChangeArrowheads="1"/>
          </p:cNvSpPr>
          <p:nvPr/>
        </p:nvSpPr>
        <p:spPr bwMode="auto">
          <a:xfrm>
            <a:off x="1393527" y="3068638"/>
            <a:ext cx="2952751"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struct </a:t>
            </a:r>
            <a:r>
              <a:rPr lang="en-US" altLang="zh-CN" sz="2000" b="1">
                <a:effectLst>
                  <a:outerShdw blurRad="38100" dist="38100" dir="2700000" algn="tl">
                    <a:srgbClr val="FFFFFF"/>
                  </a:outerShdw>
                </a:effectLst>
              </a:rPr>
              <a:t> student;</a:t>
            </a:r>
          </a:p>
        </p:txBody>
      </p:sp>
      <p:sp>
        <p:nvSpPr>
          <p:cNvPr id="1056771" name="Rectangle 3" descr="信纸"/>
          <p:cNvSpPr>
            <a:spLocks noChangeArrowheads="1"/>
          </p:cNvSpPr>
          <p:nvPr/>
        </p:nvSpPr>
        <p:spPr bwMode="auto">
          <a:xfrm>
            <a:off x="1299867" y="739775"/>
            <a:ext cx="8324525"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CC0000"/>
                </a:solidFill>
                <a:effectLst>
                  <a:outerShdw blurRad="38100" dist="38100" dir="2700000" algn="tl">
                    <a:srgbClr val="000000"/>
                  </a:outerShdw>
                </a:effectLst>
              </a:rPr>
              <a:t>struct  </a:t>
            </a:r>
            <a:r>
              <a:rPr lang="en-US" altLang="zh-CN" sz="2000" b="1" dirty="0" err="1">
                <a:solidFill>
                  <a:srgbClr val="CC0000"/>
                </a:solidFill>
                <a:effectLst>
                  <a:outerShdw blurRad="38100" dist="38100" dir="2700000" algn="tl">
                    <a:srgbClr val="000000"/>
                  </a:outerShdw>
                </a:effectLst>
              </a:rPr>
              <a:t>Student_Info</a:t>
            </a:r>
            <a:r>
              <a:rPr lang="en-US" altLang="zh-CN" sz="2000" b="1" dirty="0">
                <a:solidFill>
                  <a:srgbClr val="CC0000"/>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student1, student2;</a:t>
            </a:r>
          </a:p>
        </p:txBody>
      </p:sp>
      <p:sp>
        <p:nvSpPr>
          <p:cNvPr id="1056831" name="Rectangle 63"/>
          <p:cNvSpPr>
            <a:spLocks noChangeArrowheads="1"/>
          </p:cNvSpPr>
          <p:nvPr/>
        </p:nvSpPr>
        <p:spPr bwMode="auto">
          <a:xfrm>
            <a:off x="745828" y="188913"/>
            <a:ext cx="4319588" cy="457200"/>
          </a:xfrm>
          <a:prstGeom prst="rect">
            <a:avLst/>
          </a:prstGeom>
          <a:noFill/>
          <a:ln w="9525">
            <a:noFill/>
            <a:miter lim="800000"/>
          </a:ln>
          <a:effectLst/>
        </p:spPr>
        <p:txBody>
          <a:bodyPr wrap="none" anchor="ctr">
            <a:spAutoFit/>
          </a:bodyPr>
          <a:lstStyle/>
          <a:p>
            <a:r>
              <a:rPr lang="zh-CN" altLang="en-US" b="1">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一次定义多个结构体类型变量</a:t>
            </a:r>
            <a:r>
              <a:rPr lang="zh-CN" altLang="en-US">
                <a:solidFill>
                  <a:srgbClr val="990000"/>
                </a:solidFill>
                <a:latin typeface="隶书" panose="02010509060101010101" pitchFamily="49" charset="-122"/>
                <a:ea typeface="隶书" panose="02010509060101010101" pitchFamily="49" charset="-122"/>
              </a:rPr>
              <a:t> </a:t>
            </a:r>
          </a:p>
        </p:txBody>
      </p:sp>
      <p:sp>
        <p:nvSpPr>
          <p:cNvPr id="1056832" name="Rectangle 64"/>
          <p:cNvSpPr>
            <a:spLocks noChangeArrowheads="1"/>
          </p:cNvSpPr>
          <p:nvPr/>
        </p:nvSpPr>
        <p:spPr bwMode="auto">
          <a:xfrm>
            <a:off x="771229" y="1268413"/>
            <a:ext cx="4625975" cy="457200"/>
          </a:xfrm>
          <a:prstGeom prst="rect">
            <a:avLst/>
          </a:prstGeom>
          <a:noFill/>
          <a:ln w="9525">
            <a:noFill/>
            <a:miter lim="800000"/>
          </a:ln>
          <a:effectLst/>
        </p:spPr>
        <p:txBody>
          <a:bodyPr wrap="none" anchor="ctr">
            <a:spAutoFit/>
          </a:bodyPr>
          <a:lstStyle/>
          <a:p>
            <a:r>
              <a:rPr lang="zh-CN" altLang="en-US" b="1">
                <a:solidFill>
                  <a:srgbClr val="990000"/>
                </a:solidFill>
                <a:effectLst>
                  <a:outerShdw blurRad="38100" dist="38100" dir="2700000" algn="tl">
                    <a:srgbClr val="000000"/>
                  </a:outerShdw>
                </a:effectLst>
                <a:latin typeface="隶书" panose="02010509060101010101" pitchFamily="49" charset="-122"/>
                <a:ea typeface="隶书" panose="02010509060101010101" pitchFamily="49" charset="-122"/>
              </a:rPr>
              <a:t>定义指向结构体类型的指针变量</a:t>
            </a:r>
            <a:r>
              <a:rPr lang="zh-CN" altLang="en-US">
                <a:solidFill>
                  <a:srgbClr val="990000"/>
                </a:solidFill>
                <a:latin typeface="隶书" panose="02010509060101010101" pitchFamily="49" charset="-122"/>
                <a:ea typeface="隶书" panose="02010509060101010101" pitchFamily="49" charset="-122"/>
              </a:rPr>
              <a:t> </a:t>
            </a:r>
          </a:p>
        </p:txBody>
      </p:sp>
      <p:sp>
        <p:nvSpPr>
          <p:cNvPr id="1056833" name="Rectangle 65" descr="信纸"/>
          <p:cNvSpPr>
            <a:spLocks noChangeArrowheads="1"/>
          </p:cNvSpPr>
          <p:nvPr/>
        </p:nvSpPr>
        <p:spPr bwMode="auto">
          <a:xfrm>
            <a:off x="1287166" y="1831975"/>
            <a:ext cx="8337226"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CC0000"/>
                </a:solidFill>
                <a:effectLst>
                  <a:outerShdw blurRad="38100" dist="38100" dir="2700000" algn="tl">
                    <a:srgbClr val="000000"/>
                  </a:outerShdw>
                </a:effectLst>
              </a:rPr>
              <a:t>struct  </a:t>
            </a:r>
            <a:r>
              <a:rPr lang="en-US" altLang="zh-CN" sz="2000" b="1" dirty="0" err="1">
                <a:solidFill>
                  <a:srgbClr val="CC0000"/>
                </a:solidFill>
                <a:effectLst>
                  <a:outerShdw blurRad="38100" dist="38100" dir="2700000" algn="tl">
                    <a:srgbClr val="000000"/>
                  </a:outerShdw>
                </a:effectLst>
              </a:rPr>
              <a:t>Student_Info</a:t>
            </a:r>
            <a:r>
              <a:rPr lang="en-US" altLang="zh-CN" sz="2000" b="1" dirty="0">
                <a:solidFill>
                  <a:srgbClr val="CC0000"/>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a:t>
            </a:r>
            <a:r>
              <a:rPr lang="en-US" altLang="zh-CN" sz="2000" b="1" dirty="0" err="1">
                <a:effectLst>
                  <a:outerShdw blurRad="38100" dist="38100" dir="2700000" algn="tl">
                    <a:srgbClr val="FFFFFF"/>
                  </a:outerShdw>
                </a:effectLst>
              </a:rPr>
              <a:t>pstu</a:t>
            </a:r>
            <a:r>
              <a:rPr lang="en-US" altLang="zh-CN" sz="2000" b="1" dirty="0">
                <a:effectLst>
                  <a:outerShdw blurRad="38100" dist="38100" dir="2700000" algn="tl">
                    <a:srgbClr val="FFFFFF"/>
                  </a:outerShdw>
                </a:effectLst>
              </a:rPr>
              <a:t>;</a:t>
            </a:r>
          </a:p>
        </p:txBody>
      </p:sp>
      <p:sp>
        <p:nvSpPr>
          <p:cNvPr id="1056834" name="Rectangle 66"/>
          <p:cNvSpPr>
            <a:spLocks noChangeArrowheads="1"/>
          </p:cNvSpPr>
          <p:nvPr/>
        </p:nvSpPr>
        <p:spPr bwMode="auto">
          <a:xfrm>
            <a:off x="787422" y="2420938"/>
            <a:ext cx="7229475" cy="457200"/>
          </a:xfrm>
          <a:prstGeom prst="rect">
            <a:avLst/>
          </a:prstGeom>
          <a:noFill/>
          <a:ln w="9525">
            <a:noFill/>
            <a:miter lim="800000"/>
          </a:ln>
          <a:effectLst/>
        </p:spPr>
        <p:txBody>
          <a:bodyPr wrap="none" anchor="ctr">
            <a:spAutoFit/>
          </a:bodyPr>
          <a:lstStyle/>
          <a:p>
            <a:pPr>
              <a:buFont typeface="隶书" panose="02010509060101010101" pitchFamily="49" charset="-122"/>
              <a:buChar char="※"/>
            </a:pPr>
            <a:r>
              <a:rPr lang="en-US" altLang="zh-CN"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间接定义法中几种错误的结构体变量的定义方法</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p>
        </p:txBody>
      </p:sp>
      <p:sp>
        <p:nvSpPr>
          <p:cNvPr id="1056836" name="AutoShape 68"/>
          <p:cNvSpPr>
            <a:spLocks noChangeArrowheads="1"/>
          </p:cNvSpPr>
          <p:nvPr/>
        </p:nvSpPr>
        <p:spPr bwMode="auto">
          <a:xfrm>
            <a:off x="5231904" y="3334703"/>
            <a:ext cx="2592387" cy="431800"/>
          </a:xfrm>
          <a:prstGeom prst="wedgeRoundRectCallout">
            <a:avLst>
              <a:gd name="adj1" fmla="val -92009"/>
              <a:gd name="adj2" fmla="val -6764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没有结构体类型名 </a:t>
            </a:r>
          </a:p>
        </p:txBody>
      </p:sp>
      <p:sp>
        <p:nvSpPr>
          <p:cNvPr id="1056840" name="Rectangle 72" descr="信纸"/>
          <p:cNvSpPr>
            <a:spLocks noChangeArrowheads="1"/>
          </p:cNvSpPr>
          <p:nvPr/>
        </p:nvSpPr>
        <p:spPr bwMode="auto">
          <a:xfrm>
            <a:off x="1322092" y="3903664"/>
            <a:ext cx="3024187" cy="46166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solidFill>
                  <a:srgbClr val="CC0000"/>
                </a:solidFill>
                <a:effectLst>
                  <a:outerShdw blurRad="38100" dist="38100" dir="2700000" algn="tl">
                    <a:srgbClr val="000000"/>
                  </a:outerShdw>
                </a:effectLst>
              </a:rPr>
              <a:t>Student_Info</a:t>
            </a:r>
            <a:r>
              <a:rPr lang="en-US" altLang="zh-CN" sz="2000" b="1">
                <a:effectLst>
                  <a:outerShdw blurRad="38100" dist="38100" dir="2700000" algn="tl">
                    <a:srgbClr val="FFFFFF"/>
                  </a:outerShdw>
                </a:effectLst>
              </a:rPr>
              <a:t>  student;</a:t>
            </a:r>
            <a:r>
              <a:rPr lang="en-US" altLang="zh-CN"/>
              <a:t> </a:t>
            </a:r>
          </a:p>
        </p:txBody>
      </p:sp>
      <p:sp>
        <p:nvSpPr>
          <p:cNvPr id="1056841" name="AutoShape 73"/>
          <p:cNvSpPr>
            <a:spLocks noChangeArrowheads="1"/>
          </p:cNvSpPr>
          <p:nvPr/>
        </p:nvSpPr>
        <p:spPr bwMode="auto">
          <a:xfrm>
            <a:off x="5231903" y="4077072"/>
            <a:ext cx="2592387" cy="504825"/>
          </a:xfrm>
          <a:prstGeom prst="wedgeRoundRectCallout">
            <a:avLst>
              <a:gd name="adj1" fmla="val -95856"/>
              <a:gd name="adj2" fmla="val -5150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缺省</a:t>
            </a:r>
            <a:r>
              <a:rPr lang="en-US" altLang="zh-CN" sz="2000" b="1">
                <a:effectLst>
                  <a:outerShdw blurRad="38100" dist="38100" dir="2700000" algn="tl">
                    <a:srgbClr val="FFFFFF"/>
                  </a:outerShdw>
                </a:effectLst>
                <a:latin typeface="+mn-lt"/>
                <a:ea typeface="楷体" panose="02010609060101010101" pitchFamily="49" charset="-122"/>
              </a:rPr>
              <a:t>struct</a:t>
            </a:r>
            <a:r>
              <a:rPr lang="zh-CN" altLang="en-US" sz="2000" b="1">
                <a:effectLst>
                  <a:outerShdw blurRad="38100" dist="38100" dir="2700000" algn="tl">
                    <a:srgbClr val="FFFFFF"/>
                  </a:outerShdw>
                </a:effectLst>
                <a:latin typeface="+mn-lt"/>
                <a:ea typeface="楷体" panose="02010609060101010101" pitchFamily="49" charset="-122"/>
              </a:rPr>
              <a:t>关键字</a:t>
            </a:r>
            <a:r>
              <a:rPr lang="zh-CN" altLang="en-US">
                <a:latin typeface="+mn-lt"/>
                <a:ea typeface="楷体" panose="02010609060101010101" pitchFamily="49" charset="-122"/>
              </a:rPr>
              <a:t> </a:t>
            </a:r>
          </a:p>
        </p:txBody>
      </p:sp>
      <p:sp>
        <p:nvSpPr>
          <p:cNvPr id="1056842" name="Rectangle 74" descr="信纸"/>
          <p:cNvSpPr>
            <a:spLocks noChangeArrowheads="1"/>
          </p:cNvSpPr>
          <p:nvPr/>
        </p:nvSpPr>
        <p:spPr bwMode="auto">
          <a:xfrm>
            <a:off x="1322092" y="4724401"/>
            <a:ext cx="3024187" cy="16541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solidFill>
                  <a:srgbClr val="CC0000"/>
                </a:solidFill>
                <a:effectLst>
                  <a:outerShdw blurRad="38100" dist="38100" dir="2700000" algn="tl">
                    <a:srgbClr val="000000"/>
                  </a:outerShdw>
                </a:effectLst>
              </a:rPr>
              <a:t>struct Point</a:t>
            </a:r>
            <a:r>
              <a:rPr lang="en-US" altLang="zh-CN" sz="2000" b="1">
                <a:effectLst>
                  <a:outerShdw blurRad="38100" dist="38100" dir="2700000" algn="tl">
                    <a:srgbClr val="FFFFFF"/>
                  </a:outerShdw>
                </a:effectLst>
              </a:rPr>
              <a:t> p;</a:t>
            </a:r>
          </a:p>
          <a:p>
            <a:r>
              <a:rPr lang="en-US" altLang="zh-CN" sz="2000" b="1">
                <a:solidFill>
                  <a:srgbClr val="CC0000"/>
                </a:solidFill>
                <a:effectLst>
                  <a:outerShdw blurRad="38100" dist="38100" dir="2700000" algn="tl">
                    <a:srgbClr val="000000"/>
                  </a:outerShdw>
                </a:effectLst>
              </a:rPr>
              <a:t>struct Point</a:t>
            </a:r>
          </a:p>
          <a:p>
            <a:r>
              <a:rPr lang="en-US" altLang="zh-CN" sz="2000" b="1">
                <a:effectLst>
                  <a:outerShdw blurRad="38100" dist="38100" dir="2700000" algn="tl">
                    <a:srgbClr val="FFFFFF"/>
                  </a:outerShdw>
                </a:effectLst>
              </a:rPr>
              <a:t>{</a:t>
            </a:r>
          </a:p>
          <a:p>
            <a:r>
              <a:rPr lang="en-US" altLang="zh-CN" sz="2000" b="1">
                <a:effectLst>
                  <a:outerShdw blurRad="38100" dist="38100" dir="2700000" algn="tl">
                    <a:srgbClr val="FFFFFF"/>
                  </a:outerShdw>
                </a:effectLst>
              </a:rPr>
              <a:t>  int x, y;</a:t>
            </a:r>
          </a:p>
          <a:p>
            <a:r>
              <a:rPr lang="en-US" altLang="zh-CN" sz="2000" b="1">
                <a:effectLst>
                  <a:outerShdw blurRad="38100" dist="38100" dir="2700000" algn="tl">
                    <a:srgbClr val="FFFFFF"/>
                  </a:outerShdw>
                </a:effectLst>
              </a:rPr>
              <a:t>};</a:t>
            </a:r>
            <a:r>
              <a:rPr lang="en-US" altLang="zh-CN" sz="2000"/>
              <a:t> </a:t>
            </a:r>
          </a:p>
        </p:txBody>
      </p:sp>
      <p:sp>
        <p:nvSpPr>
          <p:cNvPr id="1056843" name="AutoShape 75"/>
          <p:cNvSpPr>
            <a:spLocks noChangeArrowheads="1"/>
          </p:cNvSpPr>
          <p:nvPr/>
        </p:nvSpPr>
        <p:spPr bwMode="auto">
          <a:xfrm>
            <a:off x="5233268" y="5461000"/>
            <a:ext cx="2591022" cy="776288"/>
          </a:xfrm>
          <a:prstGeom prst="wedgeRoundRectCallout">
            <a:avLst>
              <a:gd name="adj1" fmla="val -98062"/>
              <a:gd name="adj2" fmla="val -78956"/>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结构类型</a:t>
            </a:r>
            <a:r>
              <a:rPr lang="en-US" altLang="zh-CN" sz="2000" b="1">
                <a:effectLst>
                  <a:outerShdw blurRad="38100" dist="38100" dir="2700000" algn="tl">
                    <a:srgbClr val="FFFFFF"/>
                  </a:outerShdw>
                </a:effectLst>
                <a:latin typeface="+mn-lt"/>
                <a:ea typeface="楷体" panose="02010609060101010101" pitchFamily="49" charset="-122"/>
              </a:rPr>
              <a:t>Point</a:t>
            </a:r>
            <a:r>
              <a:rPr lang="zh-CN" altLang="en-US" sz="2000" b="1">
                <a:effectLst>
                  <a:outerShdw blurRad="38100" dist="38100" dir="2700000" algn="tl">
                    <a:srgbClr val="FFFFFF"/>
                  </a:outerShdw>
                </a:effectLst>
                <a:latin typeface="+mn-lt"/>
                <a:ea typeface="楷体" panose="02010609060101010101" pitchFamily="49" charset="-122"/>
              </a:rPr>
              <a:t>定义在后</a:t>
            </a:r>
            <a:r>
              <a:rPr lang="zh-CN" altLang="en-US" sz="2000">
                <a:latin typeface="+mn-lt"/>
                <a:ea typeface="楷体" panose="02010609060101010101" pitchFamily="49" charset="-122"/>
              </a:rPr>
              <a:t> </a:t>
            </a:r>
          </a:p>
        </p:txBody>
      </p:sp>
      <p:grpSp>
        <p:nvGrpSpPr>
          <p:cNvPr id="1056844" name="Group 76"/>
          <p:cNvGrpSpPr/>
          <p:nvPr/>
        </p:nvGrpSpPr>
        <p:grpSpPr bwMode="auto">
          <a:xfrm>
            <a:off x="-9822" y="0"/>
            <a:ext cx="446088" cy="6858000"/>
            <a:chOff x="0" y="0"/>
            <a:chExt cx="281" cy="4320"/>
          </a:xfrm>
        </p:grpSpPr>
        <p:sp>
          <p:nvSpPr>
            <p:cNvPr id="1056845" name="Text Box 7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56846" name="Text Box 7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56831"/>
                                        </p:tgtEl>
                                        <p:attrNameLst>
                                          <p:attrName>style.visibility</p:attrName>
                                        </p:attrNameLst>
                                      </p:cBhvr>
                                      <p:to>
                                        <p:strVal val="visible"/>
                                      </p:to>
                                    </p:set>
                                    <p:animEffect transition="in" filter="box(out)">
                                      <p:cBhvr>
                                        <p:cTn id="7" dur="500"/>
                                        <p:tgtEl>
                                          <p:spTgt spid="105683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56771"/>
                                        </p:tgtEl>
                                        <p:attrNameLst>
                                          <p:attrName>style.visibility</p:attrName>
                                        </p:attrNameLst>
                                      </p:cBhvr>
                                      <p:to>
                                        <p:strVal val="visible"/>
                                      </p:to>
                                    </p:set>
                                    <p:animEffect transition="in" filter="box(out)">
                                      <p:cBhvr>
                                        <p:cTn id="12" dur="500"/>
                                        <p:tgtEl>
                                          <p:spTgt spid="1056771"/>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056832">
                                            <p:txEl>
                                              <p:pRg st="0" end="0"/>
                                            </p:txEl>
                                          </p:spTgt>
                                        </p:tgtEl>
                                        <p:attrNameLst>
                                          <p:attrName>style.visibility</p:attrName>
                                        </p:attrNameLst>
                                      </p:cBhvr>
                                      <p:to>
                                        <p:strVal val="visible"/>
                                      </p:to>
                                    </p:set>
                                    <p:animEffect transition="in" filter="box(out)">
                                      <p:cBhvr>
                                        <p:cTn id="17" dur="500"/>
                                        <p:tgtEl>
                                          <p:spTgt spid="1056832">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056833"/>
                                        </p:tgtEl>
                                        <p:attrNameLst>
                                          <p:attrName>style.visibility</p:attrName>
                                        </p:attrNameLst>
                                      </p:cBhvr>
                                      <p:to>
                                        <p:strVal val="visible"/>
                                      </p:to>
                                    </p:set>
                                    <p:animEffect transition="in" filter="box(out)">
                                      <p:cBhvr>
                                        <p:cTn id="22" dur="500"/>
                                        <p:tgtEl>
                                          <p:spTgt spid="1056833"/>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056834"/>
                                        </p:tgtEl>
                                        <p:attrNameLst>
                                          <p:attrName>style.visibility</p:attrName>
                                        </p:attrNameLst>
                                      </p:cBhvr>
                                      <p:to>
                                        <p:strVal val="visible"/>
                                      </p:to>
                                    </p:set>
                                    <p:animEffect transition="in" filter="box(out)">
                                      <p:cBhvr>
                                        <p:cTn id="27" dur="500"/>
                                        <p:tgtEl>
                                          <p:spTgt spid="1056834"/>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056839"/>
                                        </p:tgtEl>
                                        <p:attrNameLst>
                                          <p:attrName>style.visibility</p:attrName>
                                        </p:attrNameLst>
                                      </p:cBhvr>
                                      <p:to>
                                        <p:strVal val="visible"/>
                                      </p:to>
                                    </p:set>
                                    <p:animEffect transition="in" filter="box(out)">
                                      <p:cBhvr>
                                        <p:cTn id="32" dur="500"/>
                                        <p:tgtEl>
                                          <p:spTgt spid="1056839"/>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056836"/>
                                        </p:tgtEl>
                                        <p:attrNameLst>
                                          <p:attrName>style.visibility</p:attrName>
                                        </p:attrNameLst>
                                      </p:cBhvr>
                                      <p:to>
                                        <p:strVal val="visible"/>
                                      </p:to>
                                    </p:set>
                                    <p:animEffect transition="in" filter="strips(downRight)">
                                      <p:cBhvr>
                                        <p:cTn id="37" dur="500"/>
                                        <p:tgtEl>
                                          <p:spTgt spid="1056836"/>
                                        </p:tgtEl>
                                      </p:cBhvr>
                                    </p:animEffect>
                                  </p:childTnLst>
                                  <p:subTnLst>
                                    <p:audio>
                                      <p:cMediaNode>
                                        <p:cTn display="0" masterRel="sameClick">
                                          <p:stCondLst>
                                            <p:cond evt="begin" delay="0">
                                              <p:tn val="35"/>
                                            </p:cond>
                                          </p:stCondLst>
                                          <p:endCondLst>
                                            <p:cond evt="onStopAudio" delay="0">
                                              <p:tgtEl>
                                                <p:sldTgt/>
                                              </p:tgtEl>
                                            </p:cond>
                                          </p:endCondLst>
                                        </p:cTn>
                                        <p:tgtEl>
                                          <p:sndTgt r:embed="rId4" name="laser.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056840"/>
                                        </p:tgtEl>
                                        <p:attrNameLst>
                                          <p:attrName>style.visibility</p:attrName>
                                        </p:attrNameLst>
                                      </p:cBhvr>
                                      <p:to>
                                        <p:strVal val="visible"/>
                                      </p:to>
                                    </p:set>
                                    <p:animEffect transition="in" filter="box(out)">
                                      <p:cBhvr>
                                        <p:cTn id="42" dur="500"/>
                                        <p:tgtEl>
                                          <p:spTgt spid="1056840"/>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056841"/>
                                        </p:tgtEl>
                                        <p:attrNameLst>
                                          <p:attrName>style.visibility</p:attrName>
                                        </p:attrNameLst>
                                      </p:cBhvr>
                                      <p:to>
                                        <p:strVal val="visible"/>
                                      </p:to>
                                    </p:set>
                                    <p:animEffect transition="in" filter="strips(downRight)">
                                      <p:cBhvr>
                                        <p:cTn id="47" dur="500"/>
                                        <p:tgtEl>
                                          <p:spTgt spid="1056841"/>
                                        </p:tgtEl>
                                      </p:cBhvr>
                                    </p:animEffect>
                                  </p:childTnLst>
                                  <p:subTnLst>
                                    <p:audio>
                                      <p:cMediaNode>
                                        <p:cTn display="0" masterRel="sameClick">
                                          <p:stCondLst>
                                            <p:cond evt="begin" delay="0">
                                              <p:tn val="45"/>
                                            </p:cond>
                                          </p:stCondLst>
                                          <p:endCondLst>
                                            <p:cond evt="onStopAudio" delay="0">
                                              <p:tgtEl>
                                                <p:sldTgt/>
                                              </p:tgtEl>
                                            </p:cond>
                                          </p:endCondLst>
                                        </p:cTn>
                                        <p:tgtEl>
                                          <p:sndTgt r:embed="rId4" name="laser.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056842"/>
                                        </p:tgtEl>
                                        <p:attrNameLst>
                                          <p:attrName>style.visibility</p:attrName>
                                        </p:attrNameLst>
                                      </p:cBhvr>
                                      <p:to>
                                        <p:strVal val="visible"/>
                                      </p:to>
                                    </p:set>
                                    <p:animEffect transition="in" filter="box(out)">
                                      <p:cBhvr>
                                        <p:cTn id="52" dur="500"/>
                                        <p:tgtEl>
                                          <p:spTgt spid="1056842"/>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056843"/>
                                        </p:tgtEl>
                                        <p:attrNameLst>
                                          <p:attrName>style.visibility</p:attrName>
                                        </p:attrNameLst>
                                      </p:cBhvr>
                                      <p:to>
                                        <p:strVal val="visible"/>
                                      </p:to>
                                    </p:set>
                                    <p:animEffect transition="in" filter="strips(downRight)">
                                      <p:cBhvr>
                                        <p:cTn id="57" dur="500"/>
                                        <p:tgtEl>
                                          <p:spTgt spid="1056843"/>
                                        </p:tgtEl>
                                      </p:cBhvr>
                                    </p:animEffect>
                                  </p:childTnLst>
                                  <p:subTnLst>
                                    <p:audio>
                                      <p:cMediaNode>
                                        <p:cTn display="0" masterRel="sameClick">
                                          <p:stCondLst>
                                            <p:cond evt="begin" delay="0">
                                              <p:tn val="55"/>
                                            </p:cond>
                                          </p:stCondLst>
                                          <p:endCondLst>
                                            <p:cond evt="onStopAudio" delay="0">
                                              <p:tgtEl>
                                                <p:sldTgt/>
                                              </p:tgtEl>
                                            </p:cond>
                                          </p:endCondLst>
                                        </p:cTn>
                                        <p:tgtEl>
                                          <p:sndTgt r:embed="rId4"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839" grpId="0" animBg="1"/>
      <p:bldP spid="1056771" grpId="0" animBg="1"/>
      <p:bldP spid="1056831" grpId="0"/>
      <p:bldP spid="1056833" grpId="0" animBg="1"/>
      <p:bldP spid="1056834" grpId="0"/>
      <p:bldP spid="1056836" grpId="0" animBg="1"/>
      <p:bldP spid="1056840" grpId="0" animBg="1"/>
      <p:bldP spid="1056841" grpId="0" animBg="1"/>
      <p:bldP spid="1056842" grpId="0" animBg="1"/>
      <p:bldP spid="1056843"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
          <p:cNvGrpSpPr/>
          <p:nvPr/>
        </p:nvGrpSpPr>
        <p:grpSpPr bwMode="auto">
          <a:xfrm>
            <a:off x="-9822"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1" name="Rectangle 11" descr="信纸"/>
          <p:cNvSpPr>
            <a:spLocks noChangeArrowheads="1"/>
          </p:cNvSpPr>
          <p:nvPr/>
        </p:nvSpPr>
        <p:spPr bwMode="auto">
          <a:xfrm>
            <a:off x="601737" y="106761"/>
            <a:ext cx="5621843" cy="5632311"/>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创建降序排列的有序链表</a:t>
            </a:r>
          </a:p>
          <a:p>
            <a:pPr marL="457200" indent="-457200">
              <a:tabLst>
                <a:tab pos="914400" algn="l"/>
              </a:tabLst>
            </a:pPr>
            <a:r>
              <a:rPr lang="en-US" altLang="zh-CN" sz="2000" b="1" dirty="0">
                <a:solidFill>
                  <a:srgbClr val="C00000"/>
                </a:solidFill>
                <a:effectLst>
                  <a:outerShdw blurRad="38100" dist="38100" dir="2700000" algn="tl">
                    <a:srgbClr val="FFFFFF"/>
                  </a:outerShdw>
                </a:effectLst>
                <a:ea typeface="楷体_GB2312" pitchFamily="49" charset="-122"/>
              </a:rPr>
              <a:t>NODE *</a:t>
            </a:r>
            <a:r>
              <a:rPr lang="en-US" altLang="zh-CN" sz="2000" b="1" dirty="0" err="1">
                <a:solidFill>
                  <a:srgbClr val="C00000"/>
                </a:solidFill>
                <a:effectLst>
                  <a:outerShdw blurRad="38100" dist="38100" dir="2700000" algn="tl">
                    <a:srgbClr val="FFFFFF"/>
                  </a:outerShdw>
                </a:effectLst>
                <a:ea typeface="楷体_GB2312" pitchFamily="49" charset="-122"/>
              </a:rPr>
              <a:t>Create_LinkList_Order</a:t>
            </a:r>
            <a:r>
              <a:rPr lang="en-US" altLang="zh-CN" sz="2000" b="1" dirty="0">
                <a:solidFill>
                  <a:srgbClr val="C00000"/>
                </a:solidFill>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*head, *</a:t>
            </a:r>
            <a:r>
              <a:rPr lang="en-US" altLang="zh-CN" sz="2000" b="1" dirty="0" err="1">
                <a:effectLst>
                  <a:outerShdw blurRad="38100" dist="38100" dir="2700000" algn="tl">
                    <a:srgbClr val="FFFFFF"/>
                  </a:outerShdw>
                </a:effectLst>
                <a:ea typeface="楷体_GB2312" pitchFamily="49" charset="-122"/>
              </a:rPr>
              <a:t>pf</a:t>
            </a:r>
            <a:r>
              <a:rPr lang="en-US" altLang="zh-CN" sz="2000" b="1" dirty="0">
                <a:effectLst>
                  <a:outerShdw blurRad="38100" dist="38100" dir="2700000" algn="tl">
                    <a:srgbClr val="FFFFFF"/>
                  </a:outerShdw>
                </a:effectLst>
                <a:ea typeface="楷体_GB2312" pitchFamily="49" charset="-122"/>
              </a:rPr>
              <a:t>, *p,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num, data;</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创建头结点</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head = (NODE *)</a:t>
            </a:r>
            <a:r>
              <a:rPr lang="en-US" altLang="zh-CN" sz="2000" b="1" dirty="0" err="1">
                <a:effectLst>
                  <a:outerShdw blurRad="38100" dist="38100" dir="2700000" algn="tl">
                    <a:srgbClr val="FFFFFF"/>
                  </a:outerShdw>
                </a:effectLst>
                <a:ea typeface="楷体_GB2312" pitchFamily="49" charset="-122"/>
              </a:rPr>
              <a:t>malloc</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sizeof</a:t>
            </a:r>
            <a:r>
              <a:rPr lang="en-US" altLang="zh-CN" sz="2000" b="1" dirty="0">
                <a:effectLst>
                  <a:outerShdw blurRad="38100" dist="38100" dir="2700000" algn="tl">
                    <a:srgbClr val="FFFFFF"/>
                  </a:outerShdw>
                </a:effectLst>
                <a:ea typeface="楷体_GB2312" pitchFamily="49" charset="-122"/>
              </a:rPr>
              <a:t>(NODE));</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if (head == NULL)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创建失败</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则返回</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("no enough memory!\n");</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return(NULL);</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head-&gt;next = NULL;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头结点的指针域置</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NULL</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("input the number of integers: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("%d", &amp;num);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输入整数个数</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("input %d integers: ", num);</a:t>
            </a:r>
          </a:p>
        </p:txBody>
      </p:sp>
      <p:sp>
        <p:nvSpPr>
          <p:cNvPr id="7" name="Rectangle 11" descr="信纸"/>
          <p:cNvSpPr>
            <a:spLocks noChangeArrowheads="1"/>
          </p:cNvSpPr>
          <p:nvPr/>
        </p:nvSpPr>
        <p:spPr bwMode="auto">
          <a:xfrm>
            <a:off x="590015" y="2329710"/>
            <a:ext cx="5615230" cy="4339650"/>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将每次输入的数据插入的有序链表中</a:t>
            </a:r>
          </a:p>
          <a:p>
            <a:pPr marL="457200" indent="-457200">
              <a:tabLst>
                <a:tab pos="914400" algn="l"/>
              </a:tabLst>
            </a:pP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en-US" altLang="zh-CN" sz="2000" b="1" dirty="0">
                <a:effectLst>
                  <a:outerShdw blurRad="38100" dist="38100" dir="2700000" algn="tl">
                    <a:srgbClr val="FFFFFF"/>
                  </a:outerShdw>
                </a:effectLst>
                <a:ea typeface="楷体_GB2312" pitchFamily="49" charset="-122"/>
              </a:rPr>
              <a:t>for(</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num;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为输入的整数创建一个由</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pnew</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指向的新数据结点</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("%d", &amp;data);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输入整数</a:t>
            </a:r>
            <a:endPar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en-US" altLang="zh-CN" sz="1800" b="1" dirty="0">
                <a:solidFill>
                  <a:srgbClr val="0000FF"/>
                </a:solidFill>
                <a:effectLst>
                  <a:outerShdw blurRad="38100" dist="38100" dir="2700000" algn="tl">
                    <a:srgbClr val="FFFFFF"/>
                  </a:outerShdw>
                </a:effectLst>
                <a:ea typeface="楷体" panose="02010609060101010101" pitchFamily="49" charset="-122"/>
              </a:rPr>
              <a:t>//</a:t>
            </a:r>
            <a:r>
              <a:rPr lang="zh-CN" altLang="en-US" sz="1800" b="1" dirty="0">
                <a:solidFill>
                  <a:srgbClr val="0000FF"/>
                </a:solidFill>
                <a:effectLst>
                  <a:outerShdw blurRad="38100" dist="38100" dir="2700000" algn="tl">
                    <a:srgbClr val="FFFFFF"/>
                  </a:outerShdw>
                </a:effectLst>
                <a:ea typeface="楷体" panose="02010609060101010101" pitchFamily="49" charset="-122"/>
              </a:rPr>
              <a:t>创建一新结点</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(NODE *)malloc(</a:t>
            </a:r>
            <a:r>
              <a:rPr lang="en-US" altLang="zh-CN" sz="2000" b="1" dirty="0" err="1">
                <a:effectLst>
                  <a:outerShdw blurRad="38100" dist="38100" dir="2700000" algn="tl">
                    <a:srgbClr val="FFFFFF"/>
                  </a:outerShdw>
                </a:effectLst>
                <a:ea typeface="楷体_GB2312" pitchFamily="49" charset="-122"/>
              </a:rPr>
              <a:t>sizeof</a:t>
            </a:r>
            <a:r>
              <a:rPr lang="en-US" altLang="zh-CN" sz="2000" b="1" dirty="0">
                <a:effectLst>
                  <a:outerShdw blurRad="38100" dist="38100" dir="2700000" algn="tl">
                    <a:srgbClr val="FFFFFF"/>
                  </a:outerShdw>
                </a:effectLst>
                <a:ea typeface="楷体_GB2312" pitchFamily="49" charset="-122"/>
              </a:rPr>
              <a:t>(NODE));  </a:t>
            </a:r>
            <a:endPar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if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 == NULL)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创建新结点失败</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则返回</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("no enough memory!\n");</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return(NULL);</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-&gt;data = data;</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-&gt;next = NULL;</a:t>
            </a:r>
          </a:p>
        </p:txBody>
      </p:sp>
      <p:sp>
        <p:nvSpPr>
          <p:cNvPr id="8" name="Rectangle 11" descr="信纸"/>
          <p:cNvSpPr>
            <a:spLocks noChangeArrowheads="1"/>
          </p:cNvSpPr>
          <p:nvPr/>
        </p:nvSpPr>
        <p:spPr bwMode="auto">
          <a:xfrm>
            <a:off x="6358994" y="1124744"/>
            <a:ext cx="5621844" cy="4339650"/>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找新数据结点要插入的位置（即前驱结点的指针</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pf</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a:t>
            </a:r>
          </a:p>
          <a:p>
            <a:pPr marL="457200" indent="-457200">
              <a:tabLst>
                <a:tab pos="914400" algn="l"/>
              </a:tabLst>
            </a:pP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ea typeface="楷体_GB2312" pitchFamily="49" charset="-122"/>
              </a:rPr>
              <a:t>pf</a:t>
            </a:r>
            <a:r>
              <a:rPr lang="en-US" altLang="zh-CN" sz="2000" b="1" dirty="0">
                <a:effectLst>
                  <a:outerShdw blurRad="38100" dist="38100" dir="2700000" algn="tl">
                    <a:srgbClr val="FFFFFF"/>
                  </a:outerShdw>
                </a:effectLst>
                <a:ea typeface="楷体_GB2312" pitchFamily="49" charset="-122"/>
              </a:rPr>
              <a:t> = 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pf</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为前驱结点指针</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p = head-&gt;next;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为当前结点指针</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while (p != NULL &amp;&amp; p-&gt;data &gt; data)</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pf</a:t>
            </a:r>
            <a:r>
              <a:rPr lang="en-US" altLang="zh-CN" sz="2000" b="1" dirty="0">
                <a:effectLst>
                  <a:outerShdw blurRad="38100" dist="38100" dir="2700000" algn="tl">
                    <a:srgbClr val="FFFFFF"/>
                  </a:outerShdw>
                </a:effectLst>
                <a:ea typeface="楷体_GB2312" pitchFamily="49" charset="-122"/>
              </a:rPr>
              <a:t> = p;</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 = p-&gt;next;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将</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pnew</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所指的新结点插入到</a:t>
            </a:r>
            <a:r>
              <a:rPr lang="en-US" altLang="zh-CN" sz="1800" b="1" dirty="0" err="1">
                <a:solidFill>
                  <a:srgbClr val="0000FF"/>
                </a:solidFill>
                <a:effectLst>
                  <a:outerShdw blurRad="38100" dist="38100" dir="2700000" algn="tl">
                    <a:srgbClr val="FFFFFF"/>
                  </a:outerShdw>
                </a:effectLst>
                <a:latin typeface="+mn-lt"/>
                <a:ea typeface="楷体" panose="02010609060101010101" pitchFamily="49" charset="-122"/>
              </a:rPr>
              <a:t>pf</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所指结点的后面</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-&gt;next = p;</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pf</a:t>
            </a:r>
            <a:r>
              <a:rPr lang="en-US" altLang="zh-CN" sz="2000" b="1" dirty="0">
                <a:effectLst>
                  <a:outerShdw blurRad="38100" dist="38100" dir="2700000" algn="tl">
                    <a:srgbClr val="FFFFFF"/>
                  </a:outerShdw>
                </a:effectLst>
                <a:ea typeface="楷体_GB2312" pitchFamily="49" charset="-122"/>
              </a:rPr>
              <a:t>-&gt;next = </a:t>
            </a:r>
            <a:r>
              <a:rPr lang="en-US" altLang="zh-CN" sz="2000" b="1" dirty="0" err="1">
                <a:effectLst>
                  <a:outerShdw blurRad="38100" dist="38100" dir="2700000" algn="tl">
                    <a:srgbClr val="FFFFFF"/>
                  </a:outerShdw>
                </a:effectLst>
                <a:ea typeface="楷体_GB2312" pitchFamily="49" charset="-122"/>
              </a:rPr>
              <a:t>pnew</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//for</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循环</a:t>
            </a:r>
            <a:endPar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return(head);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返回创建的链表的头指针</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out)">
                                      <p:cBhvr>
                                        <p:cTn id="7" dur="500"/>
                                        <p:tgtEl>
                                          <p:spTgt spid="1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out)">
                                      <p:cBhvr>
                                        <p:cTn id="17" dur="500"/>
                                        <p:tgtEl>
                                          <p:spTgt spid="8"/>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8"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4"/>
          <p:cNvGrpSpPr/>
          <p:nvPr/>
        </p:nvGrpSpPr>
        <p:grpSpPr bwMode="auto">
          <a:xfrm>
            <a:off x="-11287" y="0"/>
            <a:ext cx="446088" cy="6858000"/>
            <a:chOff x="0" y="0"/>
            <a:chExt cx="281" cy="4320"/>
          </a:xfrm>
        </p:grpSpPr>
        <p:sp>
          <p:nvSpPr>
            <p:cNvPr id="1114127" name="Text Box 1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4128" name="Text Box 1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1" name="Rectangle 11" descr="信纸"/>
          <p:cNvSpPr>
            <a:spLocks noChangeArrowheads="1"/>
          </p:cNvSpPr>
          <p:nvPr/>
        </p:nvSpPr>
        <p:spPr bwMode="auto">
          <a:xfrm>
            <a:off x="600273" y="188640"/>
            <a:ext cx="6480720" cy="5909310"/>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删除有序链表中的重复结点</a:t>
            </a:r>
          </a:p>
          <a:p>
            <a:pPr marL="457200" indent="-457200">
              <a:tabLst>
                <a:tab pos="914400" algn="l"/>
              </a:tabLst>
            </a:pPr>
            <a:r>
              <a:rPr lang="en-US" altLang="zh-CN" sz="2000" b="1" dirty="0">
                <a:solidFill>
                  <a:srgbClr val="C00000"/>
                </a:solidFill>
                <a:effectLst>
                  <a:outerShdw blurRad="38100" dist="38100" dir="2700000" algn="tl">
                    <a:srgbClr val="FFFFFF"/>
                  </a:outerShdw>
                </a:effectLst>
                <a:ea typeface="楷体_GB2312" pitchFamily="49" charset="-122"/>
              </a:rPr>
              <a:t>void </a:t>
            </a:r>
            <a:r>
              <a:rPr lang="en-US" altLang="zh-CN" sz="2000" b="1" dirty="0" err="1">
                <a:solidFill>
                  <a:srgbClr val="C00000"/>
                </a:solidFill>
                <a:effectLst>
                  <a:outerShdw blurRad="38100" dist="38100" dir="2700000" algn="tl">
                    <a:srgbClr val="FFFFFF"/>
                  </a:outerShdw>
                </a:effectLst>
                <a:ea typeface="楷体_GB2312" pitchFamily="49" charset="-122"/>
              </a:rPr>
              <a:t>Delete_LinkList_Order</a:t>
            </a:r>
            <a:r>
              <a:rPr lang="en-US" altLang="zh-CN" sz="2000" b="1" dirty="0">
                <a:solidFill>
                  <a:srgbClr val="C00000"/>
                </a:solidFill>
                <a:effectLst>
                  <a:outerShdw blurRad="38100" dist="38100" dir="2700000" algn="tl">
                    <a:srgbClr val="FFFFFF"/>
                  </a:outerShdw>
                </a:effectLst>
                <a:ea typeface="楷体_GB2312" pitchFamily="49" charset="-122"/>
              </a:rPr>
              <a:t>(NODE *head)</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*p, *q, *r;</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 = head-&gt;next;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指向第一个数据结点</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while(p != NULL)</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删除与</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所指结点数据值相同的后继结点</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for(q = p-&gt;next; q != NULL &amp;&amp; q-&gt;data == p-&gt;data;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r = q;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//r</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指向重复结点</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q = q-&gt;next;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//q</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指向下一个后继结点</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free(r);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删除重复结点</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p-&gt;next = q;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调整</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所指结点的后继</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p = q;               </a:t>
            </a: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//p</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指向下一个结点     </a:t>
            </a:r>
          </a:p>
          <a:p>
            <a:pPr marL="457200" indent="-457200">
              <a:tabLst>
                <a:tab pos="914400" algn="l"/>
              </a:tabLst>
            </a:pPr>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p:txBody>
      </p:sp>
      <p:sp>
        <p:nvSpPr>
          <p:cNvPr id="9" name="Rectangle 11" descr="信纸"/>
          <p:cNvSpPr>
            <a:spLocks noChangeArrowheads="1"/>
          </p:cNvSpPr>
          <p:nvPr/>
        </p:nvSpPr>
        <p:spPr bwMode="auto">
          <a:xfrm>
            <a:off x="6335143" y="183356"/>
            <a:ext cx="5256584" cy="2831544"/>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显示链表中的数据域的值</a:t>
            </a:r>
          </a:p>
          <a:p>
            <a:pPr marL="457200" indent="-457200">
              <a:tabLst>
                <a:tab pos="914400" algn="l"/>
              </a:tabLst>
            </a:pPr>
            <a:r>
              <a:rPr lang="en-US" altLang="zh-CN" sz="2000" b="1" dirty="0">
                <a:solidFill>
                  <a:srgbClr val="C00000"/>
                </a:solidFill>
                <a:effectLst>
                  <a:outerShdw blurRad="38100" dist="38100" dir="2700000" algn="tl">
                    <a:srgbClr val="FFFFFF"/>
                  </a:outerShdw>
                </a:effectLst>
                <a:ea typeface="楷体_GB2312" pitchFamily="49" charset="-122"/>
              </a:rPr>
              <a:t>void </a:t>
            </a:r>
            <a:r>
              <a:rPr lang="en-US" altLang="zh-CN" sz="2000" b="1" dirty="0" err="1">
                <a:solidFill>
                  <a:srgbClr val="C00000"/>
                </a:solidFill>
                <a:effectLst>
                  <a:outerShdw blurRad="38100" dist="38100" dir="2700000" algn="tl">
                    <a:srgbClr val="FFFFFF"/>
                  </a:outerShdw>
                </a:effectLst>
                <a:ea typeface="楷体_GB2312" pitchFamily="49" charset="-122"/>
              </a:rPr>
              <a:t>Display_LinkList_Order</a:t>
            </a:r>
            <a:r>
              <a:rPr lang="en-US" altLang="zh-CN" sz="2000" b="1" dirty="0">
                <a:solidFill>
                  <a:srgbClr val="C00000"/>
                </a:solidFill>
                <a:effectLst>
                  <a:outerShdw blurRad="38100" dist="38100" dir="2700000" algn="tl">
                    <a:srgbClr val="FFFFFF"/>
                  </a:outerShdw>
                </a:effectLst>
                <a:ea typeface="楷体_GB2312" pitchFamily="49" charset="-122"/>
              </a:rPr>
              <a:t>(NODE *head)</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*p;</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for(p = head-&gt;next; p != NULL; p = p-&gt;next)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("%d ", p-&gt;data);</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("\n");</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p:txBody>
      </p:sp>
      <p:sp>
        <p:nvSpPr>
          <p:cNvPr id="10" name="Rectangle 11" descr="信纸"/>
          <p:cNvSpPr>
            <a:spLocks noChangeArrowheads="1"/>
          </p:cNvSpPr>
          <p:nvPr/>
        </p:nvSpPr>
        <p:spPr bwMode="auto">
          <a:xfrm>
            <a:off x="6335797" y="2276872"/>
            <a:ext cx="5255930" cy="4370427"/>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914400" algn="l"/>
              </a:tabLst>
            </a:pPr>
            <a:r>
              <a:rPr lang="en-US" altLang="zh-CN" sz="1800" b="1"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sz="1800" b="1" dirty="0">
                <a:solidFill>
                  <a:srgbClr val="0000FF"/>
                </a:solidFill>
                <a:effectLst>
                  <a:outerShdw blurRad="38100" dist="38100" dir="2700000" algn="tl">
                    <a:srgbClr val="FFFFFF"/>
                  </a:outerShdw>
                </a:effectLst>
                <a:latin typeface="+mn-lt"/>
                <a:ea typeface="楷体" panose="02010609060101010101" pitchFamily="49" charset="-122"/>
              </a:rPr>
              <a:t>销毁链表</a:t>
            </a:r>
          </a:p>
          <a:p>
            <a:pPr marL="457200" indent="-457200">
              <a:tabLst>
                <a:tab pos="914400" algn="l"/>
              </a:tabLst>
            </a:pPr>
            <a:r>
              <a:rPr lang="en-US" altLang="zh-CN" sz="2000" b="1" dirty="0">
                <a:solidFill>
                  <a:srgbClr val="C00000"/>
                </a:solidFill>
                <a:effectLst>
                  <a:outerShdw blurRad="38100" dist="38100" dir="2700000" algn="tl">
                    <a:srgbClr val="FFFFFF"/>
                  </a:outerShdw>
                </a:effectLst>
                <a:ea typeface="楷体_GB2312" pitchFamily="49" charset="-122"/>
              </a:rPr>
              <a:t>void </a:t>
            </a:r>
            <a:r>
              <a:rPr lang="en-US" altLang="zh-CN" sz="2000" b="1" dirty="0" err="1">
                <a:solidFill>
                  <a:srgbClr val="C00000"/>
                </a:solidFill>
                <a:effectLst>
                  <a:outerShdw blurRad="38100" dist="38100" dir="2700000" algn="tl">
                    <a:srgbClr val="FFFFFF"/>
                  </a:outerShdw>
                </a:effectLst>
                <a:ea typeface="楷体_GB2312" pitchFamily="49" charset="-122"/>
              </a:rPr>
              <a:t>Free_LinkList_Order</a:t>
            </a:r>
            <a:r>
              <a:rPr lang="en-US" altLang="zh-CN" sz="2000" b="1" dirty="0">
                <a:solidFill>
                  <a:srgbClr val="C00000"/>
                </a:solidFill>
                <a:effectLst>
                  <a:outerShdw blurRad="38100" dist="38100" dir="2700000" algn="tl">
                    <a:srgbClr val="FFFFFF"/>
                  </a:outerShdw>
                </a:effectLst>
                <a:ea typeface="楷体_GB2312" pitchFamily="49" charset="-122"/>
              </a:rPr>
              <a:t>(NODE *head)</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NODE *p,*q;</a:t>
            </a:r>
          </a:p>
          <a:p>
            <a:pPr marL="457200" indent="-457200">
              <a:tabLst>
                <a:tab pos="914400" algn="l"/>
              </a:tabLst>
            </a:pPr>
            <a:endParaRPr lang="en-US" altLang="zh-CN" sz="2000" b="1" dirty="0">
              <a:effectLst>
                <a:outerShdw blurRad="38100" dist="38100" dir="2700000" algn="tl">
                  <a:srgbClr val="FFFFFF"/>
                </a:outerShdw>
              </a:effectLst>
              <a:ea typeface="楷体_GB2312" pitchFamily="49" charset="-122"/>
            </a:endParaRP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 = head;</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while(p-&gt;next != NULL)</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q = p-&gt;next;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p-&gt;next = q-&gt;next;</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free(q);</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  free(head);</a:t>
            </a:r>
          </a:p>
          <a:p>
            <a:pPr marL="457200" indent="-457200">
              <a:tabLst>
                <a:tab pos="914400" algn="l"/>
              </a:tabLst>
            </a:pPr>
            <a:r>
              <a:rPr lang="en-US" altLang="zh-CN" sz="2000" b="1" dirty="0">
                <a:effectLst>
                  <a:outerShdw blurRad="38100" dist="38100" dir="2700000" algn="tl">
                    <a:srgbClr val="FFFFFF"/>
                  </a:outerShdw>
                </a:effectLst>
                <a:ea typeface="楷体_GB2312" pitchFamily="49" charset="-122"/>
              </a:rPr>
              <a:t>}</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out)">
                                      <p:cBhvr>
                                        <p:cTn id="7" dur="500"/>
                                        <p:tgtEl>
                                          <p:spTgt spid="1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out)">
                                      <p:cBhvr>
                                        <p:cTn id="17" dur="500"/>
                                        <p:tgtEl>
                                          <p:spTgt spid="1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65" name="Rectangle 5"/>
          <p:cNvSpPr>
            <a:spLocks noChangeArrowheads="1"/>
          </p:cNvSpPr>
          <p:nvPr/>
        </p:nvSpPr>
        <p:spPr bwMode="auto">
          <a:xfrm>
            <a:off x="430173" y="136525"/>
            <a:ext cx="2638425" cy="579438"/>
          </a:xfrm>
          <a:prstGeom prst="rect">
            <a:avLst/>
          </a:prstGeom>
          <a:noFill/>
          <a:ln w="9525">
            <a:noFill/>
            <a:miter lim="800000"/>
          </a:ln>
          <a:effectLst/>
        </p:spPr>
        <p:txBody>
          <a:bodyPr wrap="none" anchor="ctr">
            <a:spAutoFit/>
          </a:bodyPr>
          <a:lstStyle/>
          <a:p>
            <a:pPr>
              <a:tabLst>
                <a:tab pos="457200" algn="l"/>
              </a:tabLst>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11.4  </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联合体</a:t>
            </a:r>
          </a:p>
        </p:txBody>
      </p:sp>
      <p:sp>
        <p:nvSpPr>
          <p:cNvPr id="1116211" name="Rectangle 51"/>
          <p:cNvSpPr>
            <a:spLocks noChangeArrowheads="1"/>
          </p:cNvSpPr>
          <p:nvPr/>
        </p:nvSpPr>
        <p:spPr bwMode="auto">
          <a:xfrm>
            <a:off x="815936" y="765176"/>
            <a:ext cx="8066087" cy="830997"/>
          </a:xfrm>
          <a:prstGeom prst="rect">
            <a:avLst/>
          </a:prstGeom>
          <a:noFill/>
          <a:ln w="9525">
            <a:noFill/>
            <a:miter lim="800000"/>
          </a:ln>
          <a:effectLst/>
        </p:spPr>
        <p:txBody>
          <a:bodyPr>
            <a:spAutoFit/>
          </a:bodyPr>
          <a:lstStyle/>
          <a:p>
            <a:pPr>
              <a:buClr>
                <a:srgbClr val="0000FF"/>
              </a:buClr>
              <a:buFont typeface="Wingdings" panose="05000000000000000000" pitchFamily="2" charset="2"/>
              <a:buChar char="l"/>
            </a:pPr>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构造数据类型，也叫</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共用体</a:t>
            </a:r>
          </a:p>
          <a:p>
            <a:pPr>
              <a:buClr>
                <a:srgbClr val="0000FF"/>
              </a:buClr>
              <a:buFont typeface="Wingdings" panose="05000000000000000000" pitchFamily="2" charset="2"/>
              <a:buChar char="l"/>
            </a:pPr>
            <a:r>
              <a:rPr lang="zh-CN" altLang="en-US"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用途：</a:t>
            </a:r>
            <a:r>
              <a:rPr lang="zh-CN" altLang="en-US" b="1" dirty="0">
                <a:effectLst>
                  <a:outerShdw blurRad="38100" dist="38100" dir="2700000" algn="tl">
                    <a:srgbClr val="FFFFFF"/>
                  </a:outerShdw>
                </a:effectLst>
                <a:latin typeface="+mn-lt"/>
                <a:ea typeface="楷体" panose="02010609060101010101" pitchFamily="49" charset="-122"/>
              </a:rPr>
              <a:t>使几个不同类型的变量共占一段内存</a:t>
            </a:r>
            <a:r>
              <a:rPr lang="en-US" altLang="zh-CN" b="1" dirty="0">
                <a:effectLst>
                  <a:outerShdw blurRad="38100" dist="38100" dir="2700000" algn="tl">
                    <a:srgbClr val="FFFFFF"/>
                  </a:outerShdw>
                </a:effectLst>
                <a:latin typeface="+mn-lt"/>
                <a:ea typeface="楷体" panose="02010609060101010101" pitchFamily="49" charset="-122"/>
              </a:rPr>
              <a:t>(</a:t>
            </a:r>
            <a:r>
              <a:rPr lang="zh-CN" altLang="en-US" b="1" dirty="0">
                <a:solidFill>
                  <a:schemeClr val="tx2"/>
                </a:solidFill>
                <a:effectLst>
                  <a:outerShdw blurRad="38100" dist="38100" dir="2700000" algn="tl">
                    <a:srgbClr val="FFFFFF"/>
                  </a:outerShdw>
                </a:effectLst>
                <a:latin typeface="+mn-lt"/>
                <a:ea typeface="楷体" panose="02010609060101010101" pitchFamily="49" charset="-122"/>
              </a:rPr>
              <a:t>相互覆盖</a:t>
            </a:r>
            <a:r>
              <a:rPr lang="en-US" altLang="zh-CN" b="1" dirty="0">
                <a:effectLst>
                  <a:outerShdw blurRad="38100" dist="38100" dir="2700000" algn="tl">
                    <a:srgbClr val="FFFFFF"/>
                  </a:outerShdw>
                </a:effectLst>
                <a:latin typeface="+mn-lt"/>
                <a:ea typeface="楷体" panose="02010609060101010101" pitchFamily="49" charset="-122"/>
              </a:rPr>
              <a:t>)</a:t>
            </a:r>
          </a:p>
        </p:txBody>
      </p:sp>
      <p:sp>
        <p:nvSpPr>
          <p:cNvPr id="1116212" name="Rectangle 52"/>
          <p:cNvSpPr>
            <a:spLocks noChangeArrowheads="1"/>
          </p:cNvSpPr>
          <p:nvPr/>
        </p:nvSpPr>
        <p:spPr bwMode="auto">
          <a:xfrm>
            <a:off x="850860" y="1611314"/>
            <a:ext cx="3278462" cy="461665"/>
          </a:xfrm>
          <a:prstGeom prst="rect">
            <a:avLst/>
          </a:prstGeom>
          <a:noFill/>
          <a:ln w="9525">
            <a:noFill/>
            <a:miter lim="800000"/>
          </a:ln>
          <a:effectLst/>
        </p:spPr>
        <p:txBody>
          <a:bodyPr wrap="none" anchor="ctr">
            <a:spAutoFit/>
          </a:bodyPr>
          <a:lstStyle/>
          <a:p>
            <a:r>
              <a:rPr lang="en-US" altLang="zh-CN" b="1">
                <a:solidFill>
                  <a:srgbClr val="CC0000"/>
                </a:solidFill>
                <a:effectLst>
                  <a:outerShdw blurRad="38100" dist="38100" dir="2700000" algn="tl">
                    <a:srgbClr val="000000"/>
                  </a:outerShdw>
                </a:effectLst>
                <a:latin typeface="+mn-lt"/>
                <a:ea typeface="楷体" panose="02010609060101010101" pitchFamily="49" charset="-122"/>
              </a:rPr>
              <a:t>1</a:t>
            </a:r>
            <a:r>
              <a:rPr lang="zh-CN" altLang="en-US" b="1">
                <a:solidFill>
                  <a:srgbClr val="CC0000"/>
                </a:solidFill>
                <a:effectLst>
                  <a:outerShdw blurRad="38100" dist="38100" dir="2700000" algn="tl">
                    <a:srgbClr val="000000"/>
                  </a:outerShdw>
                </a:effectLst>
                <a:latin typeface="+mn-lt"/>
                <a:ea typeface="楷体" panose="02010609060101010101" pitchFamily="49" charset="-122"/>
              </a:rPr>
              <a:t>、联合体类型的定义</a:t>
            </a:r>
            <a:r>
              <a:rPr lang="zh-CN" altLang="en-US">
                <a:latin typeface="+mn-lt"/>
                <a:ea typeface="楷体" panose="02010609060101010101" pitchFamily="49" charset="-122"/>
              </a:rPr>
              <a:t> </a:t>
            </a:r>
          </a:p>
        </p:txBody>
      </p:sp>
      <p:sp>
        <p:nvSpPr>
          <p:cNvPr id="1116213" name="Text Box 53"/>
          <p:cNvSpPr txBox="1">
            <a:spLocks noChangeArrowheads="1"/>
          </p:cNvSpPr>
          <p:nvPr/>
        </p:nvSpPr>
        <p:spPr bwMode="auto">
          <a:xfrm>
            <a:off x="2206699" y="2144286"/>
            <a:ext cx="5191126" cy="230346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union </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联合体类型名</a:t>
            </a:r>
            <a:r>
              <a:rPr lang="en-US" altLang="zh-CN"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1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1</a:t>
            </a:r>
            <a:r>
              <a:rPr lang="zh-CN" altLang="en-US" sz="2000" b="1">
                <a:effectLst>
                  <a:outerShdw blurRad="38100" dist="38100" dir="2700000" algn="tl">
                    <a:srgbClr val="FFFFFF"/>
                  </a:outerShdw>
                </a:effectLst>
                <a:latin typeface="+mn-lt"/>
                <a:ea typeface="楷体" panose="02010609060101010101" pitchFamily="49" charset="-122"/>
              </a:rPr>
              <a:t>；</a:t>
            </a:r>
          </a:p>
          <a:p>
            <a:r>
              <a:rPr lang="zh-CN" altLang="en-US" sz="2000" b="1">
                <a:effectLst>
                  <a:outerShdw blurRad="38100" dist="38100" dir="2700000" algn="tl">
                    <a:srgbClr val="FFFFFF"/>
                  </a:outerShdw>
                </a:effectLst>
                <a:latin typeface="+mn-lt"/>
                <a:ea typeface="楷体" panose="02010609060101010101" pitchFamily="49" charset="-122"/>
              </a:rPr>
              <a:t>    数据类型名</a:t>
            </a:r>
            <a:r>
              <a:rPr lang="en-US" altLang="zh-CN" sz="2000" b="1">
                <a:effectLst>
                  <a:outerShdw blurRad="38100" dist="38100" dir="2700000" algn="tl">
                    <a:srgbClr val="FFFFFF"/>
                  </a:outerShdw>
                </a:effectLst>
                <a:latin typeface="+mn-lt"/>
                <a:ea typeface="楷体" panose="02010609060101010101" pitchFamily="49" charset="-122"/>
              </a:rPr>
              <a:t>2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2</a:t>
            </a:r>
            <a:r>
              <a:rPr lang="zh-CN" altLang="en-US" sz="2000" b="1">
                <a:effectLst>
                  <a:outerShdw blurRad="38100" dist="38100" dir="2700000" algn="tl">
                    <a:srgbClr val="FFFFFF"/>
                  </a:outerShdw>
                </a:effectLst>
                <a:latin typeface="+mn-lt"/>
                <a:ea typeface="楷体" panose="02010609060101010101" pitchFamily="49" charset="-122"/>
              </a:rPr>
              <a:t>；</a:t>
            </a:r>
          </a:p>
          <a:p>
            <a:r>
              <a:rPr lang="zh-CN" altLang="en-US" sz="2000" b="1">
                <a:effectLst>
                  <a:outerShdw blurRad="38100" dist="38100" dir="2700000" algn="tl">
                    <a:srgbClr val="FFFFFF"/>
                  </a:outerShdw>
                </a:effectLst>
                <a:latin typeface="+mn-lt"/>
                <a:ea typeface="楷体" panose="02010609060101010101" pitchFamily="49" charset="-122"/>
              </a:rPr>
              <a:t>    </a:t>
            </a:r>
            <a:r>
              <a:rPr lang="en-US" altLang="zh-CN" sz="2000" b="1">
                <a:effectLst>
                  <a:outerShdw blurRad="38100" dist="38100" dir="2700000" algn="tl">
                    <a:srgbClr val="FFFFFF"/>
                  </a:outerShdw>
                </a:effectLst>
                <a:latin typeface="+mn-lt"/>
                <a:ea typeface="楷体" panose="02010609060101010101" pitchFamily="49" charset="-122"/>
              </a:rPr>
              <a:t>… …</a:t>
            </a: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n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n</a:t>
            </a:r>
            <a:r>
              <a:rPr lang="zh-CN" altLang="en-US"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a:t>
            </a:r>
          </a:p>
        </p:txBody>
      </p:sp>
      <p:sp>
        <p:nvSpPr>
          <p:cNvPr id="1116215" name="AutoShape 55"/>
          <p:cNvSpPr>
            <a:spLocks noChangeArrowheads="1"/>
          </p:cNvSpPr>
          <p:nvPr/>
        </p:nvSpPr>
        <p:spPr bwMode="auto">
          <a:xfrm>
            <a:off x="7968208" y="2863423"/>
            <a:ext cx="2592263" cy="503238"/>
          </a:xfrm>
          <a:prstGeom prst="wedgeRoundRectCallout">
            <a:avLst>
              <a:gd name="adj1" fmla="val -90532"/>
              <a:gd name="adj2" fmla="val -85963"/>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类型定义</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不分配内存</a:t>
            </a:r>
          </a:p>
        </p:txBody>
      </p:sp>
      <p:grpSp>
        <p:nvGrpSpPr>
          <p:cNvPr id="1116282" name="Group 122"/>
          <p:cNvGrpSpPr/>
          <p:nvPr/>
        </p:nvGrpSpPr>
        <p:grpSpPr bwMode="auto">
          <a:xfrm>
            <a:off x="4781232" y="4541412"/>
            <a:ext cx="3340100" cy="2166937"/>
            <a:chOff x="2095" y="2899"/>
            <a:chExt cx="2104" cy="1365"/>
          </a:xfrm>
        </p:grpSpPr>
        <p:grpSp>
          <p:nvGrpSpPr>
            <p:cNvPr id="1116272" name="Group 112"/>
            <p:cNvGrpSpPr/>
            <p:nvPr/>
          </p:nvGrpSpPr>
          <p:grpSpPr bwMode="auto">
            <a:xfrm>
              <a:off x="3424" y="2899"/>
              <a:ext cx="775" cy="758"/>
              <a:chOff x="3424" y="2899"/>
              <a:chExt cx="775" cy="758"/>
            </a:xfrm>
          </p:grpSpPr>
          <p:sp>
            <p:nvSpPr>
              <p:cNvPr id="1116266" name="Text Box 106"/>
              <p:cNvSpPr txBox="1">
                <a:spLocks noChangeArrowheads="1"/>
              </p:cNvSpPr>
              <p:nvPr/>
            </p:nvSpPr>
            <p:spPr bwMode="auto">
              <a:xfrm>
                <a:off x="3440" y="2899"/>
                <a:ext cx="31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ch</a:t>
                </a:r>
              </a:p>
            </p:txBody>
          </p:sp>
          <p:grpSp>
            <p:nvGrpSpPr>
              <p:cNvPr id="1116271" name="Group 111"/>
              <p:cNvGrpSpPr/>
              <p:nvPr/>
            </p:nvGrpSpPr>
            <p:grpSpPr bwMode="auto">
              <a:xfrm>
                <a:off x="3424" y="2936"/>
                <a:ext cx="775" cy="721"/>
                <a:chOff x="3424" y="2936"/>
                <a:chExt cx="775" cy="721"/>
              </a:xfrm>
            </p:grpSpPr>
            <p:sp>
              <p:nvSpPr>
                <p:cNvPr id="1116265" name="AutoShape 105"/>
                <p:cNvSpPr/>
                <p:nvPr/>
              </p:nvSpPr>
              <p:spPr bwMode="auto">
                <a:xfrm>
                  <a:off x="3424" y="2944"/>
                  <a:ext cx="46" cy="182"/>
                </a:xfrm>
                <a:prstGeom prst="rightBrace">
                  <a:avLst>
                    <a:gd name="adj1" fmla="val 32971"/>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67" name="AutoShape 107"/>
                <p:cNvSpPr/>
                <p:nvPr/>
              </p:nvSpPr>
              <p:spPr bwMode="auto">
                <a:xfrm>
                  <a:off x="3720" y="2944"/>
                  <a:ext cx="70" cy="350"/>
                </a:xfrm>
                <a:prstGeom prst="rightBrace">
                  <a:avLst>
                    <a:gd name="adj1" fmla="val 4166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68" name="Text Box 108"/>
                <p:cNvSpPr txBox="1">
                  <a:spLocks noChangeArrowheads="1"/>
                </p:cNvSpPr>
                <p:nvPr/>
              </p:nvSpPr>
              <p:spPr bwMode="auto">
                <a:xfrm>
                  <a:off x="3785" y="2976"/>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i</a:t>
                  </a:r>
                </a:p>
              </p:txBody>
            </p:sp>
            <p:sp>
              <p:nvSpPr>
                <p:cNvPr id="1116269" name="AutoShape 109"/>
                <p:cNvSpPr/>
                <p:nvPr/>
              </p:nvSpPr>
              <p:spPr bwMode="auto">
                <a:xfrm>
                  <a:off x="3968" y="2936"/>
                  <a:ext cx="46" cy="721"/>
                </a:xfrm>
                <a:prstGeom prst="rightBrace">
                  <a:avLst>
                    <a:gd name="adj1" fmla="val 130616"/>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70" name="Text Box 110"/>
                <p:cNvSpPr txBox="1">
                  <a:spLocks noChangeArrowheads="1"/>
                </p:cNvSpPr>
                <p:nvPr/>
              </p:nvSpPr>
              <p:spPr bwMode="auto">
                <a:xfrm>
                  <a:off x="4017" y="3168"/>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f</a:t>
                  </a:r>
                </a:p>
              </p:txBody>
            </p:sp>
          </p:grpSp>
        </p:grpSp>
        <p:grpSp>
          <p:nvGrpSpPr>
            <p:cNvPr id="1116277" name="Group 117"/>
            <p:cNvGrpSpPr/>
            <p:nvPr/>
          </p:nvGrpSpPr>
          <p:grpSpPr bwMode="auto">
            <a:xfrm>
              <a:off x="2095" y="2928"/>
              <a:ext cx="409" cy="783"/>
              <a:chOff x="2095" y="2928"/>
              <a:chExt cx="409" cy="783"/>
            </a:xfrm>
          </p:grpSpPr>
          <p:sp>
            <p:nvSpPr>
              <p:cNvPr id="1116273" name="Text Box 113"/>
              <p:cNvSpPr txBox="1">
                <a:spLocks noChangeArrowheads="1"/>
              </p:cNvSpPr>
              <p:nvPr/>
            </p:nvSpPr>
            <p:spPr bwMode="auto">
              <a:xfrm>
                <a:off x="2095" y="2928"/>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2000</a:t>
                </a:r>
              </a:p>
            </p:txBody>
          </p:sp>
          <p:sp>
            <p:nvSpPr>
              <p:cNvPr id="1116274" name="Text Box 114"/>
              <p:cNvSpPr txBox="1">
                <a:spLocks noChangeArrowheads="1"/>
              </p:cNvSpPr>
              <p:nvPr/>
            </p:nvSpPr>
            <p:spPr bwMode="auto">
              <a:xfrm>
                <a:off x="2095" y="3112"/>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2001</a:t>
                </a:r>
              </a:p>
            </p:txBody>
          </p:sp>
          <p:sp>
            <p:nvSpPr>
              <p:cNvPr id="1116275" name="Text Box 115"/>
              <p:cNvSpPr txBox="1">
                <a:spLocks noChangeArrowheads="1"/>
              </p:cNvSpPr>
              <p:nvPr/>
            </p:nvSpPr>
            <p:spPr bwMode="auto">
              <a:xfrm>
                <a:off x="2095" y="3296"/>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2002</a:t>
                </a:r>
              </a:p>
            </p:txBody>
          </p:sp>
          <p:sp>
            <p:nvSpPr>
              <p:cNvPr id="1116276" name="Text Box 116"/>
              <p:cNvSpPr txBox="1">
                <a:spLocks noChangeArrowheads="1"/>
              </p:cNvSpPr>
              <p:nvPr/>
            </p:nvSpPr>
            <p:spPr bwMode="auto">
              <a:xfrm>
                <a:off x="2095" y="3480"/>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2003</a:t>
                </a:r>
              </a:p>
            </p:txBody>
          </p:sp>
        </p:grpSp>
        <p:grpSp>
          <p:nvGrpSpPr>
            <p:cNvPr id="1116279" name="Group 119"/>
            <p:cNvGrpSpPr/>
            <p:nvPr/>
          </p:nvGrpSpPr>
          <p:grpSpPr bwMode="auto">
            <a:xfrm>
              <a:off x="2488" y="2949"/>
              <a:ext cx="898" cy="1315"/>
              <a:chOff x="2488" y="2949"/>
              <a:chExt cx="898" cy="1315"/>
            </a:xfrm>
          </p:grpSpPr>
          <p:grpSp>
            <p:nvGrpSpPr>
              <p:cNvPr id="1116264" name="Group 104"/>
              <p:cNvGrpSpPr/>
              <p:nvPr/>
            </p:nvGrpSpPr>
            <p:grpSpPr bwMode="auto">
              <a:xfrm>
                <a:off x="2488" y="2949"/>
                <a:ext cx="898" cy="1315"/>
                <a:chOff x="3923" y="1616"/>
                <a:chExt cx="898" cy="1315"/>
              </a:xfrm>
            </p:grpSpPr>
            <p:sp>
              <p:nvSpPr>
                <p:cNvPr id="1116220" name="Rectangle 60"/>
                <p:cNvSpPr>
                  <a:spLocks noChangeArrowheads="1"/>
                </p:cNvSpPr>
                <p:nvPr/>
              </p:nvSpPr>
              <p:spPr bwMode="auto">
                <a:xfrm>
                  <a:off x="3923" y="1616"/>
                  <a:ext cx="898" cy="907"/>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endParaRPr lang="zh-CN" altLang="zh-CN" sz="2000"/>
                </a:p>
              </p:txBody>
            </p:sp>
            <p:sp>
              <p:nvSpPr>
                <p:cNvPr id="1116221" name="Line 61"/>
                <p:cNvSpPr>
                  <a:spLocks noChangeShapeType="1"/>
                </p:cNvSpPr>
                <p:nvPr/>
              </p:nvSpPr>
              <p:spPr bwMode="auto">
                <a:xfrm>
                  <a:off x="3923" y="1810"/>
                  <a:ext cx="898" cy="0"/>
                </a:xfrm>
                <a:prstGeom prst="line">
                  <a:avLst/>
                </a:prstGeom>
                <a:noFill/>
                <a:ln w="9525">
                  <a:solidFill>
                    <a:srgbClr val="000000"/>
                  </a:solidFill>
                  <a:round/>
                </a:ln>
                <a:effectLst/>
              </p:spPr>
              <p:txBody>
                <a:bodyPr wrap="none" anchor="ctr"/>
                <a:lstStyle/>
                <a:p>
                  <a:endParaRPr lang="zh-CN" altLang="en-US"/>
                </a:p>
              </p:txBody>
            </p:sp>
            <p:sp>
              <p:nvSpPr>
                <p:cNvPr id="1116222" name="Line 62"/>
                <p:cNvSpPr>
                  <a:spLocks noChangeShapeType="1"/>
                </p:cNvSpPr>
                <p:nvPr/>
              </p:nvSpPr>
              <p:spPr bwMode="auto">
                <a:xfrm>
                  <a:off x="3923" y="1992"/>
                  <a:ext cx="898" cy="0"/>
                </a:xfrm>
                <a:prstGeom prst="line">
                  <a:avLst/>
                </a:prstGeom>
                <a:noFill/>
                <a:ln w="9525">
                  <a:solidFill>
                    <a:srgbClr val="000000"/>
                  </a:solidFill>
                  <a:round/>
                </a:ln>
                <a:effectLst/>
              </p:spPr>
              <p:txBody>
                <a:bodyPr wrap="none" anchor="ctr"/>
                <a:lstStyle/>
                <a:p>
                  <a:endParaRPr lang="zh-CN" altLang="en-US"/>
                </a:p>
              </p:txBody>
            </p:sp>
            <p:sp>
              <p:nvSpPr>
                <p:cNvPr id="1116223" name="Line 63"/>
                <p:cNvSpPr>
                  <a:spLocks noChangeShapeType="1"/>
                </p:cNvSpPr>
                <p:nvPr/>
              </p:nvSpPr>
              <p:spPr bwMode="auto">
                <a:xfrm>
                  <a:off x="3923" y="2339"/>
                  <a:ext cx="898" cy="0"/>
                </a:xfrm>
                <a:prstGeom prst="line">
                  <a:avLst/>
                </a:prstGeom>
                <a:noFill/>
                <a:ln w="9525">
                  <a:solidFill>
                    <a:srgbClr val="000000"/>
                  </a:solidFill>
                  <a:round/>
                </a:ln>
                <a:effectLst/>
              </p:spPr>
              <p:txBody>
                <a:bodyPr wrap="none" anchor="ctr"/>
                <a:lstStyle/>
                <a:p>
                  <a:endParaRPr lang="zh-CN" altLang="en-US"/>
                </a:p>
              </p:txBody>
            </p:sp>
            <p:sp>
              <p:nvSpPr>
                <p:cNvPr id="1116224" name="AutoShape 64"/>
                <p:cNvSpPr>
                  <a:spLocks noChangeArrowheads="1"/>
                </p:cNvSpPr>
                <p:nvPr/>
              </p:nvSpPr>
              <p:spPr bwMode="auto">
                <a:xfrm>
                  <a:off x="3923" y="2520"/>
                  <a:ext cx="898" cy="411"/>
                </a:xfrm>
                <a:prstGeom prst="foldedCorner">
                  <a:avLst>
                    <a:gd name="adj" fmla="val 500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116225" name="Line 65"/>
                <p:cNvSpPr>
                  <a:spLocks noChangeShapeType="1"/>
                </p:cNvSpPr>
                <p:nvPr/>
              </p:nvSpPr>
              <p:spPr bwMode="auto">
                <a:xfrm>
                  <a:off x="3923" y="2173"/>
                  <a:ext cx="898" cy="0"/>
                </a:xfrm>
                <a:prstGeom prst="line">
                  <a:avLst/>
                </a:prstGeom>
                <a:noFill/>
                <a:ln w="12700">
                  <a:solidFill>
                    <a:srgbClr val="000000"/>
                  </a:solidFill>
                  <a:round/>
                </a:ln>
                <a:effectLst/>
              </p:spPr>
              <p:txBody>
                <a:bodyPr wrap="none" anchor="ctr"/>
                <a:lstStyle/>
                <a:p>
                  <a:endParaRPr lang="zh-CN" altLang="en-US"/>
                </a:p>
              </p:txBody>
            </p:sp>
          </p:grpSp>
          <p:sp>
            <p:nvSpPr>
              <p:cNvPr id="1116278" name="Rectangle 118"/>
              <p:cNvSpPr>
                <a:spLocks noChangeArrowheads="1"/>
              </p:cNvSpPr>
              <p:nvPr/>
            </p:nvSpPr>
            <p:spPr bwMode="auto">
              <a:xfrm>
                <a:off x="2490" y="2960"/>
                <a:ext cx="889" cy="707"/>
              </a:xfrm>
              <a:prstGeom prst="rect">
                <a:avLst/>
              </a:prstGeom>
              <a:solidFill>
                <a:srgbClr val="FF99CC">
                  <a:alpha val="41000"/>
                </a:srgbClr>
              </a:solidFill>
              <a:ln w="9525">
                <a:solidFill>
                  <a:schemeClr val="tx1"/>
                </a:solidFill>
                <a:miter lim="800000"/>
              </a:ln>
              <a:effectLst/>
            </p:spPr>
            <p:txBody>
              <a:bodyPr wrap="none" anchor="ctr"/>
              <a:lstStyle/>
              <a:p>
                <a:endParaRPr lang="zh-CN" altLang="en-US"/>
              </a:p>
            </p:txBody>
          </p:sp>
        </p:grpSp>
      </p:grpSp>
      <p:sp>
        <p:nvSpPr>
          <p:cNvPr id="1116280" name="AutoShape 120"/>
          <p:cNvSpPr>
            <a:spLocks noChangeArrowheads="1"/>
          </p:cNvSpPr>
          <p:nvPr/>
        </p:nvSpPr>
        <p:spPr bwMode="auto">
          <a:xfrm>
            <a:off x="7319962" y="5949280"/>
            <a:ext cx="3384550" cy="792163"/>
          </a:xfrm>
          <a:prstGeom prst="wedgeRoundRectCallout">
            <a:avLst>
              <a:gd name="adj1" fmla="val -71810"/>
              <a:gd name="adj2" fmla="val -114130"/>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effectLst>
                  <a:outerShdw blurRad="38100" dist="38100" dir="2700000" algn="tl">
                    <a:srgbClr val="FFFFFF"/>
                  </a:outerShdw>
                </a:effectLst>
                <a:latin typeface="+mn-lt"/>
                <a:ea typeface="楷体" panose="02010609060101010101" pitchFamily="49" charset="-122"/>
              </a:rPr>
              <a:t>共占</a:t>
            </a:r>
            <a:r>
              <a:rPr lang="en-US" altLang="zh-CN" sz="2000" b="1" dirty="0">
                <a:effectLst>
                  <a:outerShdw blurRad="38100" dist="38100" dir="2700000" algn="tl">
                    <a:srgbClr val="FFFFFF"/>
                  </a:outerShdw>
                </a:effectLst>
                <a:latin typeface="+mn-lt"/>
                <a:ea typeface="楷体" panose="02010609060101010101" pitchFamily="49" charset="-122"/>
              </a:rPr>
              <a:t>4</a:t>
            </a:r>
            <a:r>
              <a:rPr lang="zh-CN" altLang="en-US" sz="2000" b="1" dirty="0">
                <a:effectLst>
                  <a:outerShdw blurRad="38100" dist="38100" dir="2700000" algn="tl">
                    <a:srgbClr val="FFFFFF"/>
                  </a:outerShdw>
                </a:effectLst>
                <a:latin typeface="+mn-lt"/>
                <a:ea typeface="楷体" panose="02010609060101010101" pitchFamily="49" charset="-122"/>
              </a:rPr>
              <a:t>字节</a:t>
            </a:r>
          </a:p>
          <a:p>
            <a:r>
              <a:rPr lang="en-US" altLang="zh-CN" sz="1800" b="1" dirty="0" err="1">
                <a:solidFill>
                  <a:srgbClr val="FF0000"/>
                </a:solidFill>
                <a:effectLst>
                  <a:outerShdw blurRad="38100" dist="38100" dir="2700000" algn="tl">
                    <a:srgbClr val="000000"/>
                  </a:outerShdw>
                </a:effectLst>
              </a:rPr>
              <a:t>sizeof</a:t>
            </a:r>
            <a:r>
              <a:rPr lang="en-US" altLang="zh-CN" sz="1800" b="1" dirty="0">
                <a:solidFill>
                  <a:srgbClr val="FF0000"/>
                </a:solidFill>
                <a:effectLst>
                  <a:outerShdw blurRad="38100" dist="38100" dir="2700000" algn="tl">
                    <a:srgbClr val="000000"/>
                  </a:outerShdw>
                </a:effectLst>
              </a:rPr>
              <a:t>(union </a:t>
            </a:r>
            <a:r>
              <a:rPr lang="en-US" altLang="zh-CN" sz="1800" b="1" dirty="0" err="1">
                <a:solidFill>
                  <a:srgbClr val="FF0000"/>
                </a:solidFill>
                <a:effectLst>
                  <a:outerShdw blurRad="38100" dist="38100" dir="2700000" algn="tl">
                    <a:srgbClr val="000000"/>
                  </a:outerShdw>
                </a:effectLst>
              </a:rPr>
              <a:t>UData</a:t>
            </a:r>
            <a:r>
              <a:rPr lang="en-US" altLang="zh-CN" sz="1800" b="1" dirty="0">
                <a:solidFill>
                  <a:srgbClr val="FF0000"/>
                </a:solidFill>
                <a:effectLst>
                  <a:outerShdw blurRad="38100" dist="38100" dir="2700000" algn="tl">
                    <a:srgbClr val="000000"/>
                  </a:outerShdw>
                </a:effectLst>
              </a:rPr>
              <a:t>) = </a:t>
            </a:r>
            <a:r>
              <a:rPr lang="en-US" altLang="zh-CN" sz="1800" b="1" dirty="0" err="1">
                <a:solidFill>
                  <a:srgbClr val="FF0000"/>
                </a:solidFill>
                <a:effectLst>
                  <a:outerShdw blurRad="38100" dist="38100" dir="2700000" algn="tl">
                    <a:srgbClr val="000000"/>
                  </a:outerShdw>
                </a:effectLst>
              </a:rPr>
              <a:t>sizeof</a:t>
            </a:r>
            <a:r>
              <a:rPr lang="en-US" altLang="zh-CN" sz="1800" b="1" dirty="0">
                <a:solidFill>
                  <a:srgbClr val="FF0000"/>
                </a:solidFill>
                <a:effectLst>
                  <a:outerShdw blurRad="38100" dist="38100" dir="2700000" algn="tl">
                    <a:srgbClr val="000000"/>
                  </a:outerShdw>
                </a:effectLst>
              </a:rPr>
              <a:t>(f)</a:t>
            </a:r>
            <a:r>
              <a:rPr lang="en-US" altLang="zh-CN" sz="2000" dirty="0"/>
              <a:t> </a:t>
            </a:r>
          </a:p>
        </p:txBody>
      </p:sp>
      <p:sp>
        <p:nvSpPr>
          <p:cNvPr id="1116281" name="AutoShape 121"/>
          <p:cNvSpPr>
            <a:spLocks noChangeArrowheads="1"/>
          </p:cNvSpPr>
          <p:nvPr/>
        </p:nvSpPr>
        <p:spPr bwMode="auto">
          <a:xfrm>
            <a:off x="4298632" y="6105098"/>
            <a:ext cx="1008062" cy="2159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sp>
        <p:nvSpPr>
          <p:cNvPr id="1116321" name="Rectangle 161"/>
          <p:cNvSpPr>
            <a:spLocks noChangeArrowheads="1"/>
          </p:cNvSpPr>
          <p:nvPr/>
        </p:nvSpPr>
        <p:spPr bwMode="auto">
          <a:xfrm>
            <a:off x="8473504" y="4701749"/>
            <a:ext cx="2159000" cy="1044575"/>
          </a:xfrm>
          <a:prstGeom prst="rect">
            <a:avLst/>
          </a:prstGeom>
          <a:gradFill flip="none" rotWithShape="1">
            <a:gsLst>
              <a:gs pos="0">
                <a:srgbClr val="66FFFF">
                  <a:shade val="30000"/>
                  <a:satMod val="115000"/>
                </a:srgbClr>
              </a:gs>
              <a:gs pos="50000">
                <a:srgbClr val="66FFFF">
                  <a:shade val="67500"/>
                  <a:satMod val="115000"/>
                </a:srgbClr>
              </a:gs>
              <a:gs pos="100000">
                <a:srgbClr val="66FFFF">
                  <a:shade val="100000"/>
                  <a:satMod val="115000"/>
                </a:srgbClr>
              </a:gs>
            </a:gsLst>
            <a:lin ang="10800000" scaled="1"/>
            <a:tileRect/>
          </a:gradFill>
          <a:ln>
            <a:noFill/>
          </a:ln>
          <a:effectLst>
            <a:outerShdw blurRad="50800" dist="38100" dir="2700000" algn="tl" rotWithShape="0">
              <a:prstClr val="black">
                <a:alpha val="40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anchor="ctr">
            <a:spAutoFit/>
          </a:bodyPr>
          <a:lstStyle/>
          <a:p>
            <a:r>
              <a:rPr lang="zh-CN" altLang="en-US" sz="2000"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联合体的大小是成员中占内存最大的成员的大小</a:t>
            </a:r>
            <a:r>
              <a:rPr lang="zh-CN" altLang="en-US" sz="2000" b="1" dirty="0">
                <a:effectLst>
                  <a:outerShdw blurRad="38100" dist="38100" dir="2700000" algn="tl">
                    <a:srgbClr val="FFFFFF"/>
                  </a:outerShdw>
                </a:effectLst>
                <a:latin typeface="隶书" panose="02010509060101010101" pitchFamily="49" charset="-122"/>
                <a:ea typeface="隶书" panose="02010509060101010101" pitchFamily="49" charset="-122"/>
              </a:rPr>
              <a:t> </a:t>
            </a:r>
          </a:p>
        </p:txBody>
      </p:sp>
      <p:sp>
        <p:nvSpPr>
          <p:cNvPr id="1116322" name="Rectangle 162" descr="信纸"/>
          <p:cNvSpPr>
            <a:spLocks noChangeArrowheads="1"/>
          </p:cNvSpPr>
          <p:nvPr/>
        </p:nvSpPr>
        <p:spPr bwMode="auto">
          <a:xfrm>
            <a:off x="2222182" y="4685874"/>
            <a:ext cx="1873250" cy="1958975"/>
          </a:xfrm>
          <a:prstGeom prst="rect">
            <a:avLst/>
          </a:prstGeom>
          <a:blipFill>
            <a:blip r:embed="rId6"/>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solidFill>
                  <a:srgbClr val="FF0000"/>
                </a:solidFill>
                <a:effectLst>
                  <a:outerShdw blurRad="38100" dist="38100" dir="2700000" algn="tl">
                    <a:srgbClr val="000000"/>
                  </a:outerShdw>
                </a:effectLst>
              </a:rPr>
              <a:t>union UData</a:t>
            </a:r>
          </a:p>
          <a:p>
            <a:r>
              <a:rPr lang="en-US" altLang="zh-CN" sz="2000" b="1">
                <a:effectLst>
                  <a:outerShdw blurRad="38100" dist="38100" dir="2700000" algn="tl">
                    <a:srgbClr val="FFFFFF"/>
                  </a:outerShdw>
                </a:effectLst>
              </a:rPr>
              <a:t>{</a:t>
            </a:r>
          </a:p>
          <a:p>
            <a:r>
              <a:rPr lang="en-US" altLang="zh-CN" sz="2000" b="1">
                <a:effectLst>
                  <a:outerShdw blurRad="38100" dist="38100" dir="2700000" algn="tl">
                    <a:srgbClr val="FFFFFF"/>
                  </a:outerShdw>
                </a:effectLst>
              </a:rPr>
              <a:t>  short i;</a:t>
            </a:r>
          </a:p>
          <a:p>
            <a:r>
              <a:rPr lang="en-US" altLang="zh-CN" sz="2000" b="1">
                <a:effectLst>
                  <a:outerShdw blurRad="38100" dist="38100" dir="2700000" algn="tl">
                    <a:srgbClr val="FFFFFF"/>
                  </a:outerShdw>
                </a:effectLst>
              </a:rPr>
              <a:t>  char ch;</a:t>
            </a:r>
          </a:p>
          <a:p>
            <a:r>
              <a:rPr lang="en-US" altLang="zh-CN" sz="2000" b="1">
                <a:effectLst>
                  <a:outerShdw blurRad="38100" dist="38100" dir="2700000" algn="tl">
                    <a:srgbClr val="FFFFFF"/>
                  </a:outerShdw>
                </a:effectLst>
              </a:rPr>
              <a:t>  float f;</a:t>
            </a:r>
          </a:p>
          <a:p>
            <a:r>
              <a:rPr lang="en-US" altLang="zh-CN" sz="2000" b="1">
                <a:effectLst>
                  <a:outerShdw blurRad="38100" dist="38100" dir="2700000" algn="tl">
                    <a:srgbClr val="FFFFFF"/>
                  </a:outerShdw>
                </a:effectLst>
              </a:rPr>
              <a:t>};</a:t>
            </a:r>
          </a:p>
        </p:txBody>
      </p:sp>
      <p:grpSp>
        <p:nvGrpSpPr>
          <p:cNvPr id="1116325" name="Group 165"/>
          <p:cNvGrpSpPr/>
          <p:nvPr/>
        </p:nvGrpSpPr>
        <p:grpSpPr bwMode="auto">
          <a:xfrm>
            <a:off x="-11153" y="0"/>
            <a:ext cx="446088" cy="6858000"/>
            <a:chOff x="0" y="0"/>
            <a:chExt cx="281" cy="4320"/>
          </a:xfrm>
        </p:grpSpPr>
        <p:sp>
          <p:nvSpPr>
            <p:cNvPr id="1116326" name="Text Box 16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6327" name="Text Box 16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grpSp>
        <p:nvGrpSpPr>
          <p:cNvPr id="75" name="组合 74"/>
          <p:cNvGrpSpPr/>
          <p:nvPr/>
        </p:nvGrpSpPr>
        <p:grpSpPr>
          <a:xfrm>
            <a:off x="2207568" y="2587322"/>
            <a:ext cx="8066088" cy="3816350"/>
            <a:chOff x="1071538" y="2143116"/>
            <a:chExt cx="8066088" cy="3816350"/>
          </a:xfrm>
        </p:grpSpPr>
        <p:grpSp>
          <p:nvGrpSpPr>
            <p:cNvPr id="1116324" name="Group 164"/>
            <p:cNvGrpSpPr/>
            <p:nvPr/>
          </p:nvGrpSpPr>
          <p:grpSpPr bwMode="auto">
            <a:xfrm>
              <a:off x="1071538" y="2143116"/>
              <a:ext cx="8066088" cy="3816350"/>
              <a:chOff x="657" y="482"/>
              <a:chExt cx="5081" cy="2404"/>
            </a:xfrm>
          </p:grpSpPr>
          <p:sp>
            <p:nvSpPr>
              <p:cNvPr id="1116284" name="Rectangle 124"/>
              <p:cNvSpPr>
                <a:spLocks noChangeArrowheads="1"/>
              </p:cNvSpPr>
              <p:nvPr/>
            </p:nvSpPr>
            <p:spPr bwMode="auto">
              <a:xfrm>
                <a:off x="657" y="482"/>
                <a:ext cx="5081" cy="2404"/>
              </a:xfrm>
              <a:prstGeom prst="rect">
                <a:avLst/>
              </a:prstGeom>
              <a:gradFill rotWithShape="1">
                <a:gsLst>
                  <a:gs pos="0">
                    <a:srgbClr val="00FFFF"/>
                  </a:gs>
                  <a:gs pos="100000">
                    <a:schemeClr val="bg1"/>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1116287" name="Group 127"/>
              <p:cNvGrpSpPr/>
              <p:nvPr/>
            </p:nvGrpSpPr>
            <p:grpSpPr bwMode="auto">
              <a:xfrm>
                <a:off x="2750" y="801"/>
                <a:ext cx="1668" cy="1924"/>
                <a:chOff x="2905" y="692"/>
                <a:chExt cx="1668" cy="1924"/>
              </a:xfrm>
            </p:grpSpPr>
            <p:grpSp>
              <p:nvGrpSpPr>
                <p:cNvPr id="1116288" name="Group 128"/>
                <p:cNvGrpSpPr/>
                <p:nvPr/>
              </p:nvGrpSpPr>
              <p:grpSpPr bwMode="auto">
                <a:xfrm>
                  <a:off x="2905" y="692"/>
                  <a:ext cx="1668" cy="1924"/>
                  <a:chOff x="2905" y="692"/>
                  <a:chExt cx="1668" cy="1924"/>
                </a:xfrm>
              </p:grpSpPr>
              <p:grpSp>
                <p:nvGrpSpPr>
                  <p:cNvPr id="1116289" name="Group 129"/>
                  <p:cNvGrpSpPr/>
                  <p:nvPr/>
                </p:nvGrpSpPr>
                <p:grpSpPr bwMode="auto">
                  <a:xfrm>
                    <a:off x="4236" y="717"/>
                    <a:ext cx="337" cy="1262"/>
                    <a:chOff x="3795" y="717"/>
                    <a:chExt cx="337" cy="1262"/>
                  </a:xfrm>
                </p:grpSpPr>
                <p:grpSp>
                  <p:nvGrpSpPr>
                    <p:cNvPr id="1116290" name="Group 130"/>
                    <p:cNvGrpSpPr/>
                    <p:nvPr/>
                  </p:nvGrpSpPr>
                  <p:grpSpPr bwMode="auto">
                    <a:xfrm>
                      <a:off x="3799" y="1035"/>
                      <a:ext cx="333" cy="250"/>
                      <a:chOff x="3787" y="1059"/>
                      <a:chExt cx="333" cy="250"/>
                    </a:xfrm>
                  </p:grpSpPr>
                  <p:sp>
                    <p:nvSpPr>
                      <p:cNvPr id="1116291" name="Text Box 131"/>
                      <p:cNvSpPr txBox="1">
                        <a:spLocks noChangeArrowheads="1"/>
                      </p:cNvSpPr>
                      <p:nvPr/>
                    </p:nvSpPr>
                    <p:spPr bwMode="auto">
                      <a:xfrm>
                        <a:off x="3803" y="1059"/>
                        <a:ext cx="31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ch</a:t>
                        </a:r>
                      </a:p>
                    </p:txBody>
                  </p:sp>
                  <p:sp>
                    <p:nvSpPr>
                      <p:cNvPr id="1116292" name="AutoShape 132"/>
                      <p:cNvSpPr/>
                      <p:nvPr/>
                    </p:nvSpPr>
                    <p:spPr bwMode="auto">
                      <a:xfrm>
                        <a:off x="3787" y="1104"/>
                        <a:ext cx="46" cy="182"/>
                      </a:xfrm>
                      <a:prstGeom prst="rightBrace">
                        <a:avLst>
                          <a:gd name="adj1" fmla="val 32971"/>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grpSp>
                <p:sp>
                  <p:nvSpPr>
                    <p:cNvPr id="1116293" name="AutoShape 133"/>
                    <p:cNvSpPr/>
                    <p:nvPr/>
                  </p:nvSpPr>
                  <p:spPr bwMode="auto">
                    <a:xfrm>
                      <a:off x="3795" y="717"/>
                      <a:ext cx="70" cy="350"/>
                    </a:xfrm>
                    <a:prstGeom prst="rightBrace">
                      <a:avLst>
                        <a:gd name="adj1" fmla="val 4166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94" name="Text Box 134"/>
                    <p:cNvSpPr txBox="1">
                      <a:spLocks noChangeArrowheads="1"/>
                    </p:cNvSpPr>
                    <p:nvPr/>
                  </p:nvSpPr>
                  <p:spPr bwMode="auto">
                    <a:xfrm>
                      <a:off x="3878" y="790"/>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i</a:t>
                      </a:r>
                    </a:p>
                  </p:txBody>
                </p:sp>
                <p:sp>
                  <p:nvSpPr>
                    <p:cNvPr id="1116295" name="AutoShape 135"/>
                    <p:cNvSpPr/>
                    <p:nvPr/>
                  </p:nvSpPr>
                  <p:spPr bwMode="auto">
                    <a:xfrm>
                      <a:off x="3800" y="1285"/>
                      <a:ext cx="60" cy="694"/>
                    </a:xfrm>
                    <a:prstGeom prst="rightBrace">
                      <a:avLst>
                        <a:gd name="adj1" fmla="val 96389"/>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16296" name="Text Box 136"/>
                    <p:cNvSpPr txBox="1">
                      <a:spLocks noChangeArrowheads="1"/>
                    </p:cNvSpPr>
                    <p:nvPr/>
                  </p:nvSpPr>
                  <p:spPr bwMode="auto">
                    <a:xfrm>
                      <a:off x="3867" y="1517"/>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f</a:t>
                      </a:r>
                    </a:p>
                  </p:txBody>
                </p:sp>
              </p:grpSp>
              <p:grpSp>
                <p:nvGrpSpPr>
                  <p:cNvPr id="1116297" name="Group 137"/>
                  <p:cNvGrpSpPr/>
                  <p:nvPr/>
                </p:nvGrpSpPr>
                <p:grpSpPr bwMode="auto">
                  <a:xfrm>
                    <a:off x="3299" y="713"/>
                    <a:ext cx="906" cy="1903"/>
                    <a:chOff x="2858" y="713"/>
                    <a:chExt cx="906" cy="1903"/>
                  </a:xfrm>
                </p:grpSpPr>
                <p:sp>
                  <p:nvSpPr>
                    <p:cNvPr id="1116298" name="Rectangle 138"/>
                    <p:cNvSpPr>
                      <a:spLocks noChangeArrowheads="1"/>
                    </p:cNvSpPr>
                    <p:nvPr/>
                  </p:nvSpPr>
                  <p:spPr bwMode="auto">
                    <a:xfrm>
                      <a:off x="2865" y="713"/>
                      <a:ext cx="898" cy="1492"/>
                    </a:xfrm>
                    <a:prstGeom prst="rect">
                      <a:avLst/>
                    </a:prstGeom>
                    <a:solidFill>
                      <a:srgbClr val="CCFFFF"/>
                    </a:solidFill>
                    <a:ln w="38100">
                      <a:solidFill>
                        <a:schemeClr val="tx1"/>
                      </a:solidFill>
                      <a:miter lim="800000"/>
                    </a:ln>
                    <a:effectLst>
                      <a:outerShdw blurRad="50800" dist="38100" dir="2700000" algn="tl" rotWithShape="0">
                        <a:prstClr val="black">
                          <a:alpha val="40000"/>
                        </a:prstClr>
                      </a:outerShdw>
                    </a:effectLst>
                  </p:spPr>
                  <p:txBody>
                    <a:bodyPr wrap="none" anchor="ctr"/>
                    <a:lstStyle/>
                    <a:p>
                      <a:pPr algn="ctr" eaLnBrk="0" hangingPunct="0"/>
                      <a:endParaRPr lang="zh-CN" altLang="zh-CN" sz="2000"/>
                    </a:p>
                  </p:txBody>
                </p:sp>
                <p:sp>
                  <p:nvSpPr>
                    <p:cNvPr id="1116299" name="Line 139"/>
                    <p:cNvSpPr>
                      <a:spLocks noChangeShapeType="1"/>
                    </p:cNvSpPr>
                    <p:nvPr/>
                  </p:nvSpPr>
                  <p:spPr bwMode="auto">
                    <a:xfrm>
                      <a:off x="2865" y="907"/>
                      <a:ext cx="898" cy="0"/>
                    </a:xfrm>
                    <a:prstGeom prst="line">
                      <a:avLst/>
                    </a:prstGeom>
                    <a:noFill/>
                    <a:ln w="9525">
                      <a:solidFill>
                        <a:srgbClr val="000000"/>
                      </a:solidFill>
                      <a:round/>
                    </a:ln>
                    <a:effectLst/>
                  </p:spPr>
                  <p:txBody>
                    <a:bodyPr wrap="none" anchor="ctr"/>
                    <a:lstStyle/>
                    <a:p>
                      <a:endParaRPr lang="zh-CN" altLang="en-US"/>
                    </a:p>
                  </p:txBody>
                </p:sp>
                <p:sp>
                  <p:nvSpPr>
                    <p:cNvPr id="1116300" name="Line 140"/>
                    <p:cNvSpPr>
                      <a:spLocks noChangeShapeType="1"/>
                    </p:cNvSpPr>
                    <p:nvPr/>
                  </p:nvSpPr>
                  <p:spPr bwMode="auto">
                    <a:xfrm>
                      <a:off x="2865" y="1089"/>
                      <a:ext cx="898" cy="0"/>
                    </a:xfrm>
                    <a:prstGeom prst="line">
                      <a:avLst/>
                    </a:prstGeom>
                    <a:noFill/>
                    <a:ln w="9525">
                      <a:solidFill>
                        <a:srgbClr val="000000"/>
                      </a:solidFill>
                      <a:round/>
                    </a:ln>
                    <a:effectLst/>
                  </p:spPr>
                  <p:txBody>
                    <a:bodyPr wrap="none" anchor="ctr"/>
                    <a:lstStyle/>
                    <a:p>
                      <a:endParaRPr lang="zh-CN" altLang="en-US"/>
                    </a:p>
                  </p:txBody>
                </p:sp>
                <p:sp>
                  <p:nvSpPr>
                    <p:cNvPr id="1116301" name="Line 141"/>
                    <p:cNvSpPr>
                      <a:spLocks noChangeShapeType="1"/>
                    </p:cNvSpPr>
                    <p:nvPr/>
                  </p:nvSpPr>
                  <p:spPr bwMode="auto">
                    <a:xfrm>
                      <a:off x="2865" y="1445"/>
                      <a:ext cx="898" cy="0"/>
                    </a:xfrm>
                    <a:prstGeom prst="line">
                      <a:avLst/>
                    </a:prstGeom>
                    <a:noFill/>
                    <a:ln w="9525">
                      <a:solidFill>
                        <a:srgbClr val="000000"/>
                      </a:solidFill>
                      <a:round/>
                    </a:ln>
                    <a:effectLst/>
                  </p:spPr>
                  <p:txBody>
                    <a:bodyPr wrap="none" anchor="ctr"/>
                    <a:lstStyle/>
                    <a:p>
                      <a:endParaRPr lang="zh-CN" altLang="en-US"/>
                    </a:p>
                  </p:txBody>
                </p:sp>
                <p:sp>
                  <p:nvSpPr>
                    <p:cNvPr id="1116302" name="AutoShape 142"/>
                    <p:cNvSpPr>
                      <a:spLocks noChangeArrowheads="1"/>
                    </p:cNvSpPr>
                    <p:nvPr/>
                  </p:nvSpPr>
                  <p:spPr bwMode="auto">
                    <a:xfrm>
                      <a:off x="2862" y="2205"/>
                      <a:ext cx="898" cy="411"/>
                    </a:xfrm>
                    <a:prstGeom prst="foldedCorner">
                      <a:avLst>
                        <a:gd name="adj" fmla="val 50000"/>
                      </a:avLst>
                    </a:prstGeom>
                    <a:solidFill>
                      <a:srgbClr val="CCFFFF"/>
                    </a:solidFill>
                    <a:ln w="38100">
                      <a:solidFill>
                        <a:schemeClr val="tx1"/>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116303" name="Line 143"/>
                    <p:cNvSpPr>
                      <a:spLocks noChangeShapeType="1"/>
                    </p:cNvSpPr>
                    <p:nvPr/>
                  </p:nvSpPr>
                  <p:spPr bwMode="auto">
                    <a:xfrm>
                      <a:off x="2865" y="1270"/>
                      <a:ext cx="898" cy="0"/>
                    </a:xfrm>
                    <a:prstGeom prst="line">
                      <a:avLst/>
                    </a:prstGeom>
                    <a:noFill/>
                    <a:ln w="12700">
                      <a:solidFill>
                        <a:srgbClr val="000000"/>
                      </a:solidFill>
                      <a:round/>
                    </a:ln>
                    <a:effectLst/>
                  </p:spPr>
                  <p:txBody>
                    <a:bodyPr wrap="none" anchor="ctr"/>
                    <a:lstStyle/>
                    <a:p>
                      <a:endParaRPr lang="zh-CN" altLang="en-US"/>
                    </a:p>
                  </p:txBody>
                </p:sp>
                <p:sp>
                  <p:nvSpPr>
                    <p:cNvPr id="1116304" name="Line 144"/>
                    <p:cNvSpPr>
                      <a:spLocks noChangeShapeType="1"/>
                    </p:cNvSpPr>
                    <p:nvPr/>
                  </p:nvSpPr>
                  <p:spPr bwMode="auto">
                    <a:xfrm>
                      <a:off x="2866" y="1626"/>
                      <a:ext cx="898" cy="0"/>
                    </a:xfrm>
                    <a:prstGeom prst="line">
                      <a:avLst/>
                    </a:prstGeom>
                    <a:noFill/>
                    <a:ln w="9525">
                      <a:solidFill>
                        <a:srgbClr val="000000"/>
                      </a:solidFill>
                      <a:round/>
                    </a:ln>
                    <a:effectLst/>
                  </p:spPr>
                  <p:txBody>
                    <a:bodyPr wrap="none" anchor="ctr"/>
                    <a:lstStyle/>
                    <a:p>
                      <a:endParaRPr lang="zh-CN" altLang="en-US"/>
                    </a:p>
                  </p:txBody>
                </p:sp>
                <p:sp>
                  <p:nvSpPr>
                    <p:cNvPr id="1116305" name="Line 145"/>
                    <p:cNvSpPr>
                      <a:spLocks noChangeShapeType="1"/>
                    </p:cNvSpPr>
                    <p:nvPr/>
                  </p:nvSpPr>
                  <p:spPr bwMode="auto">
                    <a:xfrm>
                      <a:off x="2858" y="1816"/>
                      <a:ext cx="898" cy="0"/>
                    </a:xfrm>
                    <a:prstGeom prst="line">
                      <a:avLst/>
                    </a:prstGeom>
                    <a:noFill/>
                    <a:ln w="9525">
                      <a:solidFill>
                        <a:srgbClr val="000000"/>
                      </a:solidFill>
                      <a:round/>
                    </a:ln>
                    <a:effectLst/>
                  </p:spPr>
                  <p:txBody>
                    <a:bodyPr wrap="none" anchor="ctr"/>
                    <a:lstStyle/>
                    <a:p>
                      <a:endParaRPr lang="zh-CN" altLang="en-US"/>
                    </a:p>
                  </p:txBody>
                </p:sp>
                <p:sp>
                  <p:nvSpPr>
                    <p:cNvPr id="1116306" name="Line 146"/>
                    <p:cNvSpPr>
                      <a:spLocks noChangeShapeType="1"/>
                    </p:cNvSpPr>
                    <p:nvPr/>
                  </p:nvSpPr>
                  <p:spPr bwMode="auto">
                    <a:xfrm>
                      <a:off x="2859" y="1988"/>
                      <a:ext cx="898" cy="0"/>
                    </a:xfrm>
                    <a:prstGeom prst="line">
                      <a:avLst/>
                    </a:prstGeom>
                    <a:noFill/>
                    <a:ln w="9525">
                      <a:solidFill>
                        <a:srgbClr val="000000"/>
                      </a:solidFill>
                      <a:round/>
                    </a:ln>
                    <a:effectLst/>
                  </p:spPr>
                  <p:txBody>
                    <a:bodyPr wrap="none" anchor="ctr"/>
                    <a:lstStyle/>
                    <a:p>
                      <a:endParaRPr lang="zh-CN" altLang="en-US"/>
                    </a:p>
                  </p:txBody>
                </p:sp>
              </p:grpSp>
              <p:grpSp>
                <p:nvGrpSpPr>
                  <p:cNvPr id="1116307" name="Group 147"/>
                  <p:cNvGrpSpPr/>
                  <p:nvPr/>
                </p:nvGrpSpPr>
                <p:grpSpPr bwMode="auto">
                  <a:xfrm>
                    <a:off x="2905" y="692"/>
                    <a:ext cx="417" cy="1522"/>
                    <a:chOff x="2905" y="692"/>
                    <a:chExt cx="417" cy="1522"/>
                  </a:xfrm>
                </p:grpSpPr>
                <p:grpSp>
                  <p:nvGrpSpPr>
                    <p:cNvPr id="1116308" name="Group 148"/>
                    <p:cNvGrpSpPr/>
                    <p:nvPr/>
                  </p:nvGrpSpPr>
                  <p:grpSpPr bwMode="auto">
                    <a:xfrm>
                      <a:off x="2913" y="692"/>
                      <a:ext cx="409" cy="783"/>
                      <a:chOff x="2095" y="2928"/>
                      <a:chExt cx="409" cy="783"/>
                    </a:xfrm>
                  </p:grpSpPr>
                  <p:sp>
                    <p:nvSpPr>
                      <p:cNvPr id="1116309" name="Text Box 149"/>
                      <p:cNvSpPr txBox="1">
                        <a:spLocks noChangeArrowheads="1"/>
                      </p:cNvSpPr>
                      <p:nvPr/>
                    </p:nvSpPr>
                    <p:spPr bwMode="auto">
                      <a:xfrm>
                        <a:off x="2095" y="2928"/>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2000</a:t>
                        </a:r>
                      </a:p>
                    </p:txBody>
                  </p:sp>
                  <p:sp>
                    <p:nvSpPr>
                      <p:cNvPr id="1116310" name="Text Box 150"/>
                      <p:cNvSpPr txBox="1">
                        <a:spLocks noChangeArrowheads="1"/>
                      </p:cNvSpPr>
                      <p:nvPr/>
                    </p:nvSpPr>
                    <p:spPr bwMode="auto">
                      <a:xfrm>
                        <a:off x="2095" y="3112"/>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2001</a:t>
                        </a:r>
                      </a:p>
                    </p:txBody>
                  </p:sp>
                  <p:sp>
                    <p:nvSpPr>
                      <p:cNvPr id="1116311" name="Text Box 151"/>
                      <p:cNvSpPr txBox="1">
                        <a:spLocks noChangeArrowheads="1"/>
                      </p:cNvSpPr>
                      <p:nvPr/>
                    </p:nvSpPr>
                    <p:spPr bwMode="auto">
                      <a:xfrm>
                        <a:off x="2095" y="3296"/>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2002</a:t>
                        </a:r>
                      </a:p>
                    </p:txBody>
                  </p:sp>
                  <p:sp>
                    <p:nvSpPr>
                      <p:cNvPr id="1116312" name="Text Box 152"/>
                      <p:cNvSpPr txBox="1">
                        <a:spLocks noChangeArrowheads="1"/>
                      </p:cNvSpPr>
                      <p:nvPr/>
                    </p:nvSpPr>
                    <p:spPr bwMode="auto">
                      <a:xfrm>
                        <a:off x="2095" y="3480"/>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2003</a:t>
                        </a:r>
                      </a:p>
                    </p:txBody>
                  </p:sp>
                </p:grpSp>
                <p:grpSp>
                  <p:nvGrpSpPr>
                    <p:cNvPr id="1116313" name="Group 153"/>
                    <p:cNvGrpSpPr/>
                    <p:nvPr/>
                  </p:nvGrpSpPr>
                  <p:grpSpPr bwMode="auto">
                    <a:xfrm>
                      <a:off x="2905" y="1431"/>
                      <a:ext cx="409" cy="783"/>
                      <a:chOff x="2095" y="2928"/>
                      <a:chExt cx="409" cy="783"/>
                    </a:xfrm>
                  </p:grpSpPr>
                  <p:sp>
                    <p:nvSpPr>
                      <p:cNvPr id="1116314" name="Text Box 154"/>
                      <p:cNvSpPr txBox="1">
                        <a:spLocks noChangeArrowheads="1"/>
                      </p:cNvSpPr>
                      <p:nvPr/>
                    </p:nvSpPr>
                    <p:spPr bwMode="auto">
                      <a:xfrm>
                        <a:off x="2095" y="2928"/>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2004</a:t>
                        </a:r>
                      </a:p>
                    </p:txBody>
                  </p:sp>
                  <p:sp>
                    <p:nvSpPr>
                      <p:cNvPr id="1116315" name="Text Box 155"/>
                      <p:cNvSpPr txBox="1">
                        <a:spLocks noChangeArrowheads="1"/>
                      </p:cNvSpPr>
                      <p:nvPr/>
                    </p:nvSpPr>
                    <p:spPr bwMode="auto">
                      <a:xfrm>
                        <a:off x="2095" y="3112"/>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2005</a:t>
                        </a:r>
                      </a:p>
                    </p:txBody>
                  </p:sp>
                  <p:sp>
                    <p:nvSpPr>
                      <p:cNvPr id="1116316" name="Text Box 156"/>
                      <p:cNvSpPr txBox="1">
                        <a:spLocks noChangeArrowheads="1"/>
                      </p:cNvSpPr>
                      <p:nvPr/>
                    </p:nvSpPr>
                    <p:spPr bwMode="auto">
                      <a:xfrm>
                        <a:off x="2095" y="3296"/>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2006</a:t>
                        </a:r>
                      </a:p>
                    </p:txBody>
                  </p:sp>
                  <p:sp>
                    <p:nvSpPr>
                      <p:cNvPr id="1116317" name="Text Box 157"/>
                      <p:cNvSpPr txBox="1">
                        <a:spLocks noChangeArrowheads="1"/>
                      </p:cNvSpPr>
                      <p:nvPr/>
                    </p:nvSpPr>
                    <p:spPr bwMode="auto">
                      <a:xfrm>
                        <a:off x="2095" y="3480"/>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2007</a:t>
                        </a:r>
                      </a:p>
                    </p:txBody>
                  </p:sp>
                </p:grpSp>
              </p:grpSp>
            </p:grpSp>
            <p:sp>
              <p:nvSpPr>
                <p:cNvPr id="1116318" name="Rectangle 158"/>
                <p:cNvSpPr>
                  <a:spLocks noChangeArrowheads="1"/>
                </p:cNvSpPr>
                <p:nvPr/>
              </p:nvSpPr>
              <p:spPr bwMode="auto">
                <a:xfrm>
                  <a:off x="3316" y="727"/>
                  <a:ext cx="889" cy="1252"/>
                </a:xfrm>
                <a:prstGeom prst="rect">
                  <a:avLst/>
                </a:prstGeom>
                <a:solidFill>
                  <a:srgbClr val="FF99CC">
                    <a:alpha val="41000"/>
                  </a:srgbClr>
                </a:solidFill>
                <a:ln w="9525">
                  <a:solidFill>
                    <a:schemeClr val="tx1"/>
                  </a:solidFill>
                  <a:miter lim="800000"/>
                </a:ln>
                <a:effectLst/>
              </p:spPr>
              <p:txBody>
                <a:bodyPr wrap="none" anchor="ctr"/>
                <a:lstStyle/>
                <a:p>
                  <a:endParaRPr lang="zh-CN" altLang="en-US"/>
                </a:p>
              </p:txBody>
            </p:sp>
          </p:grpSp>
          <p:sp>
            <p:nvSpPr>
              <p:cNvPr id="1116319" name="AutoShape 159"/>
              <p:cNvSpPr>
                <a:spLocks noChangeArrowheads="1"/>
              </p:cNvSpPr>
              <p:nvPr/>
            </p:nvSpPr>
            <p:spPr bwMode="auto">
              <a:xfrm>
                <a:off x="4221" y="2269"/>
                <a:ext cx="953" cy="272"/>
              </a:xfrm>
              <a:prstGeom prst="wedgeRoundRectCallout">
                <a:avLst>
                  <a:gd name="adj1" fmla="val -116630"/>
                  <a:gd name="adj2" fmla="val -167648"/>
                  <a:gd name="adj3" fmla="val 16667"/>
                </a:avLst>
              </a:prstGeom>
              <a:gradFill rotWithShape="1">
                <a:gsLst>
                  <a:gs pos="0">
                    <a:srgbClr val="FFCC99"/>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共占</a:t>
                </a:r>
                <a:r>
                  <a:rPr lang="en-US" altLang="zh-CN" sz="2000" b="1" dirty="0">
                    <a:effectLst>
                      <a:outerShdw blurRad="38100" dist="38100" dir="2700000" algn="tl">
                        <a:srgbClr val="FFFFFF"/>
                      </a:outerShdw>
                    </a:effectLst>
                    <a:latin typeface="楷体" panose="02010609060101010101" pitchFamily="49" charset="-122"/>
                    <a:ea typeface="楷体" panose="02010609060101010101" pitchFamily="49" charset="-122"/>
                  </a:rPr>
                  <a:t>7</a:t>
                </a:r>
                <a:r>
                  <a:rPr lang="zh-CN" altLang="en-US" sz="2000" b="1" dirty="0">
                    <a:effectLst>
                      <a:outerShdw blurRad="38100" dist="38100" dir="2700000" algn="tl">
                        <a:srgbClr val="FFFFFF"/>
                      </a:outerShdw>
                    </a:effectLst>
                    <a:latin typeface="楷体" panose="02010609060101010101" pitchFamily="49" charset="-122"/>
                    <a:ea typeface="楷体" panose="02010609060101010101" pitchFamily="49" charset="-122"/>
                  </a:rPr>
                  <a:t>字节</a:t>
                </a:r>
                <a:endParaRPr lang="zh-CN" altLang="en-US" sz="2000" b="1" dirty="0">
                  <a:solidFill>
                    <a:srgbClr val="FF00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sp>
            <p:nvSpPr>
              <p:cNvPr id="1116320" name="AutoShape 160"/>
              <p:cNvSpPr>
                <a:spLocks noChangeArrowheads="1"/>
              </p:cNvSpPr>
              <p:nvPr/>
            </p:nvSpPr>
            <p:spPr bwMode="auto">
              <a:xfrm>
                <a:off x="2067" y="1757"/>
                <a:ext cx="635" cy="13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sp>
            <p:nvSpPr>
              <p:cNvPr id="1116323" name="Rectangle 163" descr="信纸"/>
              <p:cNvSpPr>
                <a:spLocks noChangeArrowheads="1"/>
              </p:cNvSpPr>
              <p:nvPr/>
            </p:nvSpPr>
            <p:spPr bwMode="auto">
              <a:xfrm>
                <a:off x="811" y="981"/>
                <a:ext cx="1180" cy="1234"/>
              </a:xfrm>
              <a:prstGeom prst="rect">
                <a:avLst/>
              </a:prstGeom>
              <a:blipFill>
                <a:blip r:embed="rId6"/>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solidFill>
                      <a:srgbClr val="FF0000"/>
                    </a:solidFill>
                    <a:effectLst>
                      <a:outerShdw blurRad="38100" dist="38100" dir="2700000" algn="tl">
                        <a:srgbClr val="000000"/>
                      </a:outerShdw>
                    </a:effectLst>
                  </a:rPr>
                  <a:t>struct SData</a:t>
                </a:r>
              </a:p>
              <a:p>
                <a:r>
                  <a:rPr lang="en-US" altLang="zh-CN" sz="2000" b="1">
                    <a:effectLst>
                      <a:outerShdw blurRad="38100" dist="38100" dir="2700000" algn="tl">
                        <a:srgbClr val="FFFFFF"/>
                      </a:outerShdw>
                    </a:effectLst>
                  </a:rPr>
                  <a:t>{</a:t>
                </a:r>
              </a:p>
              <a:p>
                <a:r>
                  <a:rPr lang="en-US" altLang="zh-CN" sz="2000" b="1">
                    <a:effectLst>
                      <a:outerShdw blurRad="38100" dist="38100" dir="2700000" algn="tl">
                        <a:srgbClr val="FFFFFF"/>
                      </a:outerShdw>
                    </a:effectLst>
                  </a:rPr>
                  <a:t>  short i;</a:t>
                </a:r>
              </a:p>
              <a:p>
                <a:r>
                  <a:rPr lang="en-US" altLang="zh-CN" sz="2000" b="1">
                    <a:effectLst>
                      <a:outerShdw blurRad="38100" dist="38100" dir="2700000" algn="tl">
                        <a:srgbClr val="FFFFFF"/>
                      </a:outerShdw>
                    </a:effectLst>
                  </a:rPr>
                  <a:t>  char ch;</a:t>
                </a:r>
              </a:p>
              <a:p>
                <a:r>
                  <a:rPr lang="en-US" altLang="zh-CN" sz="2000" b="1">
                    <a:effectLst>
                      <a:outerShdw blurRad="38100" dist="38100" dir="2700000" algn="tl">
                        <a:srgbClr val="FFFFFF"/>
                      </a:outerShdw>
                    </a:effectLst>
                  </a:rPr>
                  <a:t>  float f;</a:t>
                </a:r>
              </a:p>
              <a:p>
                <a:r>
                  <a:rPr lang="en-US" altLang="zh-CN" sz="2000" b="1">
                    <a:effectLst>
                      <a:outerShdw blurRad="38100" dist="38100" dir="2700000" algn="tl">
                        <a:srgbClr val="FFFFFF"/>
                      </a:outerShdw>
                    </a:effectLst>
                  </a:rPr>
                  <a:t>};</a:t>
                </a:r>
              </a:p>
            </p:txBody>
          </p:sp>
        </p:grpSp>
        <p:sp>
          <p:nvSpPr>
            <p:cNvPr id="74" name="TextBox 73"/>
            <p:cNvSpPr txBox="1"/>
            <p:nvPr/>
          </p:nvSpPr>
          <p:spPr>
            <a:xfrm>
              <a:off x="1308801" y="2285992"/>
              <a:ext cx="1928826" cy="461665"/>
            </a:xfrm>
            <a:prstGeom prst="rect">
              <a:avLst/>
            </a:prstGeom>
            <a:ln>
              <a:noFill/>
            </a:ln>
            <a:effectLst/>
            <a:scene3d>
              <a:camera prst="orthographicFront">
                <a:rot lat="0" lon="0" rev="0"/>
              </a:camera>
              <a:lightRig rig="chilly" dir="t">
                <a:rot lat="0" lon="0" rev="18480000"/>
              </a:lightRig>
            </a:scene3d>
            <a:sp3d prstMaterial="clear">
              <a:bevelT h="635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en-US" b="1" dirty="0">
                  <a:solidFill>
                    <a:srgbClr val="FF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结构体类型</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16211">
                                            <p:txEl>
                                              <p:pRg st="0" end="0"/>
                                            </p:txEl>
                                          </p:spTgt>
                                        </p:tgtEl>
                                        <p:attrNameLst>
                                          <p:attrName>style.visibility</p:attrName>
                                        </p:attrNameLst>
                                      </p:cBhvr>
                                      <p:to>
                                        <p:strVal val="visible"/>
                                      </p:to>
                                    </p:set>
                                    <p:anim calcmode="lin" valueType="num">
                                      <p:cBhvr additive="base">
                                        <p:cTn id="7" dur="500" fill="hold"/>
                                        <p:tgtEl>
                                          <p:spTgt spid="1116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1621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16211">
                                            <p:txEl>
                                              <p:pRg st="1" end="1"/>
                                            </p:txEl>
                                          </p:spTgt>
                                        </p:tgtEl>
                                        <p:attrNameLst>
                                          <p:attrName>style.visibility</p:attrName>
                                        </p:attrNameLst>
                                      </p:cBhvr>
                                      <p:to>
                                        <p:strVal val="visible"/>
                                      </p:to>
                                    </p:set>
                                    <p:anim calcmode="lin" valueType="num">
                                      <p:cBhvr additive="base">
                                        <p:cTn id="13" dur="500" fill="hold"/>
                                        <p:tgtEl>
                                          <p:spTgt spid="1116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1621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16212"/>
                                        </p:tgtEl>
                                        <p:attrNameLst>
                                          <p:attrName>style.visibility</p:attrName>
                                        </p:attrNameLst>
                                      </p:cBhvr>
                                      <p:to>
                                        <p:strVal val="visible"/>
                                      </p:to>
                                    </p:set>
                                    <p:anim calcmode="lin" valueType="num">
                                      <p:cBhvr additive="base">
                                        <p:cTn id="19" dur="500" fill="hold"/>
                                        <p:tgtEl>
                                          <p:spTgt spid="1116212"/>
                                        </p:tgtEl>
                                        <p:attrNameLst>
                                          <p:attrName>ppt_x</p:attrName>
                                        </p:attrNameLst>
                                      </p:cBhvr>
                                      <p:tavLst>
                                        <p:tav tm="0">
                                          <p:val>
                                            <p:strVal val="0-#ppt_w/2"/>
                                          </p:val>
                                        </p:tav>
                                        <p:tav tm="100000">
                                          <p:val>
                                            <p:strVal val="#ppt_x"/>
                                          </p:val>
                                        </p:tav>
                                      </p:tavLst>
                                    </p:anim>
                                    <p:anim calcmode="lin" valueType="num">
                                      <p:cBhvr additive="base">
                                        <p:cTn id="20" dur="500" fill="hold"/>
                                        <p:tgtEl>
                                          <p:spTgt spid="11162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116213"/>
                                        </p:tgtEl>
                                        <p:attrNameLst>
                                          <p:attrName>style.visibility</p:attrName>
                                        </p:attrNameLst>
                                      </p:cBhvr>
                                      <p:to>
                                        <p:strVal val="visible"/>
                                      </p:to>
                                    </p:set>
                                    <p:animEffect transition="in" filter="box(out)">
                                      <p:cBhvr>
                                        <p:cTn id="25" dur="500"/>
                                        <p:tgtEl>
                                          <p:spTgt spid="1116213"/>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1116215"/>
                                        </p:tgtEl>
                                        <p:attrNameLst>
                                          <p:attrName>style.visibility</p:attrName>
                                        </p:attrNameLst>
                                      </p:cBhvr>
                                      <p:to>
                                        <p:strVal val="visible"/>
                                      </p:to>
                                    </p:set>
                                    <p:animEffect transition="in" filter="strips(upRight)">
                                      <p:cBhvr>
                                        <p:cTn id="30" dur="500"/>
                                        <p:tgtEl>
                                          <p:spTgt spid="1116215"/>
                                        </p:tgtEl>
                                      </p:cBhvr>
                                    </p:animEffect>
                                  </p:childTnLst>
                                  <p:subTnLst>
                                    <p:audio>
                                      <p:cMediaNode>
                                        <p:cTn display="0" masterRel="sameClick">
                                          <p:stCondLst>
                                            <p:cond evt="begin" delay="0">
                                              <p:tn val="28"/>
                                            </p:cond>
                                          </p:stCondLst>
                                          <p:endCondLst>
                                            <p:cond evt="onStopAudio" delay="0">
                                              <p:tgtEl>
                                                <p:sldTgt/>
                                              </p:tgtEl>
                                            </p:cond>
                                          </p:endCondLst>
                                        </p:cTn>
                                        <p:tgtEl>
                                          <p:sndTgt r:embed="rId5" name="laser.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16322"/>
                                        </p:tgtEl>
                                        <p:attrNameLst>
                                          <p:attrName>style.visibility</p:attrName>
                                        </p:attrNameLst>
                                      </p:cBhvr>
                                      <p:to>
                                        <p:strVal val="visible"/>
                                      </p:to>
                                    </p:set>
                                    <p:animEffect transition="in" filter="box(out)">
                                      <p:cBhvr>
                                        <p:cTn id="35" dur="500"/>
                                        <p:tgtEl>
                                          <p:spTgt spid="1116322"/>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1116281"/>
                                        </p:tgtEl>
                                        <p:attrNameLst>
                                          <p:attrName>style.visibility</p:attrName>
                                        </p:attrNameLst>
                                      </p:cBhvr>
                                      <p:to>
                                        <p:strVal val="visible"/>
                                      </p:to>
                                    </p:set>
                                    <p:animEffect transition="in" filter="strips(downRight)">
                                      <p:cBhvr>
                                        <p:cTn id="40" dur="500"/>
                                        <p:tgtEl>
                                          <p:spTgt spid="1116281"/>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par>
                          <p:cTn id="41" fill="hold">
                            <p:stCondLst>
                              <p:cond delay="500"/>
                            </p:stCondLst>
                            <p:childTnLst>
                              <p:par>
                                <p:cTn id="42" presetID="18" presetClass="entr" presetSubtype="6" fill="hold" nodeType="afterEffect">
                                  <p:stCondLst>
                                    <p:cond delay="0"/>
                                  </p:stCondLst>
                                  <p:childTnLst>
                                    <p:set>
                                      <p:cBhvr>
                                        <p:cTn id="43" dur="1" fill="hold">
                                          <p:stCondLst>
                                            <p:cond delay="0"/>
                                          </p:stCondLst>
                                        </p:cTn>
                                        <p:tgtEl>
                                          <p:spTgt spid="1116282"/>
                                        </p:tgtEl>
                                        <p:attrNameLst>
                                          <p:attrName>style.visibility</p:attrName>
                                        </p:attrNameLst>
                                      </p:cBhvr>
                                      <p:to>
                                        <p:strVal val="visible"/>
                                      </p:to>
                                    </p:set>
                                    <p:animEffect transition="in" filter="strips(downRight)">
                                      <p:cBhvr>
                                        <p:cTn id="44" dur="500"/>
                                        <p:tgtEl>
                                          <p:spTgt spid="1116282"/>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par>
                          <p:cTn id="45" fill="hold">
                            <p:stCondLst>
                              <p:cond delay="1000"/>
                            </p:stCondLst>
                            <p:childTnLst>
                              <p:par>
                                <p:cTn id="46" presetID="18" presetClass="entr" presetSubtype="6" fill="hold" grpId="1" nodeType="afterEffect">
                                  <p:stCondLst>
                                    <p:cond delay="0"/>
                                  </p:stCondLst>
                                  <p:childTnLst>
                                    <p:set>
                                      <p:cBhvr>
                                        <p:cTn id="47" dur="1" fill="hold">
                                          <p:stCondLst>
                                            <p:cond delay="0"/>
                                          </p:stCondLst>
                                        </p:cTn>
                                        <p:tgtEl>
                                          <p:spTgt spid="1116280"/>
                                        </p:tgtEl>
                                        <p:attrNameLst>
                                          <p:attrName>style.visibility</p:attrName>
                                        </p:attrNameLst>
                                      </p:cBhvr>
                                      <p:to>
                                        <p:strVal val="visible"/>
                                      </p:to>
                                    </p:set>
                                    <p:animEffect transition="in" filter="strips(downRight)">
                                      <p:cBhvr>
                                        <p:cTn id="48" dur="500"/>
                                        <p:tgtEl>
                                          <p:spTgt spid="1116280"/>
                                        </p:tgtEl>
                                      </p:cBhvr>
                                    </p:animEffect>
                                  </p:childTnLst>
                                  <p:subTnLst>
                                    <p:audio>
                                      <p:cMediaNode>
                                        <p:cTn display="0" masterRel="sameClick">
                                          <p:stCondLst>
                                            <p:cond evt="begin" delay="0">
                                              <p:tn val="46"/>
                                            </p:cond>
                                          </p:stCondLst>
                                          <p:endCondLst>
                                            <p:cond evt="onStopAudio" delay="0">
                                              <p:tgtEl>
                                                <p:sldTgt/>
                                              </p:tgtEl>
                                            </p:cond>
                                          </p:endCondLst>
                                        </p:cTn>
                                        <p:tgtEl>
                                          <p:sndTgt r:embed="rId5" name="laser.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116321"/>
                                        </p:tgtEl>
                                        <p:attrNameLst>
                                          <p:attrName>style.visibility</p:attrName>
                                        </p:attrNameLst>
                                      </p:cBhvr>
                                      <p:to>
                                        <p:strVal val="visible"/>
                                      </p:to>
                                    </p:set>
                                    <p:animEffect transition="in" filter="box(out)">
                                      <p:cBhvr>
                                        <p:cTn id="53" dur="500"/>
                                        <p:tgtEl>
                                          <p:spTgt spid="1116321"/>
                                        </p:tgtEl>
                                      </p:cBhvr>
                                    </p:animEffect>
                                  </p:childTnLst>
                                  <p:subTnLst>
                                    <p:audio>
                                      <p:cMediaNode>
                                        <p:cTn display="0" masterRel="sameClick">
                                          <p:stCondLst>
                                            <p:cond evt="begin" delay="0">
                                              <p:tn val="51"/>
                                            </p:cond>
                                          </p:stCondLst>
                                          <p:endCondLst>
                                            <p:cond evt="onStopAudio" delay="0">
                                              <p:tgtEl>
                                                <p:sldTgt/>
                                              </p:tgtEl>
                                            </p:cond>
                                          </p:endCondLst>
                                        </p:cTn>
                                        <p:tgtEl>
                                          <p:sndTgt r:embed="rId3"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16" fill="hold" nodeType="click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box(in)">
                                      <p:cBhvr>
                                        <p:cTn id="58" dur="500"/>
                                        <p:tgtEl>
                                          <p:spTgt spid="75"/>
                                        </p:tgtEl>
                                      </p:cBhvr>
                                    </p:animEffect>
                                  </p:childTnLst>
                                  <p:subTnLst>
                                    <p:audio>
                                      <p:cMediaNode>
                                        <p:cTn display="0" masterRel="sameClick">
                                          <p:stCondLst>
                                            <p:cond evt="begin" delay="0">
                                              <p:tn val="5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2" grpId="0"/>
      <p:bldP spid="1116213" grpId="0" animBg="1"/>
      <p:bldP spid="1116215" grpId="0" animBg="1"/>
      <p:bldP spid="1116280" grpId="1" animBg="1"/>
      <p:bldP spid="1116281" grpId="0" animBg="1"/>
      <p:bldP spid="1116321" grpId="0" animBg="1"/>
      <p:bldP spid="111632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8262" name="Rectangle 54"/>
          <p:cNvSpPr>
            <a:spLocks noChangeArrowheads="1"/>
          </p:cNvSpPr>
          <p:nvPr/>
        </p:nvSpPr>
        <p:spPr bwMode="auto">
          <a:xfrm>
            <a:off x="560092" y="117475"/>
            <a:ext cx="4168775"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2</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、联合体变量的定义和引用 </a:t>
            </a:r>
          </a:p>
        </p:txBody>
      </p:sp>
      <p:sp>
        <p:nvSpPr>
          <p:cNvPr id="1118263" name="Rectangle 55"/>
          <p:cNvSpPr>
            <a:spLocks noChangeArrowheads="1"/>
          </p:cNvSpPr>
          <p:nvPr/>
        </p:nvSpPr>
        <p:spPr bwMode="auto">
          <a:xfrm>
            <a:off x="1004592" y="650876"/>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5334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联合体变量的定义</a:t>
            </a:r>
          </a:p>
        </p:txBody>
      </p:sp>
      <p:sp>
        <p:nvSpPr>
          <p:cNvPr id="1118264" name="Text Box 56" descr="信纸"/>
          <p:cNvSpPr txBox="1">
            <a:spLocks noChangeArrowheads="1"/>
          </p:cNvSpPr>
          <p:nvPr/>
        </p:nvSpPr>
        <p:spPr bwMode="auto">
          <a:xfrm>
            <a:off x="1408960" y="1184275"/>
            <a:ext cx="2958848" cy="2686050"/>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形式一</a:t>
            </a:r>
            <a:r>
              <a:rPr lang="en-US" altLang="zh-CN"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en-US" altLang="zh-CN" b="1">
              <a:solidFill>
                <a:srgbClr val="FF0000"/>
              </a:solidFill>
              <a:effectLst>
                <a:outerShdw blurRad="38100" dist="38100" dir="2700000" algn="tl">
                  <a:srgbClr val="000000"/>
                </a:outerShdw>
              </a:effectLst>
            </a:endParaRPr>
          </a:p>
          <a:p>
            <a:pPr eaLnBrk="0" hangingPunct="0"/>
            <a:r>
              <a:rPr lang="en-US" altLang="zh-CN" b="1">
                <a:effectLst>
                  <a:outerShdw blurRad="38100" dist="38100" dir="2700000" algn="tl">
                    <a:srgbClr val="FFFFFF"/>
                  </a:outerShdw>
                </a:effectLst>
              </a:rPr>
              <a:t>union data </a:t>
            </a:r>
          </a:p>
          <a:p>
            <a:pPr eaLnBrk="0" hangingPunct="0"/>
            <a:r>
              <a:rPr lang="en-US" altLang="zh-CN" b="1">
                <a:effectLst>
                  <a:outerShdw blurRad="38100" dist="38100" dir="2700000" algn="tl">
                    <a:srgbClr val="FFFFFF"/>
                  </a:outerShdw>
                </a:effectLst>
              </a:rPr>
              <a:t>{    </a:t>
            </a:r>
          </a:p>
          <a:p>
            <a:pPr eaLnBrk="0" hangingPunct="0"/>
            <a:r>
              <a:rPr lang="en-US" altLang="zh-CN" b="1">
                <a:effectLst>
                  <a:outerShdw blurRad="38100" dist="38100" dir="2700000" algn="tl">
                    <a:srgbClr val="FFFFFF"/>
                  </a:outerShdw>
                </a:effectLst>
              </a:rPr>
              <a:t>   short i;</a:t>
            </a:r>
          </a:p>
          <a:p>
            <a:pPr eaLnBrk="0" hangingPunct="0"/>
            <a:r>
              <a:rPr lang="en-US" altLang="zh-CN" b="1">
                <a:effectLst>
                  <a:outerShdw blurRad="38100" dist="38100" dir="2700000" algn="tl">
                    <a:srgbClr val="FFFFFF"/>
                  </a:outerShdw>
                </a:effectLst>
              </a:rPr>
              <a:t>   char ch;</a:t>
            </a:r>
          </a:p>
          <a:p>
            <a:pPr eaLnBrk="0" hangingPunct="0"/>
            <a:r>
              <a:rPr lang="en-US" altLang="zh-CN" b="1">
                <a:effectLst>
                  <a:outerShdw blurRad="38100" dist="38100" dir="2700000" algn="tl">
                    <a:srgbClr val="FFFFFF"/>
                  </a:outerShdw>
                </a:effectLst>
              </a:rPr>
              <a:t>   float f;</a:t>
            </a:r>
          </a:p>
          <a:p>
            <a:pPr eaLnBrk="0" hangingPunct="0"/>
            <a:r>
              <a:rPr lang="en-US" altLang="zh-CN" b="1">
                <a:effectLst>
                  <a:outerShdw blurRad="38100" dist="38100" dir="2700000" algn="tl">
                    <a:srgbClr val="FFFFFF"/>
                  </a:outerShdw>
                </a:effectLst>
              </a:rPr>
              <a:t>} a, b;</a:t>
            </a:r>
          </a:p>
        </p:txBody>
      </p:sp>
      <p:sp>
        <p:nvSpPr>
          <p:cNvPr id="1118265" name="Text Box 57" descr="信纸"/>
          <p:cNvSpPr txBox="1">
            <a:spLocks noChangeArrowheads="1"/>
          </p:cNvSpPr>
          <p:nvPr/>
        </p:nvSpPr>
        <p:spPr bwMode="auto">
          <a:xfrm>
            <a:off x="4768820" y="1182689"/>
            <a:ext cx="3498850" cy="3051175"/>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eaLnBrk="0" hangingPunct="0"/>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形式二</a:t>
            </a:r>
            <a:r>
              <a:rPr lang="en-US" altLang="zh-CN"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en-US" altLang="zh-CN" b="1">
              <a:solidFill>
                <a:srgbClr val="FF0000"/>
              </a:solidFill>
              <a:effectLst>
                <a:outerShdw blurRad="38100" dist="38100" dir="2700000" algn="tl">
                  <a:srgbClr val="000000"/>
                </a:outerShdw>
              </a:effectLst>
            </a:endParaRPr>
          </a:p>
          <a:p>
            <a:pPr eaLnBrk="0" hangingPunct="0"/>
            <a:r>
              <a:rPr lang="en-US" altLang="zh-CN" b="1">
                <a:effectLst>
                  <a:outerShdw blurRad="38100" dist="38100" dir="2700000" algn="tl">
                    <a:srgbClr val="FFFFFF"/>
                  </a:outerShdw>
                </a:effectLst>
              </a:rPr>
              <a:t>union data </a:t>
            </a:r>
          </a:p>
          <a:p>
            <a:pPr eaLnBrk="0" hangingPunct="0"/>
            <a:r>
              <a:rPr lang="en-US" altLang="zh-CN" b="1">
                <a:effectLst>
                  <a:outerShdw blurRad="38100" dist="38100" dir="2700000" algn="tl">
                    <a:srgbClr val="FFFFFF"/>
                  </a:outerShdw>
                </a:effectLst>
              </a:rPr>
              <a:t>{    </a:t>
            </a:r>
          </a:p>
          <a:p>
            <a:pPr eaLnBrk="0" hangingPunct="0"/>
            <a:r>
              <a:rPr lang="en-US" altLang="zh-CN" b="1">
                <a:effectLst>
                  <a:outerShdw blurRad="38100" dist="38100" dir="2700000" algn="tl">
                    <a:srgbClr val="FFFFFF"/>
                  </a:outerShdw>
                </a:effectLst>
              </a:rPr>
              <a:t>    short i;</a:t>
            </a:r>
          </a:p>
          <a:p>
            <a:pPr eaLnBrk="0" hangingPunct="0"/>
            <a:r>
              <a:rPr lang="en-US" altLang="zh-CN" b="1">
                <a:effectLst>
                  <a:outerShdw blurRad="38100" dist="38100" dir="2700000" algn="tl">
                    <a:srgbClr val="FFFFFF"/>
                  </a:outerShdw>
                </a:effectLst>
              </a:rPr>
              <a:t>    char ch;</a:t>
            </a:r>
          </a:p>
          <a:p>
            <a:pPr eaLnBrk="0" hangingPunct="0"/>
            <a:r>
              <a:rPr lang="en-US" altLang="zh-CN" b="1">
                <a:effectLst>
                  <a:outerShdw blurRad="38100" dist="38100" dir="2700000" algn="tl">
                    <a:srgbClr val="FFFFFF"/>
                  </a:outerShdw>
                </a:effectLst>
              </a:rPr>
              <a:t>    float f;</a:t>
            </a:r>
          </a:p>
          <a:p>
            <a:pPr eaLnBrk="0" hangingPunct="0"/>
            <a:r>
              <a:rPr lang="en-US" altLang="zh-CN" b="1">
                <a:effectLst>
                  <a:outerShdw blurRad="38100" dist="38100" dir="2700000" algn="tl">
                    <a:srgbClr val="FFFFFF"/>
                  </a:outerShdw>
                </a:effectLst>
              </a:rPr>
              <a:t> };</a:t>
            </a:r>
          </a:p>
          <a:p>
            <a:pPr eaLnBrk="0" hangingPunct="0"/>
            <a:r>
              <a:rPr lang="en-US" altLang="zh-CN" b="1">
                <a:effectLst>
                  <a:outerShdw blurRad="38100" dist="38100" dir="2700000" algn="tl">
                    <a:srgbClr val="FFFFFF"/>
                  </a:outerShdw>
                </a:effectLst>
              </a:rPr>
              <a:t> union data a, b, *p, d[3];</a:t>
            </a:r>
          </a:p>
        </p:txBody>
      </p:sp>
      <p:sp>
        <p:nvSpPr>
          <p:cNvPr id="1118266" name="Text Box 58" descr="信纸"/>
          <p:cNvSpPr txBox="1">
            <a:spLocks noChangeArrowheads="1"/>
          </p:cNvSpPr>
          <p:nvPr/>
        </p:nvSpPr>
        <p:spPr bwMode="auto">
          <a:xfrm>
            <a:off x="8688288" y="1184275"/>
            <a:ext cx="2736304" cy="2686050"/>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zh-CN" altLang="en-US"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形式三</a:t>
            </a:r>
            <a:r>
              <a:rPr lang="en-US" altLang="zh-CN"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en-US" altLang="zh-CN" b="1">
              <a:solidFill>
                <a:srgbClr val="FF0000"/>
              </a:solidFill>
              <a:effectLst>
                <a:outerShdw blurRad="38100" dist="38100" dir="2700000" algn="tl">
                  <a:srgbClr val="000000"/>
                </a:outerShdw>
              </a:effectLst>
            </a:endParaRPr>
          </a:p>
          <a:p>
            <a:pPr eaLnBrk="0" hangingPunct="0"/>
            <a:r>
              <a:rPr lang="en-US" altLang="zh-CN" b="1">
                <a:effectLst>
                  <a:outerShdw blurRad="38100" dist="38100" dir="2700000" algn="tl">
                    <a:srgbClr val="FFFFFF"/>
                  </a:outerShdw>
                </a:effectLst>
              </a:rPr>
              <a:t>union </a:t>
            </a:r>
          </a:p>
          <a:p>
            <a:pPr eaLnBrk="0" hangingPunct="0"/>
            <a:r>
              <a:rPr lang="en-US" altLang="zh-CN" b="1">
                <a:effectLst>
                  <a:outerShdw blurRad="38100" dist="38100" dir="2700000" algn="tl">
                    <a:srgbClr val="FFFFFF"/>
                  </a:outerShdw>
                </a:effectLst>
              </a:rPr>
              <a:t>{    </a:t>
            </a:r>
          </a:p>
          <a:p>
            <a:pPr eaLnBrk="0" hangingPunct="0"/>
            <a:r>
              <a:rPr lang="en-US" altLang="zh-CN" b="1">
                <a:effectLst>
                  <a:outerShdw blurRad="38100" dist="38100" dir="2700000" algn="tl">
                    <a:srgbClr val="FFFFFF"/>
                  </a:outerShdw>
                </a:effectLst>
              </a:rPr>
              <a:t>   short i;</a:t>
            </a:r>
          </a:p>
          <a:p>
            <a:pPr eaLnBrk="0" hangingPunct="0"/>
            <a:r>
              <a:rPr lang="en-US" altLang="zh-CN" b="1">
                <a:effectLst>
                  <a:outerShdw blurRad="38100" dist="38100" dir="2700000" algn="tl">
                    <a:srgbClr val="FFFFFF"/>
                  </a:outerShdw>
                </a:effectLst>
              </a:rPr>
              <a:t>   char ch;</a:t>
            </a:r>
          </a:p>
          <a:p>
            <a:pPr eaLnBrk="0" hangingPunct="0"/>
            <a:r>
              <a:rPr lang="en-US" altLang="zh-CN" b="1">
                <a:effectLst>
                  <a:outerShdw blurRad="38100" dist="38100" dir="2700000" algn="tl">
                    <a:srgbClr val="FFFFFF"/>
                  </a:outerShdw>
                </a:effectLst>
              </a:rPr>
              <a:t>   float f;</a:t>
            </a:r>
          </a:p>
          <a:p>
            <a:pPr eaLnBrk="0" hangingPunct="0"/>
            <a:r>
              <a:rPr lang="en-US" altLang="zh-CN" b="1">
                <a:effectLst>
                  <a:outerShdw blurRad="38100" dist="38100" dir="2700000" algn="tl">
                    <a:srgbClr val="FFFFFF"/>
                  </a:outerShdw>
                </a:effectLst>
              </a:rPr>
              <a:t>} a,b,c;</a:t>
            </a:r>
          </a:p>
        </p:txBody>
      </p:sp>
      <p:grpSp>
        <p:nvGrpSpPr>
          <p:cNvPr id="1118267" name="Group 59"/>
          <p:cNvGrpSpPr/>
          <p:nvPr/>
        </p:nvGrpSpPr>
        <p:grpSpPr bwMode="auto">
          <a:xfrm>
            <a:off x="4147195" y="4405314"/>
            <a:ext cx="4800600" cy="1679575"/>
            <a:chOff x="960" y="2400"/>
            <a:chExt cx="3024" cy="1058"/>
          </a:xfrm>
        </p:grpSpPr>
        <p:grpSp>
          <p:nvGrpSpPr>
            <p:cNvPr id="1118268" name="Group 60"/>
            <p:cNvGrpSpPr/>
            <p:nvPr/>
          </p:nvGrpSpPr>
          <p:grpSpPr bwMode="auto">
            <a:xfrm>
              <a:off x="960" y="2400"/>
              <a:ext cx="3023" cy="799"/>
              <a:chOff x="960" y="2400"/>
              <a:chExt cx="3023" cy="799"/>
            </a:xfrm>
          </p:grpSpPr>
          <p:grpSp>
            <p:nvGrpSpPr>
              <p:cNvPr id="1118269" name="Group 61"/>
              <p:cNvGrpSpPr/>
              <p:nvPr/>
            </p:nvGrpSpPr>
            <p:grpSpPr bwMode="auto">
              <a:xfrm>
                <a:off x="960" y="2400"/>
                <a:ext cx="1511" cy="799"/>
                <a:chOff x="1822" y="2333"/>
                <a:chExt cx="1511" cy="799"/>
              </a:xfrm>
            </p:grpSpPr>
            <p:sp>
              <p:nvSpPr>
                <p:cNvPr id="1118270" name="Rectangle 62"/>
                <p:cNvSpPr>
                  <a:spLocks noChangeArrowheads="1"/>
                </p:cNvSpPr>
                <p:nvPr/>
              </p:nvSpPr>
              <p:spPr bwMode="auto">
                <a:xfrm>
                  <a:off x="1822" y="2333"/>
                  <a:ext cx="723" cy="267"/>
                </a:xfrm>
                <a:prstGeom prst="rect">
                  <a:avLst/>
                </a:prstGeom>
                <a:noFill/>
                <a:ln w="28575">
                  <a:solidFill>
                    <a:schemeClr val="tx1"/>
                  </a:solidFill>
                  <a:miter lim="800000"/>
                </a:ln>
                <a:effectLst/>
              </p:spPr>
              <p:txBody>
                <a:bodyPr wrap="none" anchor="ctr"/>
                <a:lstStyle/>
                <a:p>
                  <a:endParaRPr lang="zh-CN" altLang="en-US"/>
                </a:p>
              </p:txBody>
            </p:sp>
            <p:sp>
              <p:nvSpPr>
                <p:cNvPr id="1118271" name="Rectangle 63"/>
                <p:cNvSpPr>
                  <a:spLocks noChangeArrowheads="1"/>
                </p:cNvSpPr>
                <p:nvPr/>
              </p:nvSpPr>
              <p:spPr bwMode="auto">
                <a:xfrm>
                  <a:off x="1822" y="2600"/>
                  <a:ext cx="367" cy="244"/>
                </a:xfrm>
                <a:prstGeom prst="rect">
                  <a:avLst/>
                </a:prstGeom>
                <a:noFill/>
                <a:ln w="28575">
                  <a:solidFill>
                    <a:schemeClr val="tx1"/>
                  </a:solidFill>
                  <a:miter lim="800000"/>
                </a:ln>
                <a:effectLst/>
              </p:spPr>
              <p:txBody>
                <a:bodyPr wrap="none" anchor="ctr"/>
                <a:lstStyle/>
                <a:p>
                  <a:endParaRPr lang="zh-CN" altLang="en-US"/>
                </a:p>
              </p:txBody>
            </p:sp>
            <p:sp>
              <p:nvSpPr>
                <p:cNvPr id="1118272" name="Rectangle 64"/>
                <p:cNvSpPr>
                  <a:spLocks noChangeArrowheads="1"/>
                </p:cNvSpPr>
                <p:nvPr/>
              </p:nvSpPr>
              <p:spPr bwMode="auto">
                <a:xfrm>
                  <a:off x="1822" y="2844"/>
                  <a:ext cx="1511" cy="278"/>
                </a:xfrm>
                <a:prstGeom prst="rect">
                  <a:avLst/>
                </a:prstGeom>
                <a:noFill/>
                <a:ln w="28575">
                  <a:solidFill>
                    <a:schemeClr val="tx1"/>
                  </a:solidFill>
                  <a:miter lim="800000"/>
                </a:ln>
                <a:effectLst/>
              </p:spPr>
              <p:txBody>
                <a:bodyPr wrap="none" anchor="ctr"/>
                <a:lstStyle/>
                <a:p>
                  <a:endParaRPr lang="zh-CN" altLang="en-US"/>
                </a:p>
              </p:txBody>
            </p:sp>
            <p:sp>
              <p:nvSpPr>
                <p:cNvPr id="1118273" name="Line 65"/>
                <p:cNvSpPr>
                  <a:spLocks noChangeShapeType="1"/>
                </p:cNvSpPr>
                <p:nvPr/>
              </p:nvSpPr>
              <p:spPr bwMode="auto">
                <a:xfrm>
                  <a:off x="2189" y="2333"/>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74" name="Line 66"/>
                <p:cNvSpPr>
                  <a:spLocks noChangeShapeType="1"/>
                </p:cNvSpPr>
                <p:nvPr/>
              </p:nvSpPr>
              <p:spPr bwMode="auto">
                <a:xfrm>
                  <a:off x="2189" y="2844"/>
                  <a:ext cx="0" cy="288"/>
                </a:xfrm>
                <a:prstGeom prst="line">
                  <a:avLst/>
                </a:prstGeom>
                <a:noFill/>
                <a:ln w="9525" cap="rnd">
                  <a:solidFill>
                    <a:schemeClr val="tx1"/>
                  </a:solidFill>
                  <a:prstDash val="sysDot"/>
                  <a:round/>
                </a:ln>
                <a:effectLst/>
              </p:spPr>
              <p:txBody>
                <a:bodyPr wrap="none" anchor="ctr"/>
                <a:lstStyle/>
                <a:p>
                  <a:endParaRPr lang="zh-CN" altLang="en-US"/>
                </a:p>
              </p:txBody>
            </p:sp>
            <p:sp>
              <p:nvSpPr>
                <p:cNvPr id="1118275" name="Line 67"/>
                <p:cNvSpPr>
                  <a:spLocks noChangeShapeType="1"/>
                </p:cNvSpPr>
                <p:nvPr/>
              </p:nvSpPr>
              <p:spPr bwMode="auto">
                <a:xfrm>
                  <a:off x="2545" y="2844"/>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76" name="Line 68"/>
                <p:cNvSpPr>
                  <a:spLocks noChangeShapeType="1"/>
                </p:cNvSpPr>
                <p:nvPr/>
              </p:nvSpPr>
              <p:spPr bwMode="auto">
                <a:xfrm>
                  <a:off x="2923" y="2844"/>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77" name="Text Box 69"/>
                <p:cNvSpPr txBox="1">
                  <a:spLocks noChangeArrowheads="1"/>
                </p:cNvSpPr>
                <p:nvPr/>
              </p:nvSpPr>
              <p:spPr bwMode="auto">
                <a:xfrm>
                  <a:off x="2283" y="2852"/>
                  <a:ext cx="169"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f</a:t>
                  </a:r>
                </a:p>
              </p:txBody>
            </p:sp>
            <p:sp>
              <p:nvSpPr>
                <p:cNvPr id="1118278" name="Text Box 70"/>
                <p:cNvSpPr txBox="1">
                  <a:spLocks noChangeArrowheads="1"/>
                </p:cNvSpPr>
                <p:nvPr/>
              </p:nvSpPr>
              <p:spPr bwMode="auto">
                <a:xfrm>
                  <a:off x="1870" y="2604"/>
                  <a:ext cx="276"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ch</a:t>
                  </a:r>
                </a:p>
              </p:txBody>
            </p:sp>
            <p:sp>
              <p:nvSpPr>
                <p:cNvPr id="1118279" name="Text Box 71"/>
                <p:cNvSpPr txBox="1">
                  <a:spLocks noChangeArrowheads="1"/>
                </p:cNvSpPr>
                <p:nvPr/>
              </p:nvSpPr>
              <p:spPr bwMode="auto">
                <a:xfrm>
                  <a:off x="1979" y="2344"/>
                  <a:ext cx="160"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i</a:t>
                  </a:r>
                </a:p>
              </p:txBody>
            </p:sp>
          </p:grpSp>
          <p:grpSp>
            <p:nvGrpSpPr>
              <p:cNvPr id="1118280" name="Group 72"/>
              <p:cNvGrpSpPr/>
              <p:nvPr/>
            </p:nvGrpSpPr>
            <p:grpSpPr bwMode="auto">
              <a:xfrm>
                <a:off x="2472" y="2400"/>
                <a:ext cx="1511" cy="799"/>
                <a:chOff x="1822" y="2333"/>
                <a:chExt cx="1511" cy="799"/>
              </a:xfrm>
            </p:grpSpPr>
            <p:sp>
              <p:nvSpPr>
                <p:cNvPr id="1118281" name="Rectangle 73"/>
                <p:cNvSpPr>
                  <a:spLocks noChangeArrowheads="1"/>
                </p:cNvSpPr>
                <p:nvPr/>
              </p:nvSpPr>
              <p:spPr bwMode="auto">
                <a:xfrm>
                  <a:off x="1822" y="2333"/>
                  <a:ext cx="723" cy="267"/>
                </a:xfrm>
                <a:prstGeom prst="rect">
                  <a:avLst/>
                </a:prstGeom>
                <a:noFill/>
                <a:ln w="28575">
                  <a:solidFill>
                    <a:schemeClr val="tx1"/>
                  </a:solidFill>
                  <a:miter lim="800000"/>
                </a:ln>
                <a:effectLst/>
              </p:spPr>
              <p:txBody>
                <a:bodyPr wrap="none" anchor="ctr"/>
                <a:lstStyle/>
                <a:p>
                  <a:endParaRPr lang="zh-CN" altLang="en-US"/>
                </a:p>
              </p:txBody>
            </p:sp>
            <p:sp>
              <p:nvSpPr>
                <p:cNvPr id="1118282" name="Rectangle 74"/>
                <p:cNvSpPr>
                  <a:spLocks noChangeArrowheads="1"/>
                </p:cNvSpPr>
                <p:nvPr/>
              </p:nvSpPr>
              <p:spPr bwMode="auto">
                <a:xfrm>
                  <a:off x="1822" y="2600"/>
                  <a:ext cx="367" cy="244"/>
                </a:xfrm>
                <a:prstGeom prst="rect">
                  <a:avLst/>
                </a:prstGeom>
                <a:noFill/>
                <a:ln w="28575">
                  <a:solidFill>
                    <a:schemeClr val="tx1"/>
                  </a:solidFill>
                  <a:miter lim="800000"/>
                </a:ln>
                <a:effectLst/>
              </p:spPr>
              <p:txBody>
                <a:bodyPr wrap="none" anchor="ctr"/>
                <a:lstStyle/>
                <a:p>
                  <a:endParaRPr lang="zh-CN" altLang="en-US"/>
                </a:p>
              </p:txBody>
            </p:sp>
            <p:sp>
              <p:nvSpPr>
                <p:cNvPr id="1118283" name="Rectangle 75"/>
                <p:cNvSpPr>
                  <a:spLocks noChangeArrowheads="1"/>
                </p:cNvSpPr>
                <p:nvPr/>
              </p:nvSpPr>
              <p:spPr bwMode="auto">
                <a:xfrm>
                  <a:off x="1822" y="2844"/>
                  <a:ext cx="1511" cy="278"/>
                </a:xfrm>
                <a:prstGeom prst="rect">
                  <a:avLst/>
                </a:prstGeom>
                <a:noFill/>
                <a:ln w="28575">
                  <a:solidFill>
                    <a:schemeClr val="tx1"/>
                  </a:solidFill>
                  <a:miter lim="800000"/>
                </a:ln>
                <a:effectLst/>
              </p:spPr>
              <p:txBody>
                <a:bodyPr wrap="none" anchor="ctr"/>
                <a:lstStyle/>
                <a:p>
                  <a:endParaRPr lang="zh-CN" altLang="en-US"/>
                </a:p>
              </p:txBody>
            </p:sp>
            <p:sp>
              <p:nvSpPr>
                <p:cNvPr id="1118284" name="Line 76"/>
                <p:cNvSpPr>
                  <a:spLocks noChangeShapeType="1"/>
                </p:cNvSpPr>
                <p:nvPr/>
              </p:nvSpPr>
              <p:spPr bwMode="auto">
                <a:xfrm>
                  <a:off x="2189" y="2333"/>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85" name="Line 77"/>
                <p:cNvSpPr>
                  <a:spLocks noChangeShapeType="1"/>
                </p:cNvSpPr>
                <p:nvPr/>
              </p:nvSpPr>
              <p:spPr bwMode="auto">
                <a:xfrm>
                  <a:off x="2189" y="2844"/>
                  <a:ext cx="0" cy="288"/>
                </a:xfrm>
                <a:prstGeom prst="line">
                  <a:avLst/>
                </a:prstGeom>
                <a:noFill/>
                <a:ln w="9525" cap="rnd">
                  <a:solidFill>
                    <a:schemeClr val="tx1"/>
                  </a:solidFill>
                  <a:prstDash val="sysDot"/>
                  <a:round/>
                </a:ln>
                <a:effectLst/>
              </p:spPr>
              <p:txBody>
                <a:bodyPr wrap="none" anchor="ctr"/>
                <a:lstStyle/>
                <a:p>
                  <a:endParaRPr lang="zh-CN" altLang="en-US"/>
                </a:p>
              </p:txBody>
            </p:sp>
            <p:sp>
              <p:nvSpPr>
                <p:cNvPr id="1118286" name="Line 78"/>
                <p:cNvSpPr>
                  <a:spLocks noChangeShapeType="1"/>
                </p:cNvSpPr>
                <p:nvPr/>
              </p:nvSpPr>
              <p:spPr bwMode="auto">
                <a:xfrm>
                  <a:off x="2545" y="2844"/>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87" name="Line 79"/>
                <p:cNvSpPr>
                  <a:spLocks noChangeShapeType="1"/>
                </p:cNvSpPr>
                <p:nvPr/>
              </p:nvSpPr>
              <p:spPr bwMode="auto">
                <a:xfrm>
                  <a:off x="2923" y="2844"/>
                  <a:ext cx="0" cy="267"/>
                </a:xfrm>
                <a:prstGeom prst="line">
                  <a:avLst/>
                </a:prstGeom>
                <a:noFill/>
                <a:ln w="9525" cap="rnd">
                  <a:solidFill>
                    <a:schemeClr val="tx1"/>
                  </a:solidFill>
                  <a:prstDash val="sysDot"/>
                  <a:round/>
                </a:ln>
                <a:effectLst/>
              </p:spPr>
              <p:txBody>
                <a:bodyPr wrap="none" anchor="ctr"/>
                <a:lstStyle/>
                <a:p>
                  <a:endParaRPr lang="zh-CN" altLang="en-US"/>
                </a:p>
              </p:txBody>
            </p:sp>
            <p:sp>
              <p:nvSpPr>
                <p:cNvPr id="1118288" name="Text Box 80"/>
                <p:cNvSpPr txBox="1">
                  <a:spLocks noChangeArrowheads="1"/>
                </p:cNvSpPr>
                <p:nvPr/>
              </p:nvSpPr>
              <p:spPr bwMode="auto">
                <a:xfrm>
                  <a:off x="2283" y="2852"/>
                  <a:ext cx="169"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f</a:t>
                  </a:r>
                </a:p>
              </p:txBody>
            </p:sp>
            <p:sp>
              <p:nvSpPr>
                <p:cNvPr id="1118289" name="Text Box 81"/>
                <p:cNvSpPr txBox="1">
                  <a:spLocks noChangeArrowheads="1"/>
                </p:cNvSpPr>
                <p:nvPr/>
              </p:nvSpPr>
              <p:spPr bwMode="auto">
                <a:xfrm>
                  <a:off x="1870" y="2604"/>
                  <a:ext cx="276"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ch</a:t>
                  </a:r>
                </a:p>
              </p:txBody>
            </p:sp>
            <p:sp>
              <p:nvSpPr>
                <p:cNvPr id="1118290" name="Text Box 82"/>
                <p:cNvSpPr txBox="1">
                  <a:spLocks noChangeArrowheads="1"/>
                </p:cNvSpPr>
                <p:nvPr/>
              </p:nvSpPr>
              <p:spPr bwMode="auto">
                <a:xfrm>
                  <a:off x="1979" y="2344"/>
                  <a:ext cx="160" cy="250"/>
                </a:xfrm>
                <a:prstGeom prst="rect">
                  <a:avLst/>
                </a:prstGeom>
                <a:noFill/>
                <a:ln w="9525">
                  <a:noFill/>
                  <a:miter lim="800000"/>
                </a:ln>
                <a:effectLst/>
              </p:spPr>
              <p:txBody>
                <a:bodyPr wrap="none" anchor="ctr">
                  <a:spAutoFit/>
                </a:bodyPr>
                <a:lstStyle/>
                <a:p>
                  <a:pPr algn="ctr" eaLnBrk="0" hangingPunct="0"/>
                  <a:r>
                    <a:rPr lang="en-US" altLang="zh-CN" sz="2000" b="1">
                      <a:effectLst>
                        <a:outerShdw blurRad="38100" dist="38100" dir="2700000" algn="tl">
                          <a:srgbClr val="FFFFFF"/>
                        </a:outerShdw>
                      </a:effectLst>
                    </a:rPr>
                    <a:t>i</a:t>
                  </a:r>
                </a:p>
              </p:txBody>
            </p:sp>
          </p:grpSp>
        </p:grpSp>
        <p:sp>
          <p:nvSpPr>
            <p:cNvPr id="1118291" name="Line 83"/>
            <p:cNvSpPr>
              <a:spLocks noChangeShapeType="1"/>
            </p:cNvSpPr>
            <p:nvPr/>
          </p:nvSpPr>
          <p:spPr bwMode="auto">
            <a:xfrm>
              <a:off x="960" y="3168"/>
              <a:ext cx="0" cy="156"/>
            </a:xfrm>
            <a:prstGeom prst="line">
              <a:avLst/>
            </a:prstGeom>
            <a:noFill/>
            <a:ln w="19050">
              <a:solidFill>
                <a:schemeClr val="bg2"/>
              </a:solidFill>
              <a:round/>
            </a:ln>
            <a:effectLst/>
          </p:spPr>
          <p:txBody>
            <a:bodyPr wrap="none" lIns="90000" tIns="46800" rIns="90000" bIns="46800" anchor="ctr">
              <a:spAutoFit/>
            </a:bodyPr>
            <a:lstStyle/>
            <a:p>
              <a:endParaRPr lang="zh-CN" altLang="en-US"/>
            </a:p>
          </p:txBody>
        </p:sp>
        <p:sp>
          <p:nvSpPr>
            <p:cNvPr id="1118292" name="Line 84"/>
            <p:cNvSpPr>
              <a:spLocks noChangeShapeType="1"/>
            </p:cNvSpPr>
            <p:nvPr/>
          </p:nvSpPr>
          <p:spPr bwMode="auto">
            <a:xfrm>
              <a:off x="2472" y="3168"/>
              <a:ext cx="0" cy="156"/>
            </a:xfrm>
            <a:prstGeom prst="line">
              <a:avLst/>
            </a:prstGeom>
            <a:noFill/>
            <a:ln w="19050">
              <a:solidFill>
                <a:schemeClr val="bg2"/>
              </a:solidFill>
              <a:round/>
            </a:ln>
            <a:effectLst/>
          </p:spPr>
          <p:txBody>
            <a:bodyPr wrap="none" lIns="90000" tIns="46800" rIns="90000" bIns="46800" anchor="ctr">
              <a:spAutoFit/>
            </a:bodyPr>
            <a:lstStyle/>
            <a:p>
              <a:endParaRPr lang="zh-CN" altLang="en-US"/>
            </a:p>
          </p:txBody>
        </p:sp>
        <p:sp>
          <p:nvSpPr>
            <p:cNvPr id="1118293" name="Line 85"/>
            <p:cNvSpPr>
              <a:spLocks noChangeShapeType="1"/>
            </p:cNvSpPr>
            <p:nvPr/>
          </p:nvSpPr>
          <p:spPr bwMode="auto">
            <a:xfrm>
              <a:off x="3984" y="3168"/>
              <a:ext cx="0" cy="156"/>
            </a:xfrm>
            <a:prstGeom prst="line">
              <a:avLst/>
            </a:prstGeom>
            <a:noFill/>
            <a:ln w="19050">
              <a:solidFill>
                <a:schemeClr val="bg2"/>
              </a:solidFill>
              <a:round/>
            </a:ln>
            <a:effectLst/>
          </p:spPr>
          <p:txBody>
            <a:bodyPr wrap="none" lIns="90000" tIns="46800" rIns="90000" bIns="46800" anchor="ctr">
              <a:spAutoFit/>
            </a:bodyPr>
            <a:lstStyle/>
            <a:p>
              <a:endParaRPr lang="zh-CN" altLang="en-US"/>
            </a:p>
          </p:txBody>
        </p:sp>
        <p:sp>
          <p:nvSpPr>
            <p:cNvPr id="1118294" name="Line 86"/>
            <p:cNvSpPr>
              <a:spLocks noChangeShapeType="1"/>
            </p:cNvSpPr>
            <p:nvPr/>
          </p:nvSpPr>
          <p:spPr bwMode="auto">
            <a:xfrm>
              <a:off x="1924" y="3300"/>
              <a:ext cx="528" cy="0"/>
            </a:xfrm>
            <a:prstGeom prst="line">
              <a:avLst/>
            </a:prstGeom>
            <a:noFill/>
            <a:ln w="19050">
              <a:solidFill>
                <a:schemeClr val="bg2"/>
              </a:solidFill>
              <a:round/>
              <a:headEnd type="triangle" w="med" len="med"/>
            </a:ln>
            <a:effectLst/>
          </p:spPr>
          <p:txBody>
            <a:bodyPr wrap="none" lIns="90000" tIns="46800" rIns="90000" bIns="46800" anchor="ctr">
              <a:spAutoFit/>
            </a:bodyPr>
            <a:lstStyle/>
            <a:p>
              <a:endParaRPr lang="zh-CN" altLang="en-US"/>
            </a:p>
          </p:txBody>
        </p:sp>
        <p:sp>
          <p:nvSpPr>
            <p:cNvPr id="1118295" name="Line 87"/>
            <p:cNvSpPr>
              <a:spLocks noChangeShapeType="1"/>
            </p:cNvSpPr>
            <p:nvPr/>
          </p:nvSpPr>
          <p:spPr bwMode="auto">
            <a:xfrm>
              <a:off x="2492" y="3300"/>
              <a:ext cx="528" cy="0"/>
            </a:xfrm>
            <a:prstGeom prst="line">
              <a:avLst/>
            </a:prstGeom>
            <a:noFill/>
            <a:ln w="19050">
              <a:solidFill>
                <a:schemeClr val="bg2"/>
              </a:solidFill>
              <a:round/>
              <a:tailEnd type="triangle" w="med" len="med"/>
            </a:ln>
            <a:effectLst/>
          </p:spPr>
          <p:txBody>
            <a:bodyPr wrap="none" lIns="90000" tIns="46800" rIns="90000" bIns="46800" anchor="ctr">
              <a:spAutoFit/>
            </a:bodyPr>
            <a:lstStyle/>
            <a:p>
              <a:endParaRPr lang="zh-CN" altLang="en-US"/>
            </a:p>
          </p:txBody>
        </p:sp>
        <p:sp>
          <p:nvSpPr>
            <p:cNvPr id="1118296" name="Line 88"/>
            <p:cNvSpPr>
              <a:spLocks noChangeShapeType="1"/>
            </p:cNvSpPr>
            <p:nvPr/>
          </p:nvSpPr>
          <p:spPr bwMode="auto">
            <a:xfrm>
              <a:off x="3444" y="3300"/>
              <a:ext cx="528" cy="0"/>
            </a:xfrm>
            <a:prstGeom prst="line">
              <a:avLst/>
            </a:prstGeom>
            <a:noFill/>
            <a:ln w="19050">
              <a:solidFill>
                <a:schemeClr val="bg2"/>
              </a:solidFill>
              <a:round/>
              <a:headEnd type="triangle" w="med" len="med"/>
            </a:ln>
            <a:effectLst/>
          </p:spPr>
          <p:txBody>
            <a:bodyPr wrap="none" lIns="90000" tIns="46800" rIns="90000" bIns="46800" anchor="ctr">
              <a:spAutoFit/>
            </a:bodyPr>
            <a:lstStyle/>
            <a:p>
              <a:endParaRPr lang="zh-CN" altLang="en-US"/>
            </a:p>
          </p:txBody>
        </p:sp>
        <p:sp>
          <p:nvSpPr>
            <p:cNvPr id="1118297" name="Line 89"/>
            <p:cNvSpPr>
              <a:spLocks noChangeShapeType="1"/>
            </p:cNvSpPr>
            <p:nvPr/>
          </p:nvSpPr>
          <p:spPr bwMode="auto">
            <a:xfrm>
              <a:off x="984" y="3300"/>
              <a:ext cx="528" cy="0"/>
            </a:xfrm>
            <a:prstGeom prst="line">
              <a:avLst/>
            </a:prstGeom>
            <a:noFill/>
            <a:ln w="19050">
              <a:solidFill>
                <a:schemeClr val="bg2"/>
              </a:solidFill>
              <a:round/>
              <a:tailEnd type="triangle" w="med" len="med"/>
            </a:ln>
            <a:effectLst/>
          </p:spPr>
          <p:txBody>
            <a:bodyPr wrap="none" lIns="90000" tIns="46800" rIns="90000" bIns="46800" anchor="ctr">
              <a:spAutoFit/>
            </a:bodyPr>
            <a:lstStyle/>
            <a:p>
              <a:endParaRPr lang="zh-CN" altLang="en-US"/>
            </a:p>
          </p:txBody>
        </p:sp>
        <p:sp>
          <p:nvSpPr>
            <p:cNvPr id="1118298" name="Text Box 90"/>
            <p:cNvSpPr txBox="1">
              <a:spLocks noChangeArrowheads="1"/>
            </p:cNvSpPr>
            <p:nvPr/>
          </p:nvSpPr>
          <p:spPr bwMode="auto">
            <a:xfrm>
              <a:off x="1611" y="3166"/>
              <a:ext cx="211" cy="292"/>
            </a:xfrm>
            <a:prstGeom prst="rect">
              <a:avLst/>
            </a:prstGeom>
            <a:noFill/>
            <a:ln w="38100">
              <a:noFill/>
              <a:miter lim="800000"/>
            </a:ln>
            <a:effectLst/>
          </p:spPr>
          <p:txBody>
            <a:bodyPr wrap="none" lIns="90000" tIns="46800" rIns="90000" bIns="46800" anchor="ctr">
              <a:spAutoFit/>
            </a:bodyPr>
            <a:lstStyle/>
            <a:p>
              <a:pPr algn="ctr"/>
              <a:r>
                <a:rPr lang="en-US" altLang="zh-CN" b="1">
                  <a:solidFill>
                    <a:srgbClr val="CC0000"/>
                  </a:solidFill>
                  <a:effectLst>
                    <a:outerShdw blurRad="38100" dist="38100" dir="2700000" algn="tl">
                      <a:srgbClr val="000000"/>
                    </a:outerShdw>
                  </a:effectLst>
                </a:rPr>
                <a:t>a</a:t>
              </a:r>
            </a:p>
          </p:txBody>
        </p:sp>
        <p:sp>
          <p:nvSpPr>
            <p:cNvPr id="1118299" name="Text Box 91"/>
            <p:cNvSpPr txBox="1">
              <a:spLocks noChangeArrowheads="1"/>
            </p:cNvSpPr>
            <p:nvPr/>
          </p:nvSpPr>
          <p:spPr bwMode="auto">
            <a:xfrm>
              <a:off x="3118" y="3166"/>
              <a:ext cx="223" cy="292"/>
            </a:xfrm>
            <a:prstGeom prst="rect">
              <a:avLst/>
            </a:prstGeom>
            <a:noFill/>
            <a:ln w="38100">
              <a:noFill/>
              <a:miter lim="800000"/>
            </a:ln>
            <a:effectLst/>
          </p:spPr>
          <p:txBody>
            <a:bodyPr wrap="none" lIns="90000" tIns="46800" rIns="90000" bIns="46800" anchor="ctr">
              <a:spAutoFit/>
            </a:bodyPr>
            <a:lstStyle/>
            <a:p>
              <a:pPr algn="ctr"/>
              <a:r>
                <a:rPr lang="en-US" altLang="zh-CN" b="1">
                  <a:solidFill>
                    <a:srgbClr val="CC0000"/>
                  </a:solidFill>
                  <a:effectLst>
                    <a:outerShdw blurRad="38100" dist="38100" dir="2700000" algn="tl">
                      <a:srgbClr val="000000"/>
                    </a:outerShdw>
                  </a:effectLst>
                </a:rPr>
                <a:t>b</a:t>
              </a:r>
            </a:p>
          </p:txBody>
        </p:sp>
      </p:grpSp>
      <p:sp>
        <p:nvSpPr>
          <p:cNvPr id="1118300" name="AutoShape 92"/>
          <p:cNvSpPr>
            <a:spLocks noChangeArrowheads="1"/>
          </p:cNvSpPr>
          <p:nvPr/>
        </p:nvSpPr>
        <p:spPr bwMode="auto">
          <a:xfrm>
            <a:off x="2824808" y="6070601"/>
            <a:ext cx="2500313" cy="720725"/>
          </a:xfrm>
          <a:prstGeom prst="wedgeRectCallout">
            <a:avLst>
              <a:gd name="adj1" fmla="val 52537"/>
              <a:gd name="adj2" fmla="val -94204"/>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r>
              <a:rPr lang="zh-CN" altLang="en-US" sz="2000" b="1">
                <a:effectLst>
                  <a:outerShdw blurRad="38100" dist="38100" dir="2700000" algn="tl">
                    <a:srgbClr val="FFFFFF"/>
                  </a:outerShdw>
                </a:effectLst>
                <a:latin typeface="隶书" panose="02010509060101010101" pitchFamily="49" charset="-122"/>
                <a:ea typeface="隶书" panose="02010509060101010101" pitchFamily="49" charset="-122"/>
              </a:rPr>
              <a:t>共用体</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变量任何时刻</a:t>
            </a:r>
          </a:p>
          <a:p>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只有</a:t>
            </a:r>
            <a:r>
              <a:rPr lang="zh-CN" altLang="zh-CN"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一个成员</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存在</a:t>
            </a:r>
            <a:endParaRPr lang="zh-CN" altLang="en-US" sz="2000" b="1">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118301" name="AutoShape 93"/>
          <p:cNvSpPr>
            <a:spLocks noChangeArrowheads="1"/>
          </p:cNvSpPr>
          <p:nvPr/>
        </p:nvSpPr>
        <p:spPr bwMode="auto">
          <a:xfrm>
            <a:off x="6815782" y="6080126"/>
            <a:ext cx="3168650" cy="720725"/>
          </a:xfrm>
          <a:prstGeom prst="wedgeRectCallout">
            <a:avLst>
              <a:gd name="adj1" fmla="val -49449"/>
              <a:gd name="adj2" fmla="val -95375"/>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r>
              <a:rPr lang="zh-CN" altLang="en-US" sz="2000" b="1">
                <a:effectLst>
                  <a:outerShdw blurRad="38100" dist="38100" dir="2700000" algn="tl">
                    <a:srgbClr val="FFFFFF"/>
                  </a:outerShdw>
                </a:effectLst>
                <a:latin typeface="隶书" panose="02010509060101010101" pitchFamily="49" charset="-122"/>
                <a:ea typeface="隶书" panose="02010509060101010101" pitchFamily="49" charset="-122"/>
              </a:rPr>
              <a:t>共用体</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变量定义</a:t>
            </a:r>
            <a:r>
              <a:rPr lang="zh-CN" altLang="zh-CN" sz="2000" b="1">
                <a:solidFill>
                  <a:schemeClr val="tx2"/>
                </a:solidFill>
                <a:effectLst>
                  <a:outerShdw blurRad="38100" dist="38100" dir="2700000" algn="tl">
                    <a:srgbClr val="FFFFFF"/>
                  </a:outerShdw>
                </a:effectLst>
                <a:latin typeface="隶书" panose="02010509060101010101" pitchFamily="49" charset="-122"/>
                <a:ea typeface="隶书" panose="02010509060101010101" pitchFamily="49" charset="-122"/>
              </a:rPr>
              <a:t>分配内存</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a:t>
            </a:r>
          </a:p>
          <a:p>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长度=</a:t>
            </a:r>
            <a:r>
              <a:rPr lang="zh-CN" altLang="zh-CN" sz="20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最长成员</a:t>
            </a:r>
            <a:r>
              <a:rPr lang="zh-CN" altLang="zh-CN" sz="2000" b="1">
                <a:effectLst>
                  <a:outerShdw blurRad="38100" dist="38100" dir="2700000" algn="tl">
                    <a:srgbClr val="FFFFFF"/>
                  </a:outerShdw>
                </a:effectLst>
                <a:latin typeface="隶书" panose="02010509060101010101" pitchFamily="49" charset="-122"/>
                <a:ea typeface="隶书" panose="02010509060101010101" pitchFamily="49" charset="-122"/>
              </a:rPr>
              <a:t>所占字节数</a:t>
            </a:r>
            <a:endParaRPr lang="zh-CN" altLang="en-US" sz="2000" b="1">
              <a:effectLst>
                <a:outerShdw blurRad="38100" dist="38100" dir="2700000" algn="tl">
                  <a:srgbClr val="FFFFFF"/>
                </a:outerShdw>
              </a:effectLst>
              <a:latin typeface="隶书" panose="02010509060101010101" pitchFamily="49" charset="-122"/>
              <a:ea typeface="隶书" panose="02010509060101010101" pitchFamily="49" charset="-122"/>
            </a:endParaRPr>
          </a:p>
        </p:txBody>
      </p:sp>
      <p:grpSp>
        <p:nvGrpSpPr>
          <p:cNvPr id="1118302" name="Group 94"/>
          <p:cNvGrpSpPr/>
          <p:nvPr/>
        </p:nvGrpSpPr>
        <p:grpSpPr bwMode="auto">
          <a:xfrm>
            <a:off x="-9822" y="0"/>
            <a:ext cx="446088" cy="6858000"/>
            <a:chOff x="0" y="0"/>
            <a:chExt cx="281" cy="4320"/>
          </a:xfrm>
        </p:grpSpPr>
        <p:sp>
          <p:nvSpPr>
            <p:cNvPr id="1118303" name="Text Box 9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18304" name="Text Box 9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18263"/>
                                        </p:tgtEl>
                                        <p:attrNameLst>
                                          <p:attrName>style.visibility</p:attrName>
                                        </p:attrNameLst>
                                      </p:cBhvr>
                                      <p:to>
                                        <p:strVal val="visible"/>
                                      </p:to>
                                    </p:set>
                                    <p:anim calcmode="lin" valueType="num">
                                      <p:cBhvr additive="base">
                                        <p:cTn id="7" dur="500" fill="hold"/>
                                        <p:tgtEl>
                                          <p:spTgt spid="1118263"/>
                                        </p:tgtEl>
                                        <p:attrNameLst>
                                          <p:attrName>ppt_x</p:attrName>
                                        </p:attrNameLst>
                                      </p:cBhvr>
                                      <p:tavLst>
                                        <p:tav tm="0">
                                          <p:val>
                                            <p:strVal val="0-#ppt_w/2"/>
                                          </p:val>
                                        </p:tav>
                                        <p:tav tm="100000">
                                          <p:val>
                                            <p:strVal val="#ppt_x"/>
                                          </p:val>
                                        </p:tav>
                                      </p:tavLst>
                                    </p:anim>
                                    <p:anim calcmode="lin" valueType="num">
                                      <p:cBhvr additive="base">
                                        <p:cTn id="8" dur="500" fill="hold"/>
                                        <p:tgtEl>
                                          <p:spTgt spid="11182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18264"/>
                                        </p:tgtEl>
                                        <p:attrNameLst>
                                          <p:attrName>style.visibility</p:attrName>
                                        </p:attrNameLst>
                                      </p:cBhvr>
                                      <p:to>
                                        <p:strVal val="visible"/>
                                      </p:to>
                                    </p:set>
                                    <p:animEffect transition="in" filter="box(out)">
                                      <p:cBhvr>
                                        <p:cTn id="13" dur="500"/>
                                        <p:tgtEl>
                                          <p:spTgt spid="1118264"/>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18267"/>
                                        </p:tgtEl>
                                        <p:attrNameLst>
                                          <p:attrName>style.visibility</p:attrName>
                                        </p:attrNameLst>
                                      </p:cBhvr>
                                      <p:to>
                                        <p:strVal val="visible"/>
                                      </p:to>
                                    </p:set>
                                    <p:animEffect transition="in" filter="box(out)">
                                      <p:cBhvr>
                                        <p:cTn id="18" dur="500"/>
                                        <p:tgtEl>
                                          <p:spTgt spid="1118267"/>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18265"/>
                                        </p:tgtEl>
                                        <p:attrNameLst>
                                          <p:attrName>style.visibility</p:attrName>
                                        </p:attrNameLst>
                                      </p:cBhvr>
                                      <p:to>
                                        <p:strVal val="visible"/>
                                      </p:to>
                                    </p:set>
                                    <p:animEffect transition="in" filter="box(out)">
                                      <p:cBhvr>
                                        <p:cTn id="23" dur="500"/>
                                        <p:tgtEl>
                                          <p:spTgt spid="1118265"/>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18266"/>
                                        </p:tgtEl>
                                        <p:attrNameLst>
                                          <p:attrName>style.visibility</p:attrName>
                                        </p:attrNameLst>
                                      </p:cBhvr>
                                      <p:to>
                                        <p:strVal val="visible"/>
                                      </p:to>
                                    </p:set>
                                    <p:animEffect transition="in" filter="box(out)">
                                      <p:cBhvr>
                                        <p:cTn id="28" dur="500"/>
                                        <p:tgtEl>
                                          <p:spTgt spid="1118266"/>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118301"/>
                                        </p:tgtEl>
                                        <p:attrNameLst>
                                          <p:attrName>style.visibility</p:attrName>
                                        </p:attrNameLst>
                                      </p:cBhvr>
                                      <p:to>
                                        <p:strVal val="visible"/>
                                      </p:to>
                                    </p:set>
                                    <p:animEffect transition="in" filter="box(out)">
                                      <p:cBhvr>
                                        <p:cTn id="33" dur="500"/>
                                        <p:tgtEl>
                                          <p:spTgt spid="1118301"/>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18300"/>
                                        </p:tgtEl>
                                        <p:attrNameLst>
                                          <p:attrName>style.visibility</p:attrName>
                                        </p:attrNameLst>
                                      </p:cBhvr>
                                      <p:to>
                                        <p:strVal val="visible"/>
                                      </p:to>
                                    </p:set>
                                    <p:animEffect transition="in" filter="box(out)">
                                      <p:cBhvr>
                                        <p:cTn id="38" dur="500"/>
                                        <p:tgtEl>
                                          <p:spTgt spid="1118300"/>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63" grpId="0"/>
      <p:bldP spid="1118264" grpId="0" animBg="1" autoUpdateAnimBg="0"/>
      <p:bldP spid="1118265" grpId="0" animBg="1" autoUpdateAnimBg="0"/>
      <p:bldP spid="1118266" grpId="0" animBg="1" autoUpdateAnimBg="0"/>
      <p:bldP spid="1118300" grpId="0" animBg="1" autoUpdateAnimBg="0"/>
      <p:bldP spid="1118301"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0262" name="Rectangle 6"/>
          <p:cNvSpPr>
            <a:spLocks noChangeArrowheads="1"/>
          </p:cNvSpPr>
          <p:nvPr/>
        </p:nvSpPr>
        <p:spPr bwMode="auto">
          <a:xfrm>
            <a:off x="743232" y="260351"/>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5334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联合体变量的引用</a:t>
            </a:r>
          </a:p>
        </p:txBody>
      </p:sp>
      <p:sp>
        <p:nvSpPr>
          <p:cNvPr id="1120307" name="Text Box 51"/>
          <p:cNvSpPr txBox="1">
            <a:spLocks noChangeArrowheads="1"/>
          </p:cNvSpPr>
          <p:nvPr/>
        </p:nvSpPr>
        <p:spPr bwMode="auto">
          <a:xfrm>
            <a:off x="1237422" y="908051"/>
            <a:ext cx="5040312" cy="504825"/>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联合体变量名</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成员名</a:t>
            </a:r>
          </a:p>
        </p:txBody>
      </p:sp>
      <p:sp>
        <p:nvSpPr>
          <p:cNvPr id="1120308" name="Text Box 52"/>
          <p:cNvSpPr txBox="1">
            <a:spLocks noChangeArrowheads="1"/>
          </p:cNvSpPr>
          <p:nvPr/>
        </p:nvSpPr>
        <p:spPr bwMode="auto">
          <a:xfrm>
            <a:off x="1234087" y="1595439"/>
            <a:ext cx="8030265" cy="504825"/>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联合体指针名</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-&gt;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成员名</a:t>
            </a:r>
            <a:r>
              <a:rPr lang="zh-CN" altLang="en-US" sz="2000" b="1">
                <a:effectLst>
                  <a:outerShdw blurRad="38100" dist="38100" dir="2700000" algn="tl">
                    <a:srgbClr val="FFFFFF"/>
                  </a:outerShdw>
                </a:effectLst>
                <a:latin typeface="+mn-lt"/>
                <a:ea typeface="楷体" panose="02010609060101010101" pitchFamily="49" charset="-122"/>
                <a:sym typeface="Wingdings 3" panose="05040102010807070707" pitchFamily="18" charset="2"/>
              </a:rPr>
              <a:t>  </a:t>
            </a:r>
            <a:r>
              <a:rPr lang="zh-CN" altLang="en-US" sz="2000" b="1">
                <a:solidFill>
                  <a:schemeClr val="accent2"/>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或 </a:t>
            </a:r>
            <a:r>
              <a:rPr lang="zh-CN" altLang="en-US" sz="2000" b="1">
                <a:effectLst>
                  <a:outerShdw blurRad="38100" dist="38100" dir="2700000" algn="tl">
                    <a:srgbClr val="FFFFFF"/>
                  </a:outerShdw>
                </a:effectLst>
                <a:latin typeface="+mn-lt"/>
                <a:ea typeface="楷体" panose="02010609060101010101" pitchFamily="49" charset="-122"/>
                <a:sym typeface="Wingdings 3" panose="05040102010807070707" pitchFamily="18" charset="2"/>
              </a:rPr>
              <a:t> </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rPr>
              <a:t>联合体指针名</a:t>
            </a:r>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a:solidFill>
                  <a:srgbClr val="FF0000"/>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成员名</a:t>
            </a:r>
            <a:r>
              <a:rPr lang="zh-CN" altLang="en-US">
                <a:latin typeface="+mn-lt"/>
                <a:ea typeface="楷体" panose="02010609060101010101" pitchFamily="49" charset="-122"/>
                <a:sym typeface="Wingdings 3" panose="05040102010807070707" pitchFamily="18" charset="2"/>
              </a:rPr>
              <a:t> </a:t>
            </a:r>
          </a:p>
        </p:txBody>
      </p:sp>
      <p:grpSp>
        <p:nvGrpSpPr>
          <p:cNvPr id="1120315" name="Group 59"/>
          <p:cNvGrpSpPr/>
          <p:nvPr/>
        </p:nvGrpSpPr>
        <p:grpSpPr bwMode="auto">
          <a:xfrm>
            <a:off x="1222316" y="2471142"/>
            <a:ext cx="8258170" cy="2686050"/>
            <a:chOff x="657" y="1489"/>
            <a:chExt cx="5202" cy="1692"/>
          </a:xfrm>
        </p:grpSpPr>
        <p:sp>
          <p:nvSpPr>
            <p:cNvPr id="1120310" name="Text Box 54" descr="信纸"/>
            <p:cNvSpPr txBox="1">
              <a:spLocks noChangeArrowheads="1"/>
            </p:cNvSpPr>
            <p:nvPr/>
          </p:nvSpPr>
          <p:spPr bwMode="auto">
            <a:xfrm>
              <a:off x="657" y="1489"/>
              <a:ext cx="2798" cy="1692"/>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r>
                <a:rPr lang="en-US" altLang="zh-CN" b="1">
                  <a:effectLst>
                    <a:outerShdw blurRad="38100" dist="38100" dir="2700000" algn="tl">
                      <a:srgbClr val="FFFFFF"/>
                    </a:outerShdw>
                  </a:effectLst>
                </a:rPr>
                <a:t>union data </a:t>
              </a:r>
            </a:p>
            <a:p>
              <a:pPr eaLnBrk="0" hangingPunct="0"/>
              <a:r>
                <a:rPr lang="en-US" altLang="zh-CN" b="1">
                  <a:effectLst>
                    <a:outerShdw blurRad="38100" dist="38100" dir="2700000" algn="tl">
                      <a:srgbClr val="FFFFFF"/>
                    </a:outerShdw>
                  </a:effectLst>
                </a:rPr>
                <a:t>{    </a:t>
              </a:r>
            </a:p>
            <a:p>
              <a:pPr eaLnBrk="0" hangingPunct="0"/>
              <a:r>
                <a:rPr lang="en-US" altLang="zh-CN" b="1">
                  <a:effectLst>
                    <a:outerShdw blurRad="38100" dist="38100" dir="2700000" algn="tl">
                      <a:srgbClr val="FFFFFF"/>
                    </a:outerShdw>
                  </a:effectLst>
                </a:rPr>
                <a:t>    int i;</a:t>
              </a:r>
            </a:p>
            <a:p>
              <a:pPr eaLnBrk="0" hangingPunct="0"/>
              <a:r>
                <a:rPr lang="en-US" altLang="zh-CN" b="1">
                  <a:effectLst>
                    <a:outerShdw blurRad="38100" dist="38100" dir="2700000" algn="tl">
                      <a:srgbClr val="FFFFFF"/>
                    </a:outerShdw>
                  </a:effectLst>
                </a:rPr>
                <a:t>    char ch;</a:t>
              </a:r>
            </a:p>
            <a:p>
              <a:pPr eaLnBrk="0" hangingPunct="0"/>
              <a:r>
                <a:rPr lang="en-US" altLang="zh-CN" b="1">
                  <a:effectLst>
                    <a:outerShdw blurRad="38100" dist="38100" dir="2700000" algn="tl">
                      <a:srgbClr val="FFFFFF"/>
                    </a:outerShdw>
                  </a:effectLst>
                </a:rPr>
                <a:t>    float f;</a:t>
              </a:r>
            </a:p>
            <a:p>
              <a:pPr eaLnBrk="0" hangingPunct="0"/>
              <a:r>
                <a:rPr lang="en-US" altLang="zh-CN" b="1">
                  <a:effectLst>
                    <a:outerShdw blurRad="38100" dist="38100" dir="2700000" algn="tl">
                      <a:srgbClr val="FFFFFF"/>
                    </a:outerShdw>
                  </a:effectLst>
                </a:rPr>
                <a:t>};</a:t>
              </a:r>
            </a:p>
            <a:p>
              <a:pPr eaLnBrk="0" hangingPunct="0"/>
              <a:r>
                <a:rPr lang="en-US" altLang="zh-CN" b="1">
                  <a:effectLst>
                    <a:outerShdw blurRad="38100" dist="38100" dir="2700000" algn="tl">
                      <a:srgbClr val="FFFFFF"/>
                    </a:outerShdw>
                  </a:effectLst>
                </a:rPr>
                <a:t>union data a, b, c, *p, d[3];</a:t>
              </a:r>
            </a:p>
          </p:txBody>
        </p:sp>
        <p:sp>
          <p:nvSpPr>
            <p:cNvPr id="1120311" name="Rectangle 55"/>
            <p:cNvSpPr>
              <a:spLocks noChangeArrowheads="1"/>
            </p:cNvSpPr>
            <p:nvPr/>
          </p:nvSpPr>
          <p:spPr bwMode="auto">
            <a:xfrm>
              <a:off x="3855" y="1548"/>
              <a:ext cx="1299" cy="300"/>
            </a:xfrm>
            <a:prstGeom prst="rect">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b="1">
                  <a:effectLst>
                    <a:outerShdw blurRad="38100" dist="38100" dir="2700000" algn="tl">
                      <a:srgbClr val="FFFFFF"/>
                    </a:outerShdw>
                  </a:effectLst>
                </a:rPr>
                <a:t>a.i    a.ch     a.f</a:t>
              </a:r>
            </a:p>
          </p:txBody>
        </p:sp>
        <p:sp>
          <p:nvSpPr>
            <p:cNvPr id="1120312" name="Rectangle 56"/>
            <p:cNvSpPr>
              <a:spLocks noChangeArrowheads="1"/>
            </p:cNvSpPr>
            <p:nvPr/>
          </p:nvSpPr>
          <p:spPr bwMode="auto">
            <a:xfrm>
              <a:off x="3854" y="1924"/>
              <a:ext cx="1515" cy="300"/>
            </a:xfrm>
            <a:prstGeom prst="rect">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b="1">
                  <a:effectLst>
                    <a:outerShdw blurRad="38100" dist="38100" dir="2700000" algn="tl">
                      <a:srgbClr val="FFFFFF"/>
                    </a:outerShdw>
                  </a:effectLst>
                </a:rPr>
                <a:t>p-&gt;i   p-&gt;ch  p-&gt;f</a:t>
              </a:r>
            </a:p>
          </p:txBody>
        </p:sp>
        <p:sp>
          <p:nvSpPr>
            <p:cNvPr id="1120313" name="Rectangle 57"/>
            <p:cNvSpPr>
              <a:spLocks noChangeArrowheads="1"/>
            </p:cNvSpPr>
            <p:nvPr/>
          </p:nvSpPr>
          <p:spPr bwMode="auto">
            <a:xfrm>
              <a:off x="3855" y="2300"/>
              <a:ext cx="1812" cy="300"/>
            </a:xfrm>
            <a:prstGeom prst="rect">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b="1">
                  <a:effectLst>
                    <a:outerShdw blurRad="38100" dist="38100" dir="2700000" algn="tl">
                      <a:srgbClr val="FFFFFF"/>
                    </a:outerShdw>
                  </a:effectLst>
                </a:rPr>
                <a:t>(*p).i   (*p).ch  (*p).f</a:t>
              </a:r>
            </a:p>
          </p:txBody>
        </p:sp>
        <p:sp>
          <p:nvSpPr>
            <p:cNvPr id="1120314" name="Rectangle 58"/>
            <p:cNvSpPr>
              <a:spLocks noChangeArrowheads="1"/>
            </p:cNvSpPr>
            <p:nvPr/>
          </p:nvSpPr>
          <p:spPr bwMode="auto">
            <a:xfrm>
              <a:off x="3855" y="2676"/>
              <a:ext cx="2004" cy="300"/>
            </a:xfrm>
            <a:prstGeom prst="rect">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r>
                <a:rPr lang="en-US" altLang="zh-CN" b="1">
                  <a:effectLst>
                    <a:outerShdw blurRad="38100" dist="38100" dir="2700000" algn="tl">
                      <a:srgbClr val="FFFFFF"/>
                    </a:outerShdw>
                  </a:effectLst>
                </a:rPr>
                <a:t>d[0].i    d[0].ch     d[0].f</a:t>
              </a:r>
            </a:p>
          </p:txBody>
        </p:sp>
      </p:grpSp>
      <p:grpSp>
        <p:nvGrpSpPr>
          <p:cNvPr id="1120316" name="Group 60"/>
          <p:cNvGrpSpPr/>
          <p:nvPr/>
        </p:nvGrpSpPr>
        <p:grpSpPr bwMode="auto">
          <a:xfrm>
            <a:off x="-12419" y="0"/>
            <a:ext cx="446088" cy="6858000"/>
            <a:chOff x="0" y="0"/>
            <a:chExt cx="281" cy="4320"/>
          </a:xfrm>
        </p:grpSpPr>
        <p:sp>
          <p:nvSpPr>
            <p:cNvPr id="1120317" name="Text Box 6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20318" name="Text Box 6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0262"/>
                                        </p:tgtEl>
                                        <p:attrNameLst>
                                          <p:attrName>style.visibility</p:attrName>
                                        </p:attrNameLst>
                                      </p:cBhvr>
                                      <p:to>
                                        <p:strVal val="visible"/>
                                      </p:to>
                                    </p:set>
                                    <p:anim calcmode="lin" valueType="num">
                                      <p:cBhvr additive="base">
                                        <p:cTn id="7" dur="500" fill="hold"/>
                                        <p:tgtEl>
                                          <p:spTgt spid="1120262"/>
                                        </p:tgtEl>
                                        <p:attrNameLst>
                                          <p:attrName>ppt_x</p:attrName>
                                        </p:attrNameLst>
                                      </p:cBhvr>
                                      <p:tavLst>
                                        <p:tav tm="0">
                                          <p:val>
                                            <p:strVal val="0-#ppt_w/2"/>
                                          </p:val>
                                        </p:tav>
                                        <p:tav tm="100000">
                                          <p:val>
                                            <p:strVal val="#ppt_x"/>
                                          </p:val>
                                        </p:tav>
                                      </p:tavLst>
                                    </p:anim>
                                    <p:anim calcmode="lin" valueType="num">
                                      <p:cBhvr additive="base">
                                        <p:cTn id="8" dur="500" fill="hold"/>
                                        <p:tgtEl>
                                          <p:spTgt spid="11202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0307"/>
                                        </p:tgtEl>
                                        <p:attrNameLst>
                                          <p:attrName>style.visibility</p:attrName>
                                        </p:attrNameLst>
                                      </p:cBhvr>
                                      <p:to>
                                        <p:strVal val="visible"/>
                                      </p:to>
                                    </p:set>
                                    <p:animEffect transition="in" filter="box(out)">
                                      <p:cBhvr>
                                        <p:cTn id="13" dur="500"/>
                                        <p:tgtEl>
                                          <p:spTgt spid="1120307"/>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20308"/>
                                        </p:tgtEl>
                                        <p:attrNameLst>
                                          <p:attrName>style.visibility</p:attrName>
                                        </p:attrNameLst>
                                      </p:cBhvr>
                                      <p:to>
                                        <p:strVal val="visible"/>
                                      </p:to>
                                    </p:set>
                                    <p:animEffect transition="in" filter="box(out)">
                                      <p:cBhvr>
                                        <p:cTn id="18" dur="500"/>
                                        <p:tgtEl>
                                          <p:spTgt spid="1120308"/>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20315"/>
                                        </p:tgtEl>
                                        <p:attrNameLst>
                                          <p:attrName>style.visibility</p:attrName>
                                        </p:attrNameLst>
                                      </p:cBhvr>
                                      <p:to>
                                        <p:strVal val="visible"/>
                                      </p:to>
                                    </p:set>
                                    <p:animEffect transition="in" filter="box(out)">
                                      <p:cBhvr>
                                        <p:cTn id="23" dur="500"/>
                                        <p:tgtEl>
                                          <p:spTgt spid="1120315"/>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0262" grpId="0"/>
      <p:bldP spid="1120307" grpId="0" animBg="1"/>
      <p:bldP spid="1120308"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2309" name="Rectangle 5"/>
          <p:cNvSpPr>
            <a:spLocks noChangeArrowheads="1"/>
          </p:cNvSpPr>
          <p:nvPr/>
        </p:nvSpPr>
        <p:spPr bwMode="auto">
          <a:xfrm>
            <a:off x="560091" y="117475"/>
            <a:ext cx="3249612"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3</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、联合体变量的赋值 </a:t>
            </a:r>
          </a:p>
        </p:txBody>
      </p:sp>
      <p:sp>
        <p:nvSpPr>
          <p:cNvPr id="1122310" name="Rectangle 6"/>
          <p:cNvSpPr>
            <a:spLocks noChangeArrowheads="1"/>
          </p:cNvSpPr>
          <p:nvPr/>
        </p:nvSpPr>
        <p:spPr bwMode="auto">
          <a:xfrm>
            <a:off x="1004591" y="650876"/>
            <a:ext cx="398859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5334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联合体变量的初始化赋值</a:t>
            </a:r>
          </a:p>
        </p:txBody>
      </p:sp>
      <p:sp>
        <p:nvSpPr>
          <p:cNvPr id="1122349" name="Rectangle 45"/>
          <p:cNvSpPr>
            <a:spLocks noChangeArrowheads="1"/>
          </p:cNvSpPr>
          <p:nvPr/>
        </p:nvSpPr>
        <p:spPr bwMode="auto">
          <a:xfrm>
            <a:off x="623392" y="1085835"/>
            <a:ext cx="11182249"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定义联合体变量时可以对变量赋初值，但</a:t>
            </a:r>
            <a:r>
              <a:rPr lang="zh-CN" altLang="en-US" b="1" dirty="0">
                <a:solidFill>
                  <a:srgbClr val="FF0066"/>
                </a:solidFill>
                <a:effectLst>
                  <a:outerShdw blurRad="38100" dist="38100" dir="2700000" algn="tl">
                    <a:srgbClr val="000000"/>
                  </a:outerShdw>
                </a:effectLst>
                <a:latin typeface="+mn-lt"/>
                <a:ea typeface="楷体" panose="02010609060101010101" pitchFamily="49" charset="-122"/>
              </a:rPr>
              <a:t>只能对变量的第一个成员赋初值</a:t>
            </a:r>
            <a:r>
              <a:rPr lang="zh-CN" altLang="en-US" b="1" dirty="0">
                <a:effectLst>
                  <a:outerShdw blurRad="38100" dist="38100" dir="2700000" algn="tl">
                    <a:srgbClr val="FFFFFF"/>
                  </a:outerShdw>
                </a:effectLst>
                <a:latin typeface="+mn-lt"/>
                <a:ea typeface="楷体" panose="02010609060101010101" pitchFamily="49" charset="-122"/>
              </a:rPr>
              <a:t>，不可象结构体变量那样对所有的成员赋初值。 </a:t>
            </a:r>
          </a:p>
        </p:txBody>
      </p:sp>
      <p:sp>
        <p:nvSpPr>
          <p:cNvPr id="1122351" name="Rectangle 47" descr="信纸"/>
          <p:cNvSpPr>
            <a:spLocks noChangeArrowheads="1"/>
          </p:cNvSpPr>
          <p:nvPr/>
        </p:nvSpPr>
        <p:spPr bwMode="auto">
          <a:xfrm>
            <a:off x="1344885" y="2060848"/>
            <a:ext cx="9647659" cy="31781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solidFill>
                  <a:srgbClr val="FF0066"/>
                </a:solidFill>
                <a:effectLst>
                  <a:outerShdw blurRad="38100" dist="38100" dir="2700000" algn="tl">
                    <a:srgbClr val="000000"/>
                  </a:outerShdw>
                </a:effectLst>
                <a:ea typeface="楷体_GB2312" pitchFamily="49" charset="-122"/>
              </a:rPr>
              <a:t>union </a:t>
            </a:r>
            <a:r>
              <a:rPr lang="en-US" altLang="zh-CN" sz="2000" b="1" dirty="0" err="1">
                <a:solidFill>
                  <a:srgbClr val="FF0066"/>
                </a:solidFill>
                <a:effectLst>
                  <a:outerShdw blurRad="38100" dist="38100" dir="2700000" algn="tl">
                    <a:srgbClr val="000000"/>
                  </a:outerShdw>
                </a:effectLst>
                <a:ea typeface="楷体_GB2312" pitchFamily="49" charset="-122"/>
              </a:rPr>
              <a:t>UData</a:t>
            </a:r>
            <a:endParaRPr lang="en-US" altLang="zh-CN" sz="2000" b="1" dirty="0">
              <a:solidFill>
                <a:srgbClr val="FF0066"/>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short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char </a:t>
            </a:r>
            <a:r>
              <a:rPr lang="en-US" altLang="zh-CN" sz="2000" b="1" dirty="0" err="1">
                <a:effectLst>
                  <a:outerShdw blurRad="38100" dist="38100" dir="2700000" algn="tl">
                    <a:srgbClr val="FFFFFF"/>
                  </a:outerShdw>
                </a:effectLst>
                <a:ea typeface="楷体_GB2312" pitchFamily="49" charset="-122"/>
              </a:rPr>
              <a:t>ch</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float f;</a:t>
            </a: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//10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赋给成员</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 {'A'};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赋给成员</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，即</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的值为</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65</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ASCII</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码）</a:t>
            </a: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 {10, 'A', 12.5};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rPr>
              <a:t>错误</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中只能有一个值</a:t>
            </a: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rPr>
              <a:t>错误</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，初值必须用</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括起来</a:t>
            </a:r>
          </a:p>
        </p:txBody>
      </p:sp>
      <p:grpSp>
        <p:nvGrpSpPr>
          <p:cNvPr id="1122352" name="Group 48"/>
          <p:cNvGrpSpPr/>
          <p:nvPr/>
        </p:nvGrpSpPr>
        <p:grpSpPr bwMode="auto">
          <a:xfrm>
            <a:off x="-9822" y="0"/>
            <a:ext cx="446088" cy="6858000"/>
            <a:chOff x="0" y="0"/>
            <a:chExt cx="281" cy="4320"/>
          </a:xfrm>
        </p:grpSpPr>
        <p:sp>
          <p:nvSpPr>
            <p:cNvPr id="1122353" name="Text Box 4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22354" name="Text Box 5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2310"/>
                                        </p:tgtEl>
                                        <p:attrNameLst>
                                          <p:attrName>style.visibility</p:attrName>
                                        </p:attrNameLst>
                                      </p:cBhvr>
                                      <p:to>
                                        <p:strVal val="visible"/>
                                      </p:to>
                                    </p:set>
                                    <p:anim calcmode="lin" valueType="num">
                                      <p:cBhvr additive="base">
                                        <p:cTn id="7" dur="500" fill="hold"/>
                                        <p:tgtEl>
                                          <p:spTgt spid="1122310"/>
                                        </p:tgtEl>
                                        <p:attrNameLst>
                                          <p:attrName>ppt_x</p:attrName>
                                        </p:attrNameLst>
                                      </p:cBhvr>
                                      <p:tavLst>
                                        <p:tav tm="0">
                                          <p:val>
                                            <p:strVal val="0-#ppt_w/2"/>
                                          </p:val>
                                        </p:tav>
                                        <p:tav tm="100000">
                                          <p:val>
                                            <p:strVal val="#ppt_x"/>
                                          </p:val>
                                        </p:tav>
                                      </p:tavLst>
                                    </p:anim>
                                    <p:anim calcmode="lin" valueType="num">
                                      <p:cBhvr additive="base">
                                        <p:cTn id="8" dur="500" fill="hold"/>
                                        <p:tgtEl>
                                          <p:spTgt spid="11223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2349"/>
                                        </p:tgtEl>
                                        <p:attrNameLst>
                                          <p:attrName>style.visibility</p:attrName>
                                        </p:attrNameLst>
                                      </p:cBhvr>
                                      <p:to>
                                        <p:strVal val="visible"/>
                                      </p:to>
                                    </p:set>
                                    <p:animEffect transition="in" filter="box(out)">
                                      <p:cBhvr>
                                        <p:cTn id="13" dur="500"/>
                                        <p:tgtEl>
                                          <p:spTgt spid="1122349"/>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22351"/>
                                        </p:tgtEl>
                                        <p:attrNameLst>
                                          <p:attrName>style.visibility</p:attrName>
                                        </p:attrNameLst>
                                      </p:cBhvr>
                                      <p:to>
                                        <p:strVal val="visible"/>
                                      </p:to>
                                    </p:set>
                                    <p:animEffect transition="in" filter="box(out)">
                                      <p:cBhvr>
                                        <p:cTn id="18" dur="500"/>
                                        <p:tgtEl>
                                          <p:spTgt spid="112235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2310" grpId="0"/>
      <p:bldP spid="1122349" grpId="0"/>
      <p:bldP spid="1122351"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4357" name="Rectangle 5"/>
          <p:cNvSpPr>
            <a:spLocks noChangeArrowheads="1"/>
          </p:cNvSpPr>
          <p:nvPr/>
        </p:nvSpPr>
        <p:spPr bwMode="auto">
          <a:xfrm>
            <a:off x="563519" y="117475"/>
            <a:ext cx="3249612"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楷体" panose="02010609060101010101" pitchFamily="49" charset="-122"/>
              </a:rPr>
              <a:t>3</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、联合体变量的赋值 </a:t>
            </a:r>
          </a:p>
        </p:txBody>
      </p:sp>
      <p:sp>
        <p:nvSpPr>
          <p:cNvPr id="1124358" name="Rectangle 6"/>
          <p:cNvSpPr>
            <a:spLocks noChangeArrowheads="1"/>
          </p:cNvSpPr>
          <p:nvPr/>
        </p:nvSpPr>
        <p:spPr bwMode="auto">
          <a:xfrm>
            <a:off x="1008019" y="650876"/>
            <a:ext cx="3988592"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533400" algn="l"/>
              </a:tabLst>
            </a:pPr>
            <a:r>
              <a:rPr lang="en-US" altLang="zh-CN" b="1">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a:solidFill>
                  <a:srgbClr val="339966"/>
                </a:solidFill>
                <a:effectLst>
                  <a:outerShdw blurRad="38100" dist="38100" dir="2700000" algn="tl">
                    <a:srgbClr val="000000"/>
                  </a:outerShdw>
                </a:effectLst>
                <a:latin typeface="+mn-lt"/>
                <a:ea typeface="楷体" panose="02010609060101010101" pitchFamily="49" charset="-122"/>
              </a:rPr>
              <a:t>联合体变量在程序中赋值</a:t>
            </a:r>
          </a:p>
        </p:txBody>
      </p:sp>
      <p:sp>
        <p:nvSpPr>
          <p:cNvPr id="1124359" name="Rectangle 7"/>
          <p:cNvSpPr>
            <a:spLocks noChangeArrowheads="1"/>
          </p:cNvSpPr>
          <p:nvPr/>
        </p:nvSpPr>
        <p:spPr bwMode="auto">
          <a:xfrm>
            <a:off x="606380" y="1079501"/>
            <a:ext cx="11034235"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定义了联合体变量以后，如果要对其赋值，则只能通过</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对其成员赋值，不可对其整体赋值</a:t>
            </a:r>
            <a:r>
              <a:rPr lang="zh-CN" altLang="en-US" b="1" dirty="0">
                <a:effectLst>
                  <a:outerShdw blurRad="38100" dist="38100" dir="2700000" algn="tl">
                    <a:srgbClr val="FFFFFF"/>
                  </a:outerShdw>
                </a:effectLst>
                <a:latin typeface="+mn-lt"/>
                <a:ea typeface="楷体" panose="02010609060101010101" pitchFamily="49" charset="-122"/>
              </a:rPr>
              <a:t>。</a:t>
            </a:r>
            <a:r>
              <a:rPr lang="zh-CN" altLang="en-US" dirty="0">
                <a:latin typeface="+mn-lt"/>
                <a:ea typeface="楷体" panose="02010609060101010101" pitchFamily="49" charset="-122"/>
              </a:rPr>
              <a:t> </a:t>
            </a:r>
          </a:p>
        </p:txBody>
      </p:sp>
      <p:sp>
        <p:nvSpPr>
          <p:cNvPr id="1124361" name="Rectangle 9"/>
          <p:cNvSpPr>
            <a:spLocks noChangeArrowheads="1"/>
          </p:cNvSpPr>
          <p:nvPr/>
        </p:nvSpPr>
        <p:spPr bwMode="auto">
          <a:xfrm>
            <a:off x="7089403" y="2245242"/>
            <a:ext cx="4983261" cy="830997"/>
          </a:xfrm>
          <a:prstGeom prst="rect">
            <a:avLst/>
          </a:prstGeom>
          <a:noFill/>
          <a:ln w="9525">
            <a:noFill/>
            <a:miter lim="800000"/>
          </a:ln>
          <a:effectLst/>
        </p:spPr>
        <p:txBody>
          <a:bodyPr wrap="square" anchor="ctr">
            <a:spAutoFit/>
          </a:bodyPr>
          <a:lstStyle/>
          <a:p>
            <a:r>
              <a:rPr lang="zh-CN" altLang="en-US" b="1" dirty="0">
                <a:effectLst>
                  <a:outerShdw blurRad="38100" dist="38100" dir="2700000" algn="tl">
                    <a:srgbClr val="FFFFFF"/>
                  </a:outerShdw>
                </a:effectLst>
                <a:latin typeface="+mn-lt"/>
                <a:ea typeface="楷体" panose="02010609060101010101" pitchFamily="49" charset="-122"/>
              </a:rPr>
              <a:t>具有相同联合体类型的变量之间也可以相互赋值。</a:t>
            </a:r>
            <a:r>
              <a:rPr lang="zh-CN" altLang="en-US" dirty="0">
                <a:latin typeface="+mn-lt"/>
                <a:ea typeface="楷体" panose="02010609060101010101" pitchFamily="49" charset="-122"/>
              </a:rPr>
              <a:t> </a:t>
            </a:r>
          </a:p>
        </p:txBody>
      </p:sp>
      <p:sp>
        <p:nvSpPr>
          <p:cNvPr id="1124363" name="Rectangle 11" descr="信纸"/>
          <p:cNvSpPr>
            <a:spLocks noChangeArrowheads="1"/>
          </p:cNvSpPr>
          <p:nvPr/>
        </p:nvSpPr>
        <p:spPr bwMode="auto">
          <a:xfrm>
            <a:off x="1416125" y="2060576"/>
            <a:ext cx="5400675" cy="43973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dirty="0">
                <a:solidFill>
                  <a:srgbClr val="FF0066"/>
                </a:solidFill>
                <a:effectLst>
                  <a:outerShdw blurRad="38100" dist="38100" dir="2700000" algn="tl">
                    <a:srgbClr val="000000"/>
                  </a:outerShdw>
                </a:effectLst>
                <a:ea typeface="楷体_GB2312" pitchFamily="49" charset="-122"/>
              </a:rPr>
              <a:t>union </a:t>
            </a:r>
            <a:r>
              <a:rPr lang="en-US" altLang="zh-CN" sz="2000" b="1" dirty="0" err="1">
                <a:solidFill>
                  <a:srgbClr val="FF0066"/>
                </a:solidFill>
                <a:effectLst>
                  <a:outerShdw blurRad="38100" dist="38100" dir="2700000" algn="tl">
                    <a:srgbClr val="000000"/>
                  </a:outerShdw>
                </a:effectLst>
                <a:ea typeface="楷体_GB2312" pitchFamily="49" charset="-122"/>
              </a:rPr>
              <a:t>UData</a:t>
            </a:r>
            <a:endParaRPr lang="en-US" altLang="zh-CN" sz="2000" b="1" dirty="0">
              <a:solidFill>
                <a:srgbClr val="FF0066"/>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short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char </a:t>
            </a:r>
            <a:r>
              <a:rPr lang="en-US" altLang="zh-CN" sz="2000" b="1" dirty="0" err="1">
                <a:effectLst>
                  <a:outerShdw blurRad="38100" dist="38100" dir="2700000" algn="tl">
                    <a:srgbClr val="FFFFFF"/>
                  </a:outerShdw>
                </a:effectLst>
                <a:ea typeface="楷体_GB2312" pitchFamily="49" charset="-122"/>
              </a:rPr>
              <a:t>ch</a:t>
            </a:r>
            <a:r>
              <a:rPr lang="en-US" altLang="zh-CN" sz="2000" b="1" dirty="0">
                <a:effectLst>
                  <a:outerShdw blurRad="38100" dist="38100" dir="2700000" algn="tl">
                    <a:srgbClr val="FFFFFF"/>
                  </a:outerShdw>
                </a:effectLst>
                <a:ea typeface="楷体_GB2312" pitchFamily="49" charset="-122"/>
              </a:rPr>
              <a:t>;  </a:t>
            </a:r>
          </a:p>
          <a:p>
            <a:r>
              <a:rPr lang="en-US" altLang="zh-CN" sz="2000" b="1" dirty="0">
                <a:effectLst>
                  <a:outerShdw blurRad="38100" dist="38100" dir="2700000" algn="tl">
                    <a:srgbClr val="FFFFFF"/>
                  </a:outerShdw>
                </a:effectLst>
                <a:ea typeface="楷体_GB2312" pitchFamily="49" charset="-122"/>
              </a:rPr>
              <a:t>   float f;</a:t>
            </a: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 *p, d[10];</a:t>
            </a:r>
          </a:p>
          <a:p>
            <a:endParaRPr lang="en-US" altLang="zh-CN" sz="2000" b="1" dirty="0">
              <a:effectLst>
                <a:outerShdw blurRad="38100" dist="38100" dir="2700000" algn="tl">
                  <a:srgbClr val="FFFFFF"/>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data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rPr>
              <a:t>错误</a:t>
            </a:r>
          </a:p>
          <a:p>
            <a:r>
              <a:rPr lang="en-US" altLang="zh-CN" sz="2000" b="1" dirty="0">
                <a:effectLst>
                  <a:outerShdw blurRad="38100" dist="38100" dir="2700000" algn="tl">
                    <a:srgbClr val="FFFFFF"/>
                  </a:outerShdw>
                </a:effectLst>
                <a:ea typeface="楷体_GB2312" pitchFamily="49" charset="-122"/>
              </a:rPr>
              <a:t>data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rgbClr val="FF0000"/>
                </a:solidFill>
                <a:effectLst>
                  <a:outerShdw blurRad="38100" dist="38100" dir="2700000" algn="tl">
                    <a:srgbClr val="000000"/>
                  </a:outerShdw>
                </a:effectLst>
                <a:latin typeface="+mn-lt"/>
                <a:ea typeface="楷体" panose="02010609060101010101" pitchFamily="49" charset="-122"/>
              </a:rPr>
              <a:t>错误</a:t>
            </a:r>
          </a:p>
          <a:p>
            <a:r>
              <a:rPr lang="en-US" altLang="zh-CN" sz="2000" b="1" dirty="0" err="1">
                <a:effectLst>
                  <a:outerShdw blurRad="38100" dist="38100" dir="2700000" algn="tl">
                    <a:srgbClr val="FFFFFF"/>
                  </a:outerShdw>
                </a:effectLst>
                <a:ea typeface="楷体_GB2312" pitchFamily="49" charset="-122"/>
              </a:rPr>
              <a:t>data.i</a:t>
            </a:r>
            <a:r>
              <a:rPr lang="en-US" altLang="zh-CN" sz="2000" b="1" dirty="0">
                <a:effectLst>
                  <a:outerShdw blurRad="38100" dist="38100" dir="2700000" algn="tl">
                    <a:srgbClr val="FFFFFF"/>
                  </a:outerShdw>
                </a:effectLst>
                <a:ea typeface="楷体_GB2312" pitchFamily="49" charset="-122"/>
              </a:rPr>
              <a:t> = 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正确，将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10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data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的成员</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i</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b="1" dirty="0">
                <a:effectLst>
                  <a:outerShdw blurRad="38100" dist="38100" dir="2700000" algn="tl">
                    <a:srgbClr val="FFFFFF"/>
                  </a:outerShdw>
                </a:effectLst>
                <a:ea typeface="楷体_GB2312" pitchFamily="49" charset="-122"/>
              </a:rPr>
              <a:t>p = &amp;data;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指向</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data</a:t>
            </a:r>
          </a:p>
          <a:p>
            <a:r>
              <a:rPr lang="en-US" altLang="zh-CN" sz="2000" b="1" dirty="0">
                <a:effectLst>
                  <a:outerShdw blurRad="38100" dist="38100" dir="2700000" algn="tl">
                    <a:srgbClr val="FFFFFF"/>
                  </a:outerShdw>
                </a:effectLst>
                <a:ea typeface="楷体_GB2312" pitchFamily="49" charset="-122"/>
              </a:rPr>
              <a:t>p-&gt;f = 12.5;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正确，将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12.5</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data</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的成员</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f</a:t>
            </a:r>
          </a:p>
          <a:p>
            <a:r>
              <a:rPr lang="en-US" altLang="zh-CN" sz="2000" b="1" dirty="0">
                <a:effectLst>
                  <a:outerShdw blurRad="38100" dist="38100" dir="2700000" algn="tl">
                    <a:srgbClr val="FFFFFF"/>
                  </a:outerShdw>
                </a:effectLst>
                <a:ea typeface="楷体_GB2312" pitchFamily="49" charset="-122"/>
              </a:rPr>
              <a:t>d[0].</a:t>
            </a:r>
            <a:r>
              <a:rPr lang="en-US" altLang="zh-CN" sz="2000" b="1" dirty="0" err="1">
                <a:effectLst>
                  <a:outerShdw blurRad="38100" dist="38100" dir="2700000" algn="tl">
                    <a:srgbClr val="FFFFFF"/>
                  </a:outerShdw>
                </a:effectLst>
                <a:ea typeface="楷体_GB2312" pitchFamily="49" charset="-122"/>
              </a:rPr>
              <a:t>ch</a:t>
            </a:r>
            <a:r>
              <a:rPr lang="en-US" altLang="zh-CN" sz="2000" b="1" dirty="0">
                <a:effectLst>
                  <a:outerShdw blurRad="38100" dist="38100" dir="2700000" algn="tl">
                    <a:srgbClr val="FFFFFF"/>
                  </a:outerShdw>
                </a:effectLst>
                <a:ea typeface="楷体_GB2312" pitchFamily="49" charset="-122"/>
              </a:rPr>
              <a:t> = 'A';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正确，将</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 </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赋给</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d[0]</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的成员</a:t>
            </a:r>
            <a:r>
              <a:rPr lang="en-US" altLang="zh-CN" sz="1800" b="1" dirty="0" err="1">
                <a:solidFill>
                  <a:schemeClr val="accent2"/>
                </a:solidFill>
                <a:effectLst>
                  <a:outerShdw blurRad="38100" dist="38100" dir="2700000" algn="tl">
                    <a:srgbClr val="000000"/>
                  </a:outerShdw>
                </a:effectLst>
                <a:latin typeface="+mn-lt"/>
                <a:ea typeface="楷体" panose="02010609060101010101" pitchFamily="49" charset="-122"/>
              </a:rPr>
              <a:t>ch</a:t>
            </a:r>
            <a:endPar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24364" name="Rectangle 12" descr="信纸"/>
          <p:cNvSpPr>
            <a:spLocks noChangeArrowheads="1"/>
          </p:cNvSpPr>
          <p:nvPr/>
        </p:nvSpPr>
        <p:spPr bwMode="auto">
          <a:xfrm>
            <a:off x="7297350" y="3140968"/>
            <a:ext cx="4415274" cy="707886"/>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a:effectLst>
                  <a:outerShdw blurRad="38100" dist="38100" dir="2700000" algn="tl">
                    <a:srgbClr val="FFFFFF"/>
                  </a:outerShdw>
                </a:effectLst>
                <a:ea typeface="楷体_GB2312" pitchFamily="49" charset="-122"/>
              </a:rPr>
              <a:t>union </a:t>
            </a:r>
            <a:r>
              <a:rPr lang="en-US" altLang="zh-CN" sz="2000" b="1" dirty="0" err="1">
                <a:effectLst>
                  <a:outerShdw blurRad="38100" dist="38100" dir="2700000" algn="tl">
                    <a:srgbClr val="FFFFFF"/>
                  </a:outerShdw>
                </a:effectLst>
                <a:ea typeface="楷体_GB2312" pitchFamily="49" charset="-122"/>
              </a:rPr>
              <a:t>UData</a:t>
            </a:r>
            <a:r>
              <a:rPr lang="en-US" altLang="zh-CN" sz="2000" b="1" dirty="0">
                <a:effectLst>
                  <a:outerShdw blurRad="38100" dist="38100" dir="2700000" algn="tl">
                    <a:srgbClr val="FFFFFF"/>
                  </a:outerShdw>
                </a:effectLst>
                <a:ea typeface="楷体_GB2312" pitchFamily="49" charset="-122"/>
              </a:rPr>
              <a:t> data1 = {10}, data2;</a:t>
            </a:r>
          </a:p>
          <a:p>
            <a:r>
              <a:rPr lang="en-US" altLang="zh-CN" sz="2000" b="1" dirty="0">
                <a:effectLst>
                  <a:outerShdw blurRad="38100" dist="38100" dir="2700000" algn="tl">
                    <a:srgbClr val="FFFFFF"/>
                  </a:outerShdw>
                </a:effectLst>
                <a:ea typeface="楷体_GB2312" pitchFamily="49" charset="-122"/>
              </a:rPr>
              <a:t>data2 = data1;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正确</a:t>
            </a:r>
          </a:p>
        </p:txBody>
      </p:sp>
      <p:grpSp>
        <p:nvGrpSpPr>
          <p:cNvPr id="1124365" name="Group 13"/>
          <p:cNvGrpSpPr/>
          <p:nvPr/>
        </p:nvGrpSpPr>
        <p:grpSpPr bwMode="auto">
          <a:xfrm>
            <a:off x="-6394" y="0"/>
            <a:ext cx="446088" cy="6858000"/>
            <a:chOff x="0" y="0"/>
            <a:chExt cx="281" cy="4320"/>
          </a:xfrm>
        </p:grpSpPr>
        <p:sp>
          <p:nvSpPr>
            <p:cNvPr id="1124366"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24367"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4358"/>
                                        </p:tgtEl>
                                        <p:attrNameLst>
                                          <p:attrName>style.visibility</p:attrName>
                                        </p:attrNameLst>
                                      </p:cBhvr>
                                      <p:to>
                                        <p:strVal val="visible"/>
                                      </p:to>
                                    </p:set>
                                    <p:anim calcmode="lin" valueType="num">
                                      <p:cBhvr additive="base">
                                        <p:cTn id="7" dur="500" fill="hold"/>
                                        <p:tgtEl>
                                          <p:spTgt spid="1124358"/>
                                        </p:tgtEl>
                                        <p:attrNameLst>
                                          <p:attrName>ppt_x</p:attrName>
                                        </p:attrNameLst>
                                      </p:cBhvr>
                                      <p:tavLst>
                                        <p:tav tm="0">
                                          <p:val>
                                            <p:strVal val="0-#ppt_w/2"/>
                                          </p:val>
                                        </p:tav>
                                        <p:tav tm="100000">
                                          <p:val>
                                            <p:strVal val="#ppt_x"/>
                                          </p:val>
                                        </p:tav>
                                      </p:tavLst>
                                    </p:anim>
                                    <p:anim calcmode="lin" valueType="num">
                                      <p:cBhvr additive="base">
                                        <p:cTn id="8" dur="500" fill="hold"/>
                                        <p:tgtEl>
                                          <p:spTgt spid="112435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4359"/>
                                        </p:tgtEl>
                                        <p:attrNameLst>
                                          <p:attrName>style.visibility</p:attrName>
                                        </p:attrNameLst>
                                      </p:cBhvr>
                                      <p:to>
                                        <p:strVal val="visible"/>
                                      </p:to>
                                    </p:set>
                                    <p:animEffect transition="in" filter="box(out)">
                                      <p:cBhvr>
                                        <p:cTn id="13" dur="500"/>
                                        <p:tgtEl>
                                          <p:spTgt spid="1124359"/>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24363"/>
                                        </p:tgtEl>
                                        <p:attrNameLst>
                                          <p:attrName>style.visibility</p:attrName>
                                        </p:attrNameLst>
                                      </p:cBhvr>
                                      <p:to>
                                        <p:strVal val="visible"/>
                                      </p:to>
                                    </p:set>
                                    <p:animEffect transition="in" filter="box(out)">
                                      <p:cBhvr>
                                        <p:cTn id="18" dur="500"/>
                                        <p:tgtEl>
                                          <p:spTgt spid="1124363"/>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24361"/>
                                        </p:tgtEl>
                                        <p:attrNameLst>
                                          <p:attrName>style.visibility</p:attrName>
                                        </p:attrNameLst>
                                      </p:cBhvr>
                                      <p:to>
                                        <p:strVal val="visible"/>
                                      </p:to>
                                    </p:set>
                                    <p:animEffect transition="in" filter="box(out)">
                                      <p:cBhvr>
                                        <p:cTn id="23" dur="500"/>
                                        <p:tgtEl>
                                          <p:spTgt spid="1124361"/>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24364"/>
                                        </p:tgtEl>
                                        <p:attrNameLst>
                                          <p:attrName>style.visibility</p:attrName>
                                        </p:attrNameLst>
                                      </p:cBhvr>
                                      <p:to>
                                        <p:strVal val="visible"/>
                                      </p:to>
                                    </p:set>
                                    <p:animEffect transition="in" filter="box(out)">
                                      <p:cBhvr>
                                        <p:cTn id="28" dur="500"/>
                                        <p:tgtEl>
                                          <p:spTgt spid="1124364"/>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4358" grpId="0"/>
      <p:bldP spid="1124359" grpId="0"/>
      <p:bldP spid="1124361" grpId="0"/>
      <p:bldP spid="1124363" grpId="0" animBg="1"/>
      <p:bldP spid="1124364"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05" name="Rectangle 5"/>
          <p:cNvSpPr>
            <a:spLocks noChangeArrowheads="1"/>
          </p:cNvSpPr>
          <p:nvPr/>
        </p:nvSpPr>
        <p:spPr bwMode="auto">
          <a:xfrm>
            <a:off x="517229" y="131763"/>
            <a:ext cx="1758934" cy="4572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nchor="ctr">
            <a:spAutoFit/>
          </a:bodyPr>
          <a:lstStyle/>
          <a:p>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几点说明： </a:t>
            </a:r>
          </a:p>
        </p:txBody>
      </p:sp>
      <p:sp>
        <p:nvSpPr>
          <p:cNvPr id="1126407" name="Rectangle 7"/>
          <p:cNvSpPr>
            <a:spLocks noChangeArrowheads="1"/>
          </p:cNvSpPr>
          <p:nvPr/>
        </p:nvSpPr>
        <p:spPr bwMode="auto">
          <a:xfrm>
            <a:off x="796628" y="764651"/>
            <a:ext cx="10915996" cy="830997"/>
          </a:xfrm>
          <a:prstGeom prst="rect">
            <a:avLst/>
          </a:prstGeom>
          <a:noFill/>
          <a:ln w="9525">
            <a:noFill/>
            <a:miter lim="800000"/>
          </a:ln>
          <a:effectLst/>
        </p:spPr>
        <p:txBody>
          <a:bodyPr wrap="square" anchor="ctr">
            <a:spAutoFit/>
          </a:bodyPr>
          <a:lstStyle/>
          <a:p>
            <a:pPr marL="342900" indent="-34290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由于联合体变量的各成员共享同一地址的内存单元，所以在对其成员赋值的某一时刻，</a:t>
            </a:r>
            <a:r>
              <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存放的和起作用的将是最后一次存入的成员值 </a:t>
            </a:r>
          </a:p>
        </p:txBody>
      </p:sp>
      <p:sp>
        <p:nvSpPr>
          <p:cNvPr id="1126412" name="Rectangle 12"/>
          <p:cNvSpPr>
            <a:spLocks noChangeArrowheads="1"/>
          </p:cNvSpPr>
          <p:nvPr/>
        </p:nvSpPr>
        <p:spPr bwMode="auto">
          <a:xfrm>
            <a:off x="801698" y="2918253"/>
            <a:ext cx="10642822" cy="830997"/>
          </a:xfrm>
          <a:prstGeom prst="rect">
            <a:avLst/>
          </a:prstGeom>
          <a:noFill/>
          <a:ln w="9525">
            <a:noFill/>
            <a:miter lim="800000"/>
          </a:ln>
          <a:effectLst/>
        </p:spPr>
        <p:txBody>
          <a:bodyPr wrap="square" anchor="ctr">
            <a:spAutoFit/>
          </a:bodyPr>
          <a:lstStyle/>
          <a:p>
            <a:pPr marL="342900" indent="-34290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对联合体变量的某个成员赋值时，也改变了其它成员的值，因为它们共享一个内存地址。</a:t>
            </a:r>
            <a:r>
              <a:rPr lang="zh-CN" altLang="en-US" dirty="0">
                <a:latin typeface="楷体" panose="02010609060101010101" pitchFamily="49" charset="-122"/>
                <a:ea typeface="楷体" panose="02010609060101010101" pitchFamily="49" charset="-122"/>
              </a:rPr>
              <a:t> </a:t>
            </a:r>
          </a:p>
        </p:txBody>
      </p:sp>
      <p:sp>
        <p:nvSpPr>
          <p:cNvPr id="1126414" name="Rectangle 14"/>
          <p:cNvSpPr>
            <a:spLocks noChangeArrowheads="1"/>
          </p:cNvSpPr>
          <p:nvPr/>
        </p:nvSpPr>
        <p:spPr bwMode="auto">
          <a:xfrm>
            <a:off x="796628" y="4937553"/>
            <a:ext cx="10642822" cy="830997"/>
          </a:xfrm>
          <a:prstGeom prst="rect">
            <a:avLst/>
          </a:prstGeom>
          <a:noFill/>
          <a:ln w="9525">
            <a:noFill/>
            <a:miter lim="800000"/>
          </a:ln>
          <a:effectLst/>
        </p:spPr>
        <p:txBody>
          <a:bodyPr wrap="square" anchor="ctr">
            <a:spAutoFit/>
          </a:bodyPr>
          <a:lstStyle/>
          <a:p>
            <a:pPr marL="342900" indent="-342900">
              <a:buClr>
                <a:srgbClr val="FF0066"/>
              </a:buClr>
              <a:buFont typeface="Wingdings" panose="05000000000000000000" pitchFamily="2" charset="2"/>
              <a:buChar char="Ø"/>
            </a:pPr>
            <a:r>
              <a:rPr lang="zh-CN" altLang="en-US" b="1" dirty="0">
                <a:effectLst>
                  <a:outerShdw blurRad="38100" dist="38100" dir="2700000" algn="tl">
                    <a:srgbClr val="FFFFFF"/>
                  </a:outerShdw>
                </a:effectLst>
                <a:latin typeface="楷体" panose="02010609060101010101" pitchFamily="49" charset="-122"/>
                <a:ea typeface="楷体" panose="02010609060101010101" pitchFamily="49" charset="-122"/>
              </a:rPr>
              <a:t>由于联合体变量所有成员共享同一内存空间，因此联合体变量与其各成员的地址相同。</a:t>
            </a:r>
            <a:r>
              <a:rPr lang="zh-CN" altLang="en-US" dirty="0">
                <a:latin typeface="楷体" panose="02010609060101010101" pitchFamily="49" charset="-122"/>
                <a:ea typeface="楷体" panose="02010609060101010101" pitchFamily="49" charset="-122"/>
              </a:rPr>
              <a:t> </a:t>
            </a:r>
          </a:p>
        </p:txBody>
      </p:sp>
      <p:sp>
        <p:nvSpPr>
          <p:cNvPr id="1126416" name="Rectangle 16" descr="信纸"/>
          <p:cNvSpPr>
            <a:spLocks noChangeArrowheads="1"/>
          </p:cNvSpPr>
          <p:nvPr/>
        </p:nvSpPr>
        <p:spPr bwMode="auto">
          <a:xfrm>
            <a:off x="2280096" y="1693257"/>
            <a:ext cx="8280400" cy="1015663"/>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effectLst>
                  <a:outerShdw blurRad="38100" dist="38100" dir="2700000" algn="tl">
                    <a:srgbClr val="FFFFFF"/>
                  </a:outerShdw>
                </a:effectLst>
                <a:latin typeface="+mn-lt"/>
                <a:ea typeface="楷体" panose="02010609060101010101" pitchFamily="49" charset="-122"/>
              </a:rPr>
              <a:t>union UData data;</a:t>
            </a:r>
          </a:p>
          <a:p>
            <a:r>
              <a:rPr lang="en-US" altLang="zh-CN" sz="2000" b="1">
                <a:effectLst>
                  <a:outerShdw blurRad="38100" dist="38100" dir="2700000" algn="tl">
                    <a:srgbClr val="FFFFFF"/>
                  </a:outerShdw>
                </a:effectLst>
                <a:latin typeface="+mn-lt"/>
                <a:ea typeface="楷体" panose="02010609060101010101" pitchFamily="49" charset="-122"/>
              </a:rPr>
              <a:t>data.i = 10;  data.ch = 'A';  data.f = 12.5;</a:t>
            </a:r>
          </a:p>
          <a:p>
            <a:r>
              <a:rPr lang="zh-CN" altLang="en-US" sz="2000" b="1">
                <a:effectLst>
                  <a:outerShdw blurRad="38100" dist="38100" dir="2700000" algn="tl">
                    <a:srgbClr val="FFFFFF"/>
                  </a:outerShdw>
                </a:effectLst>
                <a:latin typeface="+mn-lt"/>
                <a:ea typeface="楷体" panose="02010609060101010101" pitchFamily="49" charset="-122"/>
              </a:rPr>
              <a:t>则</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data.f</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的值才是有效的成员的值。</a:t>
            </a:r>
          </a:p>
        </p:txBody>
      </p:sp>
      <p:sp>
        <p:nvSpPr>
          <p:cNvPr id="1126417" name="Rectangle 17" descr="信纸"/>
          <p:cNvSpPr>
            <a:spLocks noChangeArrowheads="1"/>
          </p:cNvSpPr>
          <p:nvPr/>
        </p:nvSpPr>
        <p:spPr bwMode="auto">
          <a:xfrm>
            <a:off x="2275842" y="3817939"/>
            <a:ext cx="8280000" cy="10445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effectLst>
                  <a:outerShdw blurRad="38100" dist="38100" dir="2700000" algn="tl">
                    <a:srgbClr val="FFFFFF"/>
                  </a:outerShdw>
                </a:effectLst>
                <a:latin typeface="+mn-lt"/>
                <a:ea typeface="楷体" panose="02010609060101010101" pitchFamily="49" charset="-122"/>
              </a:rPr>
              <a:t>union UData data;</a:t>
            </a:r>
          </a:p>
          <a:p>
            <a:r>
              <a:rPr lang="en-US" altLang="zh-CN" sz="2000" b="1">
                <a:effectLst>
                  <a:outerShdw blurRad="38100" dist="38100" dir="2700000" algn="tl">
                    <a:srgbClr val="FFFFFF"/>
                  </a:outerShdw>
                </a:effectLst>
                <a:latin typeface="+mn-lt"/>
                <a:ea typeface="楷体" panose="02010609060101010101" pitchFamily="49" charset="-122"/>
              </a:rPr>
              <a:t>data.i = 10;  data.ch = 'A';</a:t>
            </a:r>
          </a:p>
          <a:p>
            <a:r>
              <a:rPr lang="zh-CN" altLang="en-US" sz="2000" b="1">
                <a:effectLst>
                  <a:outerShdw blurRad="38100" dist="38100" dir="2700000" algn="tl">
                    <a:srgbClr val="FFFFFF"/>
                  </a:outerShdw>
                </a:effectLst>
                <a:latin typeface="+mn-lt"/>
                <a:ea typeface="楷体" panose="02010609060101010101" pitchFamily="49" charset="-122"/>
              </a:rPr>
              <a:t>则</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data</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的成员</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i</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的值将变为</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65</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A’</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的</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ASCII</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码值）。</a:t>
            </a:r>
          </a:p>
        </p:txBody>
      </p:sp>
      <p:sp>
        <p:nvSpPr>
          <p:cNvPr id="1126418" name="Rectangle 18" descr="信纸"/>
          <p:cNvSpPr>
            <a:spLocks noChangeArrowheads="1"/>
          </p:cNvSpPr>
          <p:nvPr/>
        </p:nvSpPr>
        <p:spPr bwMode="auto">
          <a:xfrm>
            <a:off x="2275610" y="5819775"/>
            <a:ext cx="8280000" cy="707886"/>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sz="2000" b="1">
                <a:effectLst>
                  <a:outerShdw blurRad="38100" dist="38100" dir="2700000" algn="tl">
                    <a:srgbClr val="FFFFFF"/>
                  </a:outerShdw>
                </a:effectLst>
                <a:latin typeface="+mn-lt"/>
                <a:ea typeface="楷体" panose="02010609060101010101" pitchFamily="49" charset="-122"/>
              </a:rPr>
              <a:t>union UData data;</a:t>
            </a:r>
          </a:p>
          <a:p>
            <a:r>
              <a:rPr lang="zh-CN" altLang="en-US" sz="2000" b="1">
                <a:effectLst>
                  <a:outerShdw blurRad="38100" dist="38100" dir="2700000" algn="tl">
                    <a:srgbClr val="FFFFFF"/>
                  </a:outerShdw>
                </a:effectLst>
                <a:latin typeface="+mn-lt"/>
                <a:ea typeface="楷体" panose="02010609060101010101" pitchFamily="49" charset="-122"/>
              </a:rPr>
              <a:t>则</a:t>
            </a:r>
            <a:r>
              <a:rPr lang="en-US" altLang="zh-CN" sz="2000" b="1">
                <a:solidFill>
                  <a:srgbClr val="CC0000"/>
                </a:solidFill>
                <a:effectLst>
                  <a:outerShdw blurRad="38100" dist="38100" dir="2700000" algn="tl">
                    <a:srgbClr val="000000"/>
                  </a:outerShdw>
                </a:effectLst>
                <a:latin typeface="+mn-lt"/>
                <a:ea typeface="楷体" panose="02010609060101010101" pitchFamily="49" charset="-122"/>
              </a:rPr>
              <a:t>&amp;data</a:t>
            </a:r>
            <a:r>
              <a:rPr lang="zh-CN" altLang="en-US" sz="2000" b="1">
                <a:effectLst>
                  <a:outerShdw blurRad="38100" dist="38100" dir="2700000" algn="tl">
                    <a:srgbClr val="FFFFFF"/>
                  </a:outerShdw>
                </a:effectLst>
                <a:latin typeface="+mn-lt"/>
                <a:ea typeface="楷体" panose="02010609060101010101" pitchFamily="49" charset="-122"/>
              </a:rPr>
              <a:t>与</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&amp;data.i</a:t>
            </a:r>
            <a:r>
              <a:rPr lang="zh-CN" altLang="en-US" sz="2000" b="1">
                <a:effectLst>
                  <a:outerShdw blurRad="38100" dist="38100" dir="2700000" algn="tl">
                    <a:srgbClr val="FFFFFF"/>
                  </a:outerShdw>
                </a:effectLst>
                <a:latin typeface="+mn-lt"/>
                <a:ea typeface="楷体" panose="02010609060101010101" pitchFamily="49" charset="-122"/>
              </a:rPr>
              <a:t>、</a:t>
            </a:r>
            <a:r>
              <a:rPr lang="en-US" altLang="zh-CN" sz="2000" b="1">
                <a:effectLst>
                  <a:outerShdw blurRad="38100" dist="38100" dir="2700000" algn="tl">
                    <a:srgbClr val="FFFFFF"/>
                  </a:outerShdw>
                </a:effectLst>
                <a:latin typeface="+mn-lt"/>
                <a:ea typeface="楷体" panose="02010609060101010101" pitchFamily="49" charset="-122"/>
              </a:rPr>
              <a:t>&amp;data.ch</a:t>
            </a:r>
            <a:r>
              <a:rPr lang="zh-CN" altLang="en-US" sz="2000" b="1">
                <a:effectLst>
                  <a:outerShdw blurRad="38100" dist="38100" dir="2700000" algn="tl">
                    <a:srgbClr val="FFFFFF"/>
                  </a:outerShdw>
                </a:effectLst>
                <a:latin typeface="+mn-lt"/>
                <a:ea typeface="楷体" panose="02010609060101010101" pitchFamily="49" charset="-122"/>
              </a:rPr>
              <a:t>、</a:t>
            </a:r>
            <a:r>
              <a:rPr lang="en-US" altLang="zh-CN" sz="2000" b="1">
                <a:solidFill>
                  <a:schemeClr val="accent2"/>
                </a:solidFill>
                <a:effectLst>
                  <a:outerShdw blurRad="38100" dist="38100" dir="2700000" algn="tl">
                    <a:srgbClr val="000000"/>
                  </a:outerShdw>
                </a:effectLst>
                <a:latin typeface="+mn-lt"/>
                <a:ea typeface="楷体" panose="02010609060101010101" pitchFamily="49" charset="-122"/>
              </a:rPr>
              <a:t>&amp;data.f</a:t>
            </a:r>
            <a:r>
              <a:rPr lang="zh-CN" altLang="en-US" sz="2000" b="1">
                <a:effectLst>
                  <a:outerShdw blurRad="38100" dist="38100" dir="2700000" algn="tl">
                    <a:srgbClr val="FFFFFF"/>
                  </a:outerShdw>
                </a:effectLst>
                <a:latin typeface="+mn-lt"/>
                <a:ea typeface="楷体" panose="02010609060101010101" pitchFamily="49" charset="-122"/>
              </a:rPr>
              <a:t>均相同</a:t>
            </a:r>
          </a:p>
        </p:txBody>
      </p:sp>
      <p:grpSp>
        <p:nvGrpSpPr>
          <p:cNvPr id="1126419" name="Group 19"/>
          <p:cNvGrpSpPr/>
          <p:nvPr/>
        </p:nvGrpSpPr>
        <p:grpSpPr bwMode="auto">
          <a:xfrm>
            <a:off x="-9822" y="0"/>
            <a:ext cx="446088" cy="6858000"/>
            <a:chOff x="0" y="0"/>
            <a:chExt cx="281" cy="4320"/>
          </a:xfrm>
        </p:grpSpPr>
        <p:sp>
          <p:nvSpPr>
            <p:cNvPr id="1126420" name="Text Box 2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26421" name="Text Box 2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1126407"/>
                                        </p:tgtEl>
                                        <p:attrNameLst>
                                          <p:attrName>style.visibility</p:attrName>
                                        </p:attrNameLst>
                                      </p:cBhvr>
                                      <p:to>
                                        <p:strVal val="visible"/>
                                      </p:to>
                                    </p:set>
                                    <p:anim calcmode="lin" valueType="num">
                                      <p:cBhvr additive="base">
                                        <p:cTn id="7" dur="500" fill="hold"/>
                                        <p:tgtEl>
                                          <p:spTgt spid="1126407"/>
                                        </p:tgtEl>
                                        <p:attrNameLst>
                                          <p:attrName>ppt_x</p:attrName>
                                        </p:attrNameLst>
                                      </p:cBhvr>
                                      <p:tavLst>
                                        <p:tav tm="0">
                                          <p:val>
                                            <p:strVal val="0-#ppt_w/2"/>
                                          </p:val>
                                        </p:tav>
                                        <p:tav tm="100000">
                                          <p:val>
                                            <p:strVal val="#ppt_x"/>
                                          </p:val>
                                        </p:tav>
                                      </p:tavLst>
                                    </p:anim>
                                    <p:anim calcmode="lin" valueType="num">
                                      <p:cBhvr additive="base">
                                        <p:cTn id="8" dur="500" fill="hold"/>
                                        <p:tgtEl>
                                          <p:spTgt spid="11264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6416"/>
                                        </p:tgtEl>
                                        <p:attrNameLst>
                                          <p:attrName>style.visibility</p:attrName>
                                        </p:attrNameLst>
                                      </p:cBhvr>
                                      <p:to>
                                        <p:strVal val="visible"/>
                                      </p:to>
                                    </p:set>
                                    <p:animEffect transition="in" filter="box(out)">
                                      <p:cBhvr>
                                        <p:cTn id="13" dur="500"/>
                                        <p:tgtEl>
                                          <p:spTgt spid="1126416"/>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6412"/>
                                        </p:tgtEl>
                                        <p:attrNameLst>
                                          <p:attrName>style.visibility</p:attrName>
                                        </p:attrNameLst>
                                      </p:cBhvr>
                                      <p:to>
                                        <p:strVal val="visible"/>
                                      </p:to>
                                    </p:set>
                                    <p:anim calcmode="lin" valueType="num">
                                      <p:cBhvr additive="base">
                                        <p:cTn id="18" dur="500" fill="hold"/>
                                        <p:tgtEl>
                                          <p:spTgt spid="1126412"/>
                                        </p:tgtEl>
                                        <p:attrNameLst>
                                          <p:attrName>ppt_x</p:attrName>
                                        </p:attrNameLst>
                                      </p:cBhvr>
                                      <p:tavLst>
                                        <p:tav tm="0">
                                          <p:val>
                                            <p:strVal val="0-#ppt_w/2"/>
                                          </p:val>
                                        </p:tav>
                                        <p:tav tm="100000">
                                          <p:val>
                                            <p:strVal val="#ppt_x"/>
                                          </p:val>
                                        </p:tav>
                                      </p:tavLst>
                                    </p:anim>
                                    <p:anim calcmode="lin" valueType="num">
                                      <p:cBhvr additive="base">
                                        <p:cTn id="19" dur="500" fill="hold"/>
                                        <p:tgtEl>
                                          <p:spTgt spid="11264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whoosh.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126417"/>
                                        </p:tgtEl>
                                        <p:attrNameLst>
                                          <p:attrName>style.visibility</p:attrName>
                                        </p:attrNameLst>
                                      </p:cBhvr>
                                      <p:to>
                                        <p:strVal val="visible"/>
                                      </p:to>
                                    </p:set>
                                    <p:animEffect transition="in" filter="box(out)">
                                      <p:cBhvr>
                                        <p:cTn id="24" dur="500"/>
                                        <p:tgtEl>
                                          <p:spTgt spid="1126417"/>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126414">
                                            <p:txEl>
                                              <p:pRg st="0" end="0"/>
                                            </p:txEl>
                                          </p:spTgt>
                                        </p:tgtEl>
                                        <p:attrNameLst>
                                          <p:attrName>style.visibility</p:attrName>
                                        </p:attrNameLst>
                                      </p:cBhvr>
                                      <p:to>
                                        <p:strVal val="visible"/>
                                      </p:to>
                                    </p:set>
                                    <p:anim calcmode="lin" valueType="num">
                                      <p:cBhvr additive="base">
                                        <p:cTn id="29" dur="500" fill="hold"/>
                                        <p:tgtEl>
                                          <p:spTgt spid="1126414">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264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4" name="whoosh.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126418"/>
                                        </p:tgtEl>
                                        <p:attrNameLst>
                                          <p:attrName>style.visibility</p:attrName>
                                        </p:attrNameLst>
                                      </p:cBhvr>
                                      <p:to>
                                        <p:strVal val="visible"/>
                                      </p:to>
                                    </p:set>
                                    <p:animEffect transition="in" filter="box(out)">
                                      <p:cBhvr>
                                        <p:cTn id="35" dur="500"/>
                                        <p:tgtEl>
                                          <p:spTgt spid="1126418"/>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07" grpId="1"/>
      <p:bldP spid="1126412" grpId="0"/>
      <p:bldP spid="1126416" grpId="0" animBg="1"/>
      <p:bldP spid="1126417" grpId="0" animBg="1"/>
      <p:bldP spid="1126418"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8453" name="Rectangle 5"/>
          <p:cNvSpPr>
            <a:spLocks noChangeArrowheads="1"/>
          </p:cNvSpPr>
          <p:nvPr/>
        </p:nvSpPr>
        <p:spPr bwMode="auto">
          <a:xfrm>
            <a:off x="517228" y="131763"/>
            <a:ext cx="7069138" cy="457200"/>
          </a:xfrm>
          <a:prstGeom prst="rect">
            <a:avLst/>
          </a:prstGeom>
          <a:noFill/>
          <a:ln w="9525">
            <a:noFill/>
            <a:miter lim="800000"/>
          </a:ln>
          <a:effectLst/>
        </p:spPr>
        <p:txBody>
          <a:bodyPr anchor="ctr">
            <a:spAutoFit/>
          </a:bodyPr>
          <a:lstStyle/>
          <a:p>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b="1">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共用体成员间的相互影响。</a:t>
            </a:r>
          </a:p>
        </p:txBody>
      </p:sp>
      <p:sp>
        <p:nvSpPr>
          <p:cNvPr id="1128459" name="Rectangle 11" descr="信纸"/>
          <p:cNvSpPr>
            <a:spLocks noChangeArrowheads="1"/>
          </p:cNvSpPr>
          <p:nvPr/>
        </p:nvSpPr>
        <p:spPr bwMode="auto">
          <a:xfrm>
            <a:off x="1055440" y="752476"/>
            <a:ext cx="6192688" cy="47021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effectLst>
                  <a:outerShdw blurRad="38100" dist="38100" dir="2700000" algn="tl">
                    <a:srgbClr val="FFFFFF"/>
                  </a:outerShdw>
                </a:effectLst>
              </a:rPr>
              <a:t>#include &lt;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p>
          <a:p>
            <a:pPr marL="457200" indent="-457200"/>
            <a:r>
              <a:rPr lang="en-US" altLang="zh-CN" sz="2000" b="1" dirty="0">
                <a:solidFill>
                  <a:srgbClr val="CC0000"/>
                </a:solidFill>
                <a:effectLst>
                  <a:outerShdw blurRad="38100" dist="38100" dir="2700000" algn="tl">
                    <a:srgbClr val="000000"/>
                  </a:outerShdw>
                </a:effectLst>
              </a:rPr>
              <a:t>void main ( )</a:t>
            </a:r>
          </a:p>
          <a:p>
            <a:pPr marL="457200" indent="-457200"/>
            <a:r>
              <a:rPr lang="en-US" altLang="zh-CN" sz="2000" b="1" dirty="0">
                <a:effectLst>
                  <a:outerShdw blurRad="38100" dist="38100" dir="2700000" algn="tl">
                    <a:srgbClr val="FFFFFF"/>
                  </a:outerShdw>
                </a:effectLst>
              </a:rPr>
              <a:t>{</a:t>
            </a:r>
          </a:p>
          <a:p>
            <a:pPr marL="457200" indent="-457200"/>
            <a:r>
              <a:rPr lang="en-US" altLang="zh-CN" sz="2000" b="1" dirty="0">
                <a:effectLst>
                  <a:outerShdw blurRad="38100" dist="38100" dir="2700000" algn="tl">
                    <a:srgbClr val="FFFFFF"/>
                  </a:outerShdw>
                </a:effectLst>
              </a:rPr>
              <a:t>   </a:t>
            </a:r>
            <a:r>
              <a:rPr lang="en-US" altLang="zh-CN" sz="2000" b="1" dirty="0">
                <a:solidFill>
                  <a:schemeClr val="accent2"/>
                </a:solidFill>
                <a:effectLst>
                  <a:outerShdw blurRad="38100" dist="38100" dir="2700000" algn="tl">
                    <a:srgbClr val="000000"/>
                  </a:outerShdw>
                </a:effectLst>
              </a:rPr>
              <a:t>union</a:t>
            </a:r>
          </a:p>
          <a:p>
            <a:pPr marL="457200" indent="-457200"/>
            <a:r>
              <a:rPr lang="en-US" altLang="zh-CN" sz="2000" b="1" dirty="0">
                <a:solidFill>
                  <a:schemeClr val="accent2"/>
                </a:solidFill>
                <a:effectLst>
                  <a:outerShdw blurRad="38100" dist="38100" dir="2700000" algn="tl">
                    <a:srgbClr val="000000"/>
                  </a:outerShdw>
                </a:effectLst>
              </a:rPr>
              <a:t>   {</a:t>
            </a:r>
          </a:p>
          <a:p>
            <a:pPr marL="457200" indent="-457200"/>
            <a:r>
              <a:rPr lang="en-US" altLang="zh-CN" sz="2000" b="1" dirty="0">
                <a:solidFill>
                  <a:schemeClr val="accent2"/>
                </a:solidFill>
                <a:effectLst>
                  <a:outerShdw blurRad="38100" dist="38100" dir="2700000" algn="tl">
                    <a:srgbClr val="000000"/>
                  </a:outerShdw>
                </a:effectLst>
              </a:rPr>
              <a:t>      long  L;</a:t>
            </a:r>
          </a:p>
          <a:p>
            <a:pPr marL="457200" indent="-457200"/>
            <a:r>
              <a:rPr lang="en-US" altLang="zh-CN" sz="2000" b="1" dirty="0">
                <a:solidFill>
                  <a:schemeClr val="accent2"/>
                </a:solidFill>
                <a:effectLst>
                  <a:outerShdw blurRad="38100" dist="38100" dir="2700000" algn="tl">
                    <a:srgbClr val="000000"/>
                  </a:outerShdw>
                </a:effectLst>
              </a:rPr>
              <a:t>      short a;</a:t>
            </a:r>
          </a:p>
          <a:p>
            <a:pPr marL="457200" indent="-457200"/>
            <a:r>
              <a:rPr lang="en-US" altLang="zh-CN" sz="2000" b="1" dirty="0">
                <a:solidFill>
                  <a:schemeClr val="accent2"/>
                </a:solidFill>
                <a:effectLst>
                  <a:outerShdw blurRad="38100" dist="38100" dir="2700000" algn="tl">
                    <a:srgbClr val="000000"/>
                  </a:outerShdw>
                </a:effectLst>
              </a:rPr>
              <a:t>      char </a:t>
            </a:r>
            <a:r>
              <a:rPr lang="en-US" altLang="zh-CN" sz="2000" b="1" dirty="0" err="1">
                <a:solidFill>
                  <a:schemeClr val="accent2"/>
                </a:solidFill>
                <a:effectLst>
                  <a:outerShdw blurRad="38100" dist="38100" dir="2700000" algn="tl">
                    <a:srgbClr val="000000"/>
                  </a:outerShdw>
                </a:effectLst>
              </a:rPr>
              <a:t>ch</a:t>
            </a:r>
            <a:r>
              <a:rPr lang="en-US" altLang="zh-CN" sz="2000" b="1" dirty="0">
                <a:solidFill>
                  <a:schemeClr val="accent2"/>
                </a:solidFill>
                <a:effectLst>
                  <a:outerShdw blurRad="38100" dist="38100" dir="2700000" algn="tl">
                    <a:srgbClr val="000000"/>
                  </a:outerShdw>
                </a:effectLst>
              </a:rPr>
              <a:t>;</a:t>
            </a:r>
          </a:p>
          <a:p>
            <a:pPr marL="457200" indent="-457200"/>
            <a:r>
              <a:rPr lang="en-US" altLang="zh-CN" sz="2000" b="1" dirty="0">
                <a:solidFill>
                  <a:schemeClr val="accent2"/>
                </a:solidFill>
                <a:effectLst>
                  <a:outerShdw blurRad="38100" dist="38100" dir="2700000" algn="tl">
                    <a:srgbClr val="000000"/>
                  </a:outerShdw>
                </a:effectLst>
              </a:rPr>
              <a:t>    }</a:t>
            </a:r>
            <a:r>
              <a:rPr lang="en-US" altLang="zh-CN" sz="2000" b="1" dirty="0">
                <a:effectLst>
                  <a:outerShdw blurRad="38100" dist="38100" dir="2700000" algn="tl">
                    <a:srgbClr val="FFFFFF"/>
                  </a:outerShdw>
                </a:effectLst>
              </a:rPr>
              <a:t> </a:t>
            </a:r>
            <a:r>
              <a:rPr lang="en-US" altLang="zh-CN" sz="2000" b="1" dirty="0">
                <a:solidFill>
                  <a:srgbClr val="FF0000"/>
                </a:solidFill>
                <a:effectLst>
                  <a:outerShdw blurRad="38100" dist="38100" dir="2700000" algn="tl">
                    <a:srgbClr val="000000"/>
                  </a:outerShdw>
                </a:effectLst>
              </a:rPr>
              <a:t>d = {0xFFF11241};</a:t>
            </a: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("d.ch = %c  </a:t>
            </a:r>
            <a:r>
              <a:rPr lang="en-US" altLang="zh-CN" sz="2000" b="1" dirty="0" err="1">
                <a:effectLst>
                  <a:outerShdw blurRad="38100" dist="38100" dir="2700000" algn="tl">
                    <a:srgbClr val="FFFFFF"/>
                  </a:outerShdw>
                </a:effectLst>
              </a:rPr>
              <a:t>d.a</a:t>
            </a:r>
            <a:r>
              <a:rPr lang="en-US" altLang="zh-CN" sz="2000" b="1" dirty="0">
                <a:effectLst>
                  <a:outerShdw blurRad="38100" dist="38100" dir="2700000" algn="tl">
                    <a:srgbClr val="FFFFFF"/>
                  </a:outerShdw>
                </a:effectLst>
              </a:rPr>
              <a:t> = %X  </a:t>
            </a:r>
            <a:r>
              <a:rPr lang="en-US" altLang="zh-CN" sz="2000" b="1" dirty="0" err="1">
                <a:effectLst>
                  <a:outerShdw blurRad="38100" dist="38100" dir="2700000" algn="tl">
                    <a:srgbClr val="FFFFFF"/>
                  </a:outerShdw>
                </a:effectLst>
              </a:rPr>
              <a:t>d.L</a:t>
            </a:r>
            <a:r>
              <a:rPr lang="en-US" altLang="zh-CN" sz="2000" b="1" dirty="0">
                <a:effectLst>
                  <a:outerShdw blurRad="38100" dist="38100" dir="2700000" algn="tl">
                    <a:srgbClr val="FFFFFF"/>
                  </a:outerShdw>
                </a:effectLst>
              </a:rPr>
              <a:t> = %X\n", </a:t>
            </a:r>
          </a:p>
          <a:p>
            <a:pPr marL="457200" indent="-457200"/>
            <a:r>
              <a:rPr lang="en-US" altLang="zh-CN" sz="2000" b="1" dirty="0">
                <a:effectLst>
                  <a:outerShdw blurRad="38100" dist="38100" dir="2700000" algn="tl">
                    <a:srgbClr val="FFFFFF"/>
                  </a:outerShdw>
                </a:effectLst>
              </a:rPr>
              <a:t>                  d.ch, </a:t>
            </a:r>
            <a:r>
              <a:rPr lang="en-US" altLang="zh-CN" sz="2000" b="1" dirty="0" err="1">
                <a:effectLst>
                  <a:outerShdw blurRad="38100" dist="38100" dir="2700000" algn="tl">
                    <a:srgbClr val="FFFFFF"/>
                  </a:outerShdw>
                </a:effectLst>
              </a:rPr>
              <a:t>d.a</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d.L</a:t>
            </a:r>
            <a:r>
              <a:rPr lang="en-US" altLang="zh-CN" sz="2000" b="1" dirty="0">
                <a:effectLst>
                  <a:outerShdw blurRad="38100" dist="38100" dir="2700000" algn="tl">
                    <a:srgbClr val="FFFFFF"/>
                  </a:outerShdw>
                </a:effectLst>
              </a:rPr>
              <a:t>);</a:t>
            </a:r>
          </a:p>
          <a:p>
            <a:pPr marL="457200" indent="-457200"/>
            <a:r>
              <a:rPr lang="en-US" altLang="zh-CN" sz="2000" b="1" dirty="0">
                <a:solidFill>
                  <a:srgbClr val="D60093"/>
                </a:solidFill>
                <a:effectLst>
                  <a:outerShdw blurRad="38100" dist="38100" dir="2700000" algn="tl">
                    <a:srgbClr val="000000"/>
                  </a:outerShdw>
                </a:effectLst>
              </a:rPr>
              <a:t>    </a:t>
            </a:r>
            <a:r>
              <a:rPr lang="en-US" altLang="zh-CN" sz="2000" b="1" dirty="0" err="1">
                <a:solidFill>
                  <a:srgbClr val="D60093"/>
                </a:solidFill>
                <a:effectLst>
                  <a:outerShdw blurRad="38100" dist="38100" dir="2700000" algn="tl">
                    <a:srgbClr val="000000"/>
                  </a:outerShdw>
                </a:effectLst>
              </a:rPr>
              <a:t>d.a</a:t>
            </a:r>
            <a:r>
              <a:rPr lang="en-US" altLang="zh-CN" sz="2000" b="1" dirty="0">
                <a:solidFill>
                  <a:srgbClr val="D60093"/>
                </a:solidFill>
                <a:effectLst>
                  <a:outerShdw blurRad="38100" dist="38100" dir="2700000" algn="tl">
                    <a:srgbClr val="000000"/>
                  </a:outerShdw>
                </a:effectLst>
              </a:rPr>
              <a:t>++;</a:t>
            </a: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printf</a:t>
            </a:r>
            <a:r>
              <a:rPr lang="en-US" altLang="zh-CN" sz="2000" b="1" dirty="0">
                <a:effectLst>
                  <a:outerShdw blurRad="38100" dist="38100" dir="2700000" algn="tl">
                    <a:srgbClr val="FFFFFF"/>
                  </a:outerShdw>
                </a:effectLst>
              </a:rPr>
              <a:t> ("d.ch = %c  </a:t>
            </a:r>
            <a:r>
              <a:rPr lang="en-US" altLang="zh-CN" sz="2000" b="1" dirty="0" err="1">
                <a:effectLst>
                  <a:outerShdw blurRad="38100" dist="38100" dir="2700000" algn="tl">
                    <a:srgbClr val="FFFFFF"/>
                  </a:outerShdw>
                </a:effectLst>
              </a:rPr>
              <a:t>d.a</a:t>
            </a:r>
            <a:r>
              <a:rPr lang="en-US" altLang="zh-CN" sz="2000" b="1" dirty="0">
                <a:effectLst>
                  <a:outerShdw blurRad="38100" dist="38100" dir="2700000" algn="tl">
                    <a:srgbClr val="FFFFFF"/>
                  </a:outerShdw>
                </a:effectLst>
              </a:rPr>
              <a:t> = %X  </a:t>
            </a:r>
            <a:r>
              <a:rPr lang="en-US" altLang="zh-CN" sz="2000" b="1" dirty="0" err="1">
                <a:effectLst>
                  <a:outerShdw blurRad="38100" dist="38100" dir="2700000" algn="tl">
                    <a:srgbClr val="FFFFFF"/>
                  </a:outerShdw>
                </a:effectLst>
              </a:rPr>
              <a:t>d.L</a:t>
            </a:r>
            <a:r>
              <a:rPr lang="en-US" altLang="zh-CN" sz="2000" b="1" dirty="0">
                <a:effectLst>
                  <a:outerShdw blurRad="38100" dist="38100" dir="2700000" algn="tl">
                    <a:srgbClr val="FFFFFF"/>
                  </a:outerShdw>
                </a:effectLst>
              </a:rPr>
              <a:t> = %X\n", </a:t>
            </a:r>
          </a:p>
          <a:p>
            <a:pPr marL="457200" indent="-457200"/>
            <a:r>
              <a:rPr lang="en-US" altLang="zh-CN" sz="2000" b="1" dirty="0">
                <a:effectLst>
                  <a:outerShdw blurRad="38100" dist="38100" dir="2700000" algn="tl">
                    <a:srgbClr val="FFFFFF"/>
                  </a:outerShdw>
                </a:effectLst>
              </a:rPr>
              <a:t>                  d.ch, </a:t>
            </a:r>
            <a:r>
              <a:rPr lang="en-US" altLang="zh-CN" sz="2000" b="1" dirty="0" err="1">
                <a:effectLst>
                  <a:outerShdw blurRad="38100" dist="38100" dir="2700000" algn="tl">
                    <a:srgbClr val="FFFFFF"/>
                  </a:outerShdw>
                </a:effectLst>
              </a:rPr>
              <a:t>d.a</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d.L</a:t>
            </a:r>
            <a:r>
              <a:rPr lang="en-US" altLang="zh-CN" sz="2000" b="1" dirty="0">
                <a:effectLst>
                  <a:outerShdw blurRad="38100" dist="38100" dir="2700000" algn="tl">
                    <a:srgbClr val="FFFFFF"/>
                  </a:outerShdw>
                </a:effectLst>
              </a:rPr>
              <a:t>);</a:t>
            </a:r>
          </a:p>
          <a:p>
            <a:pPr marL="457200" indent="-457200"/>
            <a:r>
              <a:rPr lang="en-US" altLang="zh-CN" sz="2000" b="1" dirty="0">
                <a:effectLst>
                  <a:outerShdw blurRad="38100" dist="38100" dir="2700000" algn="tl">
                    <a:srgbClr val="FFFFFF"/>
                  </a:outerShdw>
                </a:effectLst>
              </a:rPr>
              <a:t>}</a:t>
            </a:r>
          </a:p>
        </p:txBody>
      </p:sp>
      <p:grpSp>
        <p:nvGrpSpPr>
          <p:cNvPr id="1128460" name="Group 12"/>
          <p:cNvGrpSpPr/>
          <p:nvPr/>
        </p:nvGrpSpPr>
        <p:grpSpPr bwMode="auto">
          <a:xfrm>
            <a:off x="8012484" y="1484314"/>
            <a:ext cx="3340100" cy="2166937"/>
            <a:chOff x="2095" y="2899"/>
            <a:chExt cx="2104" cy="1365"/>
          </a:xfrm>
        </p:grpSpPr>
        <p:grpSp>
          <p:nvGrpSpPr>
            <p:cNvPr id="1128461" name="Group 13"/>
            <p:cNvGrpSpPr/>
            <p:nvPr/>
          </p:nvGrpSpPr>
          <p:grpSpPr bwMode="auto">
            <a:xfrm>
              <a:off x="3424" y="2899"/>
              <a:ext cx="775" cy="758"/>
              <a:chOff x="3424" y="2899"/>
              <a:chExt cx="775" cy="758"/>
            </a:xfrm>
          </p:grpSpPr>
          <p:sp>
            <p:nvSpPr>
              <p:cNvPr id="1128462" name="Text Box 14"/>
              <p:cNvSpPr txBox="1">
                <a:spLocks noChangeArrowheads="1"/>
              </p:cNvSpPr>
              <p:nvPr/>
            </p:nvSpPr>
            <p:spPr bwMode="auto">
              <a:xfrm>
                <a:off x="3440" y="2899"/>
                <a:ext cx="317"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ch</a:t>
                </a:r>
              </a:p>
            </p:txBody>
          </p:sp>
          <p:grpSp>
            <p:nvGrpSpPr>
              <p:cNvPr id="1128463" name="Group 15"/>
              <p:cNvGrpSpPr/>
              <p:nvPr/>
            </p:nvGrpSpPr>
            <p:grpSpPr bwMode="auto">
              <a:xfrm>
                <a:off x="3424" y="2936"/>
                <a:ext cx="775" cy="721"/>
                <a:chOff x="3424" y="2936"/>
                <a:chExt cx="775" cy="721"/>
              </a:xfrm>
            </p:grpSpPr>
            <p:sp>
              <p:nvSpPr>
                <p:cNvPr id="1128464" name="AutoShape 16"/>
                <p:cNvSpPr/>
                <p:nvPr/>
              </p:nvSpPr>
              <p:spPr bwMode="auto">
                <a:xfrm>
                  <a:off x="3424" y="2944"/>
                  <a:ext cx="46" cy="182"/>
                </a:xfrm>
                <a:prstGeom prst="rightBrace">
                  <a:avLst>
                    <a:gd name="adj1" fmla="val 32971"/>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28465" name="AutoShape 17"/>
                <p:cNvSpPr/>
                <p:nvPr/>
              </p:nvSpPr>
              <p:spPr bwMode="auto">
                <a:xfrm>
                  <a:off x="3720" y="2944"/>
                  <a:ext cx="70" cy="350"/>
                </a:xfrm>
                <a:prstGeom prst="rightBrace">
                  <a:avLst>
                    <a:gd name="adj1" fmla="val 41667"/>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28466" name="Text Box 18"/>
                <p:cNvSpPr txBox="1">
                  <a:spLocks noChangeArrowheads="1"/>
                </p:cNvSpPr>
                <p:nvPr/>
              </p:nvSpPr>
              <p:spPr bwMode="auto">
                <a:xfrm>
                  <a:off x="3785" y="2976"/>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a</a:t>
                  </a:r>
                </a:p>
              </p:txBody>
            </p:sp>
            <p:sp>
              <p:nvSpPr>
                <p:cNvPr id="1128467" name="AutoShape 19"/>
                <p:cNvSpPr/>
                <p:nvPr/>
              </p:nvSpPr>
              <p:spPr bwMode="auto">
                <a:xfrm>
                  <a:off x="3968" y="2936"/>
                  <a:ext cx="46" cy="721"/>
                </a:xfrm>
                <a:prstGeom prst="rightBrace">
                  <a:avLst>
                    <a:gd name="adj1" fmla="val 130616"/>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28468" name="Text Box 20"/>
                <p:cNvSpPr txBox="1">
                  <a:spLocks noChangeArrowheads="1"/>
                </p:cNvSpPr>
                <p:nvPr/>
              </p:nvSpPr>
              <p:spPr bwMode="auto">
                <a:xfrm>
                  <a:off x="4017" y="3168"/>
                  <a:ext cx="182" cy="250"/>
                </a:xfrm>
                <a:prstGeom prst="rect">
                  <a:avLst/>
                </a:prstGeom>
                <a:noFill/>
                <a:ln w="9525">
                  <a:noFill/>
                  <a:miter lim="800000"/>
                </a:ln>
                <a:effectLst/>
              </p:spPr>
              <p:txBody>
                <a:bodyPr>
                  <a:spAutoFit/>
                </a:bodyPr>
                <a:lstStyle/>
                <a:p>
                  <a:pPr>
                    <a:spcBef>
                      <a:spcPct val="50000"/>
                    </a:spcBef>
                  </a:pPr>
                  <a:r>
                    <a:rPr lang="en-US" altLang="zh-CN" sz="2000" b="1">
                      <a:solidFill>
                        <a:srgbClr val="CC0000"/>
                      </a:solidFill>
                      <a:effectLst>
                        <a:outerShdw blurRad="38100" dist="38100" dir="2700000" algn="tl">
                          <a:srgbClr val="000000"/>
                        </a:outerShdw>
                      </a:effectLst>
                    </a:rPr>
                    <a:t>L</a:t>
                  </a:r>
                </a:p>
              </p:txBody>
            </p:sp>
          </p:grpSp>
        </p:grpSp>
        <p:grpSp>
          <p:nvGrpSpPr>
            <p:cNvPr id="1128469" name="Group 21"/>
            <p:cNvGrpSpPr/>
            <p:nvPr/>
          </p:nvGrpSpPr>
          <p:grpSpPr bwMode="auto">
            <a:xfrm>
              <a:off x="2095" y="2928"/>
              <a:ext cx="409" cy="783"/>
              <a:chOff x="2095" y="2928"/>
              <a:chExt cx="409" cy="783"/>
            </a:xfrm>
          </p:grpSpPr>
          <p:sp>
            <p:nvSpPr>
              <p:cNvPr id="1128470" name="Text Box 22"/>
              <p:cNvSpPr txBox="1">
                <a:spLocks noChangeArrowheads="1"/>
              </p:cNvSpPr>
              <p:nvPr/>
            </p:nvSpPr>
            <p:spPr bwMode="auto">
              <a:xfrm>
                <a:off x="2095" y="2928"/>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2000</a:t>
                </a:r>
              </a:p>
            </p:txBody>
          </p:sp>
          <p:sp>
            <p:nvSpPr>
              <p:cNvPr id="1128471" name="Text Box 23"/>
              <p:cNvSpPr txBox="1">
                <a:spLocks noChangeArrowheads="1"/>
              </p:cNvSpPr>
              <p:nvPr/>
            </p:nvSpPr>
            <p:spPr bwMode="auto">
              <a:xfrm>
                <a:off x="2095" y="3112"/>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2001</a:t>
                </a:r>
              </a:p>
            </p:txBody>
          </p:sp>
          <p:sp>
            <p:nvSpPr>
              <p:cNvPr id="1128472" name="Text Box 24"/>
              <p:cNvSpPr txBox="1">
                <a:spLocks noChangeArrowheads="1"/>
              </p:cNvSpPr>
              <p:nvPr/>
            </p:nvSpPr>
            <p:spPr bwMode="auto">
              <a:xfrm>
                <a:off x="2095" y="3296"/>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2002</a:t>
                </a:r>
              </a:p>
            </p:txBody>
          </p:sp>
          <p:sp>
            <p:nvSpPr>
              <p:cNvPr id="1128473" name="Text Box 25"/>
              <p:cNvSpPr txBox="1">
                <a:spLocks noChangeArrowheads="1"/>
              </p:cNvSpPr>
              <p:nvPr/>
            </p:nvSpPr>
            <p:spPr bwMode="auto">
              <a:xfrm>
                <a:off x="2095" y="3480"/>
                <a:ext cx="409" cy="231"/>
              </a:xfrm>
              <a:prstGeom prst="rect">
                <a:avLst/>
              </a:prstGeom>
              <a:noFill/>
              <a:ln w="9525">
                <a:noFill/>
                <a:miter lim="800000"/>
              </a:ln>
              <a:effectLst/>
            </p:spPr>
            <p:txBody>
              <a:bodyPr>
                <a:spAutoFit/>
              </a:bodyPr>
              <a:lstStyle/>
              <a:p>
                <a:pPr>
                  <a:spcBef>
                    <a:spcPct val="50000"/>
                  </a:spcBef>
                </a:pPr>
                <a:r>
                  <a:rPr lang="en-US" altLang="zh-CN" sz="1800" b="1">
                    <a:effectLst>
                      <a:outerShdw blurRad="38100" dist="38100" dir="2700000" algn="tl">
                        <a:srgbClr val="FFFFFF"/>
                      </a:outerShdw>
                    </a:effectLst>
                  </a:rPr>
                  <a:t>2003</a:t>
                </a:r>
              </a:p>
            </p:txBody>
          </p:sp>
        </p:grpSp>
        <p:grpSp>
          <p:nvGrpSpPr>
            <p:cNvPr id="1128474" name="Group 26"/>
            <p:cNvGrpSpPr/>
            <p:nvPr/>
          </p:nvGrpSpPr>
          <p:grpSpPr bwMode="auto">
            <a:xfrm>
              <a:off x="2488" y="2949"/>
              <a:ext cx="898" cy="1315"/>
              <a:chOff x="2488" y="2949"/>
              <a:chExt cx="898" cy="1315"/>
            </a:xfrm>
          </p:grpSpPr>
          <p:grpSp>
            <p:nvGrpSpPr>
              <p:cNvPr id="1128475" name="Group 27"/>
              <p:cNvGrpSpPr/>
              <p:nvPr/>
            </p:nvGrpSpPr>
            <p:grpSpPr bwMode="auto">
              <a:xfrm>
                <a:off x="2488" y="2949"/>
                <a:ext cx="898" cy="1315"/>
                <a:chOff x="3923" y="1616"/>
                <a:chExt cx="898" cy="1315"/>
              </a:xfrm>
            </p:grpSpPr>
            <p:sp>
              <p:nvSpPr>
                <p:cNvPr id="1128476" name="Rectangle 28"/>
                <p:cNvSpPr>
                  <a:spLocks noChangeArrowheads="1"/>
                </p:cNvSpPr>
                <p:nvPr/>
              </p:nvSpPr>
              <p:spPr bwMode="auto">
                <a:xfrm>
                  <a:off x="3923" y="1616"/>
                  <a:ext cx="898" cy="907"/>
                </a:xfrm>
                <a:prstGeom prst="rect">
                  <a:avLst/>
                </a:prstGeom>
                <a:solidFill>
                  <a:srgbClr val="CCFFFF"/>
                </a:solidFill>
                <a:ln w="38100">
                  <a:solidFill>
                    <a:schemeClr val="tx1"/>
                  </a:solidFill>
                  <a:miter lim="800000"/>
                </a:ln>
                <a:effectLst>
                  <a:outerShdw blurRad="50800" dist="38100" dir="2700000" algn="tl" rotWithShape="0">
                    <a:prstClr val="black">
                      <a:alpha val="40000"/>
                    </a:prstClr>
                  </a:outerShdw>
                </a:effectLst>
              </p:spPr>
              <p:txBody>
                <a:bodyPr wrap="none" anchor="ctr"/>
                <a:lstStyle/>
                <a:p>
                  <a:pPr algn="ctr" eaLnBrk="0" hangingPunct="0"/>
                  <a:endParaRPr lang="zh-CN" altLang="zh-CN" sz="2000"/>
                </a:p>
              </p:txBody>
            </p:sp>
            <p:sp>
              <p:nvSpPr>
                <p:cNvPr id="1128477" name="Line 29"/>
                <p:cNvSpPr>
                  <a:spLocks noChangeShapeType="1"/>
                </p:cNvSpPr>
                <p:nvPr/>
              </p:nvSpPr>
              <p:spPr bwMode="auto">
                <a:xfrm>
                  <a:off x="3923" y="1810"/>
                  <a:ext cx="898" cy="0"/>
                </a:xfrm>
                <a:prstGeom prst="line">
                  <a:avLst/>
                </a:prstGeom>
                <a:noFill/>
                <a:ln w="9525">
                  <a:solidFill>
                    <a:srgbClr val="000000"/>
                  </a:solidFill>
                  <a:round/>
                </a:ln>
                <a:effectLst/>
              </p:spPr>
              <p:txBody>
                <a:bodyPr wrap="none" anchor="ctr"/>
                <a:lstStyle/>
                <a:p>
                  <a:endParaRPr lang="zh-CN" altLang="en-US"/>
                </a:p>
              </p:txBody>
            </p:sp>
            <p:sp>
              <p:nvSpPr>
                <p:cNvPr id="1128478" name="Line 30"/>
                <p:cNvSpPr>
                  <a:spLocks noChangeShapeType="1"/>
                </p:cNvSpPr>
                <p:nvPr/>
              </p:nvSpPr>
              <p:spPr bwMode="auto">
                <a:xfrm>
                  <a:off x="3923" y="1992"/>
                  <a:ext cx="898" cy="0"/>
                </a:xfrm>
                <a:prstGeom prst="line">
                  <a:avLst/>
                </a:prstGeom>
                <a:noFill/>
                <a:ln w="9525">
                  <a:solidFill>
                    <a:srgbClr val="000000"/>
                  </a:solidFill>
                  <a:round/>
                </a:ln>
                <a:effectLst/>
              </p:spPr>
              <p:txBody>
                <a:bodyPr wrap="none" anchor="ctr"/>
                <a:lstStyle/>
                <a:p>
                  <a:endParaRPr lang="zh-CN" altLang="en-US"/>
                </a:p>
              </p:txBody>
            </p:sp>
            <p:sp>
              <p:nvSpPr>
                <p:cNvPr id="1128479" name="Line 31"/>
                <p:cNvSpPr>
                  <a:spLocks noChangeShapeType="1"/>
                </p:cNvSpPr>
                <p:nvPr/>
              </p:nvSpPr>
              <p:spPr bwMode="auto">
                <a:xfrm>
                  <a:off x="3923" y="2339"/>
                  <a:ext cx="898" cy="0"/>
                </a:xfrm>
                <a:prstGeom prst="line">
                  <a:avLst/>
                </a:prstGeom>
                <a:noFill/>
                <a:ln w="9525">
                  <a:solidFill>
                    <a:srgbClr val="000000"/>
                  </a:solidFill>
                  <a:round/>
                </a:ln>
                <a:effectLst/>
              </p:spPr>
              <p:txBody>
                <a:bodyPr wrap="none" anchor="ctr"/>
                <a:lstStyle/>
                <a:p>
                  <a:endParaRPr lang="zh-CN" altLang="en-US"/>
                </a:p>
              </p:txBody>
            </p:sp>
            <p:sp>
              <p:nvSpPr>
                <p:cNvPr id="1128480" name="AutoShape 32"/>
                <p:cNvSpPr>
                  <a:spLocks noChangeArrowheads="1"/>
                </p:cNvSpPr>
                <p:nvPr/>
              </p:nvSpPr>
              <p:spPr bwMode="auto">
                <a:xfrm>
                  <a:off x="3923" y="2520"/>
                  <a:ext cx="898" cy="411"/>
                </a:xfrm>
                <a:prstGeom prst="foldedCorner">
                  <a:avLst>
                    <a:gd name="adj" fmla="val 50000"/>
                  </a:avLst>
                </a:prstGeom>
                <a:solidFill>
                  <a:srgbClr val="CCFFFF"/>
                </a:solidFill>
                <a:ln w="38100">
                  <a:solidFill>
                    <a:schemeClr val="tx1"/>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128481" name="Line 33"/>
                <p:cNvSpPr>
                  <a:spLocks noChangeShapeType="1"/>
                </p:cNvSpPr>
                <p:nvPr/>
              </p:nvSpPr>
              <p:spPr bwMode="auto">
                <a:xfrm>
                  <a:off x="3923" y="2173"/>
                  <a:ext cx="898" cy="0"/>
                </a:xfrm>
                <a:prstGeom prst="line">
                  <a:avLst/>
                </a:prstGeom>
                <a:noFill/>
                <a:ln w="12700">
                  <a:solidFill>
                    <a:srgbClr val="000000"/>
                  </a:solidFill>
                  <a:round/>
                </a:ln>
                <a:effectLst/>
              </p:spPr>
              <p:txBody>
                <a:bodyPr wrap="none" anchor="ctr"/>
                <a:lstStyle/>
                <a:p>
                  <a:endParaRPr lang="zh-CN" altLang="en-US"/>
                </a:p>
              </p:txBody>
            </p:sp>
          </p:grpSp>
          <p:sp>
            <p:nvSpPr>
              <p:cNvPr id="1128482" name="Rectangle 34"/>
              <p:cNvSpPr>
                <a:spLocks noChangeArrowheads="1"/>
              </p:cNvSpPr>
              <p:nvPr/>
            </p:nvSpPr>
            <p:spPr bwMode="auto">
              <a:xfrm>
                <a:off x="2490" y="2960"/>
                <a:ext cx="889" cy="707"/>
              </a:xfrm>
              <a:prstGeom prst="rect">
                <a:avLst/>
              </a:prstGeom>
              <a:solidFill>
                <a:srgbClr val="FF99CC">
                  <a:alpha val="41000"/>
                </a:srgbClr>
              </a:solidFill>
              <a:ln w="9525">
                <a:solidFill>
                  <a:schemeClr val="tx1"/>
                </a:solidFill>
                <a:miter lim="800000"/>
              </a:ln>
              <a:effectLst/>
            </p:spPr>
            <p:txBody>
              <a:bodyPr wrap="none" anchor="ctr"/>
              <a:lstStyle/>
              <a:p>
                <a:endParaRPr lang="zh-CN" altLang="en-US"/>
              </a:p>
            </p:txBody>
          </p:sp>
        </p:grpSp>
      </p:grpSp>
      <p:sp>
        <p:nvSpPr>
          <p:cNvPr id="1128483" name="Text Box 35"/>
          <p:cNvSpPr txBox="1">
            <a:spLocks noChangeArrowheads="1"/>
          </p:cNvSpPr>
          <p:nvPr/>
        </p:nvSpPr>
        <p:spPr bwMode="auto">
          <a:xfrm>
            <a:off x="8964985" y="2387601"/>
            <a:ext cx="936625" cy="366713"/>
          </a:xfrm>
          <a:prstGeom prst="rect">
            <a:avLst/>
          </a:prstGeom>
          <a:noFill/>
          <a:ln w="9525">
            <a:noFill/>
            <a:miter lim="800000"/>
          </a:ln>
          <a:effectLst/>
        </p:spPr>
        <p:txBody>
          <a:bodyPr>
            <a:spAutoFit/>
          </a:bodyPr>
          <a:lstStyle/>
          <a:p>
            <a:pPr>
              <a:spcBef>
                <a:spcPct val="50000"/>
              </a:spcBef>
            </a:pPr>
            <a:r>
              <a:rPr lang="en-US" altLang="zh-CN" sz="1800" b="1">
                <a:solidFill>
                  <a:srgbClr val="FF0000"/>
                </a:solidFill>
                <a:effectLst>
                  <a:outerShdw blurRad="38100" dist="38100" dir="2700000" algn="tl">
                    <a:srgbClr val="000000"/>
                  </a:outerShdw>
                </a:effectLst>
              </a:rPr>
              <a:t>0XFF</a:t>
            </a:r>
          </a:p>
        </p:txBody>
      </p:sp>
      <p:sp>
        <p:nvSpPr>
          <p:cNvPr id="1128484" name="Text Box 36"/>
          <p:cNvSpPr txBox="1">
            <a:spLocks noChangeArrowheads="1"/>
          </p:cNvSpPr>
          <p:nvPr/>
        </p:nvSpPr>
        <p:spPr bwMode="auto">
          <a:xfrm>
            <a:off x="8952285" y="2108201"/>
            <a:ext cx="936625" cy="366713"/>
          </a:xfrm>
          <a:prstGeom prst="rect">
            <a:avLst/>
          </a:prstGeom>
          <a:noFill/>
          <a:ln w="9525">
            <a:noFill/>
            <a:miter lim="800000"/>
          </a:ln>
          <a:effectLst/>
        </p:spPr>
        <p:txBody>
          <a:bodyPr>
            <a:spAutoFit/>
          </a:bodyPr>
          <a:lstStyle/>
          <a:p>
            <a:pPr>
              <a:spcBef>
                <a:spcPct val="50000"/>
              </a:spcBef>
            </a:pPr>
            <a:r>
              <a:rPr lang="en-US" altLang="zh-CN" sz="1800" b="1">
                <a:solidFill>
                  <a:srgbClr val="FF0000"/>
                </a:solidFill>
                <a:effectLst>
                  <a:outerShdw blurRad="38100" dist="38100" dir="2700000" algn="tl">
                    <a:srgbClr val="000000"/>
                  </a:outerShdw>
                </a:effectLst>
              </a:rPr>
              <a:t>0XF1</a:t>
            </a:r>
          </a:p>
        </p:txBody>
      </p:sp>
      <p:sp>
        <p:nvSpPr>
          <p:cNvPr id="1128485" name="Text Box 37"/>
          <p:cNvSpPr txBox="1">
            <a:spLocks noChangeArrowheads="1"/>
          </p:cNvSpPr>
          <p:nvPr/>
        </p:nvSpPr>
        <p:spPr bwMode="auto">
          <a:xfrm>
            <a:off x="8952285" y="1816101"/>
            <a:ext cx="936625" cy="366713"/>
          </a:xfrm>
          <a:prstGeom prst="rect">
            <a:avLst/>
          </a:prstGeom>
          <a:noFill/>
          <a:ln w="9525">
            <a:noFill/>
            <a:miter lim="800000"/>
          </a:ln>
          <a:effectLst/>
        </p:spPr>
        <p:txBody>
          <a:bodyPr>
            <a:spAutoFit/>
          </a:bodyPr>
          <a:lstStyle/>
          <a:p>
            <a:pPr>
              <a:spcBef>
                <a:spcPct val="50000"/>
              </a:spcBef>
            </a:pPr>
            <a:r>
              <a:rPr lang="en-US" altLang="zh-CN" sz="1800" b="1">
                <a:solidFill>
                  <a:srgbClr val="FF0000"/>
                </a:solidFill>
                <a:effectLst>
                  <a:outerShdw blurRad="38100" dist="38100" dir="2700000" algn="tl">
                    <a:srgbClr val="000000"/>
                  </a:outerShdw>
                </a:effectLst>
              </a:rPr>
              <a:t>0X12</a:t>
            </a:r>
          </a:p>
        </p:txBody>
      </p:sp>
      <p:sp>
        <p:nvSpPr>
          <p:cNvPr id="1128486" name="Text Box 38"/>
          <p:cNvSpPr txBox="1">
            <a:spLocks noChangeArrowheads="1"/>
          </p:cNvSpPr>
          <p:nvPr/>
        </p:nvSpPr>
        <p:spPr bwMode="auto">
          <a:xfrm>
            <a:off x="8939585" y="1536701"/>
            <a:ext cx="936625" cy="366713"/>
          </a:xfrm>
          <a:prstGeom prst="rect">
            <a:avLst/>
          </a:prstGeom>
          <a:noFill/>
          <a:ln w="9525">
            <a:noFill/>
            <a:miter lim="800000"/>
          </a:ln>
          <a:effectLst/>
        </p:spPr>
        <p:txBody>
          <a:bodyPr>
            <a:spAutoFit/>
          </a:bodyPr>
          <a:lstStyle/>
          <a:p>
            <a:pPr>
              <a:spcBef>
                <a:spcPct val="50000"/>
              </a:spcBef>
            </a:pPr>
            <a:r>
              <a:rPr lang="en-US" altLang="zh-CN" sz="1800" b="1">
                <a:solidFill>
                  <a:srgbClr val="FF0000"/>
                </a:solidFill>
                <a:effectLst>
                  <a:outerShdw blurRad="38100" dist="38100" dir="2700000" algn="tl">
                    <a:srgbClr val="000000"/>
                  </a:outerShdw>
                </a:effectLst>
              </a:rPr>
              <a:t>0X41</a:t>
            </a:r>
          </a:p>
        </p:txBody>
      </p:sp>
      <p:sp>
        <p:nvSpPr>
          <p:cNvPr id="1128487" name="Rectangle 39"/>
          <p:cNvSpPr>
            <a:spLocks noChangeArrowheads="1"/>
          </p:cNvSpPr>
          <p:nvPr/>
        </p:nvSpPr>
        <p:spPr bwMode="auto">
          <a:xfrm>
            <a:off x="6886823" y="5626101"/>
            <a:ext cx="4249737" cy="104457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r>
              <a:rPr lang="zh-CN" altLang="en-US" sz="20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p>
          <a:p>
            <a:r>
              <a:rPr lang="en-US" altLang="zh-CN" sz="2000" b="1" dirty="0">
                <a:solidFill>
                  <a:schemeClr val="accent2"/>
                </a:solidFill>
                <a:effectLst>
                  <a:outerShdw blurRad="38100" dist="38100" dir="2700000" algn="tl">
                    <a:srgbClr val="C0C0C0"/>
                  </a:outerShdw>
                </a:effectLst>
                <a:ea typeface="楷体_GB2312" pitchFamily="49" charset="-122"/>
              </a:rPr>
              <a:t>d.ch = A  </a:t>
            </a:r>
            <a:r>
              <a:rPr lang="en-US" altLang="zh-CN" sz="2000" b="1" dirty="0" err="1">
                <a:solidFill>
                  <a:schemeClr val="accent2"/>
                </a:solidFill>
                <a:effectLst>
                  <a:outerShdw blurRad="38100" dist="38100" dir="2700000" algn="tl">
                    <a:srgbClr val="C0C0C0"/>
                  </a:outerShdw>
                </a:effectLst>
                <a:ea typeface="楷体_GB2312" pitchFamily="49" charset="-122"/>
              </a:rPr>
              <a:t>d.a</a:t>
            </a:r>
            <a:r>
              <a:rPr lang="en-US" altLang="zh-CN" sz="2000" b="1" dirty="0">
                <a:solidFill>
                  <a:schemeClr val="accent2"/>
                </a:solidFill>
                <a:effectLst>
                  <a:outerShdw blurRad="38100" dist="38100" dir="2700000" algn="tl">
                    <a:srgbClr val="C0C0C0"/>
                  </a:outerShdw>
                </a:effectLst>
                <a:ea typeface="楷体_GB2312" pitchFamily="49" charset="-122"/>
              </a:rPr>
              <a:t> = 1241  </a:t>
            </a:r>
            <a:r>
              <a:rPr lang="en-US" altLang="zh-CN" sz="2000" b="1" dirty="0" err="1">
                <a:solidFill>
                  <a:schemeClr val="accent2"/>
                </a:solidFill>
                <a:effectLst>
                  <a:outerShdw blurRad="38100" dist="38100" dir="2700000" algn="tl">
                    <a:srgbClr val="C0C0C0"/>
                  </a:outerShdw>
                </a:effectLst>
                <a:ea typeface="楷体_GB2312" pitchFamily="49" charset="-122"/>
              </a:rPr>
              <a:t>d.L</a:t>
            </a:r>
            <a:r>
              <a:rPr lang="en-US" altLang="zh-CN" sz="2000" b="1" dirty="0">
                <a:solidFill>
                  <a:schemeClr val="accent2"/>
                </a:solidFill>
                <a:effectLst>
                  <a:outerShdw blurRad="38100" dist="38100" dir="2700000" algn="tl">
                    <a:srgbClr val="C0C0C0"/>
                  </a:outerShdw>
                </a:effectLst>
                <a:ea typeface="楷体_GB2312" pitchFamily="49" charset="-122"/>
              </a:rPr>
              <a:t> = FFF11241</a:t>
            </a:r>
          </a:p>
          <a:p>
            <a:endParaRPr lang="en-US" altLang="zh-CN" sz="2000" b="1" dirty="0">
              <a:effectLst>
                <a:outerShdw blurRad="38100" dist="38100" dir="2700000" algn="tl">
                  <a:srgbClr val="C0C0C0"/>
                </a:outerShdw>
              </a:effectLst>
              <a:ea typeface="楷体_GB2312" pitchFamily="49" charset="-122"/>
            </a:endParaRPr>
          </a:p>
        </p:txBody>
      </p:sp>
      <p:sp>
        <p:nvSpPr>
          <p:cNvPr id="1128488" name="Rectangle 40"/>
          <p:cNvSpPr>
            <a:spLocks noChangeArrowheads="1"/>
          </p:cNvSpPr>
          <p:nvPr/>
        </p:nvSpPr>
        <p:spPr bwMode="auto">
          <a:xfrm>
            <a:off x="6880483" y="6223001"/>
            <a:ext cx="4197350" cy="396875"/>
          </a:xfrm>
          <a:prstGeom prst="rect">
            <a:avLst/>
          </a:prstGeom>
          <a:noFill/>
          <a:ln w="9525">
            <a:noFill/>
            <a:miter lim="800000"/>
          </a:ln>
          <a:effectLst/>
        </p:spPr>
        <p:txBody>
          <a:bodyPr wrap="none">
            <a:spAutoFit/>
          </a:bodyPr>
          <a:lstStyle/>
          <a:p>
            <a:r>
              <a:rPr lang="en-US" altLang="zh-CN" sz="2000" b="1" dirty="0">
                <a:solidFill>
                  <a:srgbClr val="006600"/>
                </a:solidFill>
                <a:effectLst>
                  <a:outerShdw blurRad="38100" dist="38100" dir="2700000" algn="tl">
                    <a:srgbClr val="000000">
                      <a:alpha val="43137"/>
                    </a:srgbClr>
                  </a:outerShdw>
                </a:effectLst>
              </a:rPr>
              <a:t>d.ch = B  </a:t>
            </a:r>
            <a:r>
              <a:rPr lang="en-US" altLang="zh-CN" sz="2000" b="1" dirty="0" err="1">
                <a:solidFill>
                  <a:srgbClr val="006600"/>
                </a:solidFill>
                <a:effectLst>
                  <a:outerShdw blurRad="38100" dist="38100" dir="2700000" algn="tl">
                    <a:srgbClr val="000000">
                      <a:alpha val="43137"/>
                    </a:srgbClr>
                  </a:outerShdw>
                </a:effectLst>
              </a:rPr>
              <a:t>d.a</a:t>
            </a:r>
            <a:r>
              <a:rPr lang="en-US" altLang="zh-CN" sz="2000" b="1" dirty="0">
                <a:solidFill>
                  <a:srgbClr val="006600"/>
                </a:solidFill>
                <a:effectLst>
                  <a:outerShdw blurRad="38100" dist="38100" dir="2700000" algn="tl">
                    <a:srgbClr val="000000">
                      <a:alpha val="43137"/>
                    </a:srgbClr>
                  </a:outerShdw>
                </a:effectLst>
              </a:rPr>
              <a:t> = 1242  </a:t>
            </a:r>
            <a:r>
              <a:rPr lang="en-US" altLang="zh-CN" sz="2000" b="1" dirty="0" err="1">
                <a:solidFill>
                  <a:srgbClr val="006600"/>
                </a:solidFill>
                <a:effectLst>
                  <a:outerShdw blurRad="38100" dist="38100" dir="2700000" algn="tl">
                    <a:srgbClr val="000000">
                      <a:alpha val="43137"/>
                    </a:srgbClr>
                  </a:outerShdw>
                </a:effectLst>
              </a:rPr>
              <a:t>d.L</a:t>
            </a:r>
            <a:r>
              <a:rPr lang="en-US" altLang="zh-CN" sz="2000" b="1" dirty="0">
                <a:solidFill>
                  <a:srgbClr val="006600"/>
                </a:solidFill>
                <a:effectLst>
                  <a:outerShdw blurRad="38100" dist="38100" dir="2700000" algn="tl">
                    <a:srgbClr val="000000">
                      <a:alpha val="43137"/>
                    </a:srgbClr>
                  </a:outerShdw>
                </a:effectLst>
              </a:rPr>
              <a:t> = FFF11242</a:t>
            </a:r>
          </a:p>
        </p:txBody>
      </p:sp>
      <p:grpSp>
        <p:nvGrpSpPr>
          <p:cNvPr id="1128492" name="Group 44"/>
          <p:cNvGrpSpPr/>
          <p:nvPr/>
        </p:nvGrpSpPr>
        <p:grpSpPr bwMode="auto">
          <a:xfrm>
            <a:off x="8653834" y="1522413"/>
            <a:ext cx="1389062" cy="366712"/>
            <a:chOff x="4079" y="959"/>
            <a:chExt cx="875" cy="231"/>
          </a:xfrm>
        </p:grpSpPr>
        <p:sp>
          <p:nvSpPr>
            <p:cNvPr id="1128491" name="Rectangle 43"/>
            <p:cNvSpPr>
              <a:spLocks noChangeArrowheads="1"/>
            </p:cNvSpPr>
            <p:nvPr/>
          </p:nvSpPr>
          <p:spPr bwMode="auto">
            <a:xfrm>
              <a:off x="4079" y="999"/>
              <a:ext cx="875" cy="177"/>
            </a:xfrm>
            <a:prstGeom prst="rect">
              <a:avLst/>
            </a:prstGeom>
            <a:solidFill>
              <a:srgbClr val="FF99CC"/>
            </a:solidFill>
            <a:ln w="9525">
              <a:noFill/>
              <a:miter lim="800000"/>
            </a:ln>
            <a:effectLst/>
          </p:spPr>
          <p:txBody>
            <a:bodyPr wrap="none" anchor="ctr"/>
            <a:lstStyle/>
            <a:p>
              <a:endParaRPr lang="zh-CN" altLang="en-US"/>
            </a:p>
          </p:txBody>
        </p:sp>
        <p:sp>
          <p:nvSpPr>
            <p:cNvPr id="1128489" name="Text Box 41"/>
            <p:cNvSpPr txBox="1">
              <a:spLocks noChangeArrowheads="1"/>
            </p:cNvSpPr>
            <p:nvPr/>
          </p:nvSpPr>
          <p:spPr bwMode="auto">
            <a:xfrm>
              <a:off x="4259" y="959"/>
              <a:ext cx="562" cy="231"/>
            </a:xfrm>
            <a:prstGeom prst="rect">
              <a:avLst/>
            </a:prstGeom>
            <a:noFill/>
            <a:ln w="9525">
              <a:noFill/>
              <a:miter lim="800000"/>
            </a:ln>
            <a:effectLst/>
          </p:spPr>
          <p:txBody>
            <a:bodyPr>
              <a:spAutoFit/>
            </a:bodyPr>
            <a:lstStyle/>
            <a:p>
              <a:pPr>
                <a:spcBef>
                  <a:spcPct val="50000"/>
                </a:spcBef>
              </a:pPr>
              <a:r>
                <a:rPr lang="en-US" altLang="zh-CN" sz="1800" b="1">
                  <a:solidFill>
                    <a:schemeClr val="accent2"/>
                  </a:solidFill>
                  <a:effectLst>
                    <a:outerShdw blurRad="38100" dist="38100" dir="2700000" algn="tl">
                      <a:srgbClr val="000000"/>
                    </a:outerShdw>
                  </a:effectLst>
                </a:rPr>
                <a:t>0X42</a:t>
              </a:r>
            </a:p>
          </p:txBody>
        </p:sp>
      </p:grpSp>
      <p:grpSp>
        <p:nvGrpSpPr>
          <p:cNvPr id="1128493" name="Group 45"/>
          <p:cNvGrpSpPr/>
          <p:nvPr/>
        </p:nvGrpSpPr>
        <p:grpSpPr bwMode="auto">
          <a:xfrm>
            <a:off x="-9822" y="0"/>
            <a:ext cx="446088" cy="6858000"/>
            <a:chOff x="0" y="0"/>
            <a:chExt cx="281" cy="4320"/>
          </a:xfrm>
        </p:grpSpPr>
        <p:sp>
          <p:nvSpPr>
            <p:cNvPr id="1128494" name="Text Box 4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28495" name="Text Box 4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8459">
                                            <p:txEl>
                                              <p:pRg st="0" end="0"/>
                                            </p:txEl>
                                          </p:spTgt>
                                        </p:tgtEl>
                                        <p:attrNameLst>
                                          <p:attrName>style.visibility</p:attrName>
                                        </p:attrNameLst>
                                      </p:cBhvr>
                                      <p:to>
                                        <p:strVal val="visible"/>
                                      </p:to>
                                    </p:set>
                                    <p:anim calcmode="lin" valueType="num">
                                      <p:cBhvr additive="base">
                                        <p:cTn id="7" dur="500" fill="hold"/>
                                        <p:tgtEl>
                                          <p:spTgt spid="1128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8459">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28459">
                                            <p:txEl>
                                              <p:pRg st="1" end="1"/>
                                            </p:txEl>
                                          </p:spTgt>
                                        </p:tgtEl>
                                        <p:attrNameLst>
                                          <p:attrName>style.visibility</p:attrName>
                                        </p:attrNameLst>
                                      </p:cBhvr>
                                      <p:to>
                                        <p:strVal val="visible"/>
                                      </p:to>
                                    </p:set>
                                    <p:anim calcmode="lin" valueType="num">
                                      <p:cBhvr additive="base">
                                        <p:cTn id="11" dur="500" fill="hold"/>
                                        <p:tgtEl>
                                          <p:spTgt spid="1128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8459">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28459">
                                            <p:txEl>
                                              <p:pRg st="2" end="2"/>
                                            </p:txEl>
                                          </p:spTgt>
                                        </p:tgtEl>
                                        <p:attrNameLst>
                                          <p:attrName>style.visibility</p:attrName>
                                        </p:attrNameLst>
                                      </p:cBhvr>
                                      <p:to>
                                        <p:strVal val="visible"/>
                                      </p:to>
                                    </p:set>
                                    <p:anim calcmode="lin" valueType="num">
                                      <p:cBhvr additive="base">
                                        <p:cTn id="15" dur="500" fill="hold"/>
                                        <p:tgtEl>
                                          <p:spTgt spid="1128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8459">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128459">
                                            <p:txEl>
                                              <p:pRg st="3" end="3"/>
                                            </p:txEl>
                                          </p:spTgt>
                                        </p:tgtEl>
                                        <p:attrNameLst>
                                          <p:attrName>style.visibility</p:attrName>
                                        </p:attrNameLst>
                                      </p:cBhvr>
                                      <p:to>
                                        <p:strVal val="visible"/>
                                      </p:to>
                                    </p:set>
                                    <p:anim calcmode="lin" valueType="num">
                                      <p:cBhvr additive="base">
                                        <p:cTn id="19" dur="500" fill="hold"/>
                                        <p:tgtEl>
                                          <p:spTgt spid="1128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8459">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1128459">
                                            <p:txEl>
                                              <p:pRg st="4" end="4"/>
                                            </p:txEl>
                                          </p:spTgt>
                                        </p:tgtEl>
                                        <p:attrNameLst>
                                          <p:attrName>style.visibility</p:attrName>
                                        </p:attrNameLst>
                                      </p:cBhvr>
                                      <p:to>
                                        <p:strVal val="visible"/>
                                      </p:to>
                                    </p:set>
                                    <p:anim calcmode="lin" valueType="num">
                                      <p:cBhvr additive="base">
                                        <p:cTn id="23" dur="500" fill="hold"/>
                                        <p:tgtEl>
                                          <p:spTgt spid="11284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8459">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5" presetID="2" presetClass="entr" presetSubtype="4" fill="hold" nodeType="withEffect">
                                  <p:stCondLst>
                                    <p:cond delay="0"/>
                                  </p:stCondLst>
                                  <p:childTnLst>
                                    <p:set>
                                      <p:cBhvr>
                                        <p:cTn id="26" dur="1" fill="hold">
                                          <p:stCondLst>
                                            <p:cond delay="0"/>
                                          </p:stCondLst>
                                        </p:cTn>
                                        <p:tgtEl>
                                          <p:spTgt spid="1128459">
                                            <p:txEl>
                                              <p:pRg st="5" end="5"/>
                                            </p:txEl>
                                          </p:spTgt>
                                        </p:tgtEl>
                                        <p:attrNameLst>
                                          <p:attrName>style.visibility</p:attrName>
                                        </p:attrNameLst>
                                      </p:cBhvr>
                                      <p:to>
                                        <p:strVal val="visible"/>
                                      </p:to>
                                    </p:set>
                                    <p:anim calcmode="lin" valueType="num">
                                      <p:cBhvr additive="base">
                                        <p:cTn id="27" dur="500" fill="hold"/>
                                        <p:tgtEl>
                                          <p:spTgt spid="11284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28459">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9" presetID="2" presetClass="entr" presetSubtype="4" fill="hold" nodeType="withEffect">
                                  <p:stCondLst>
                                    <p:cond delay="0"/>
                                  </p:stCondLst>
                                  <p:childTnLst>
                                    <p:set>
                                      <p:cBhvr>
                                        <p:cTn id="30" dur="1" fill="hold">
                                          <p:stCondLst>
                                            <p:cond delay="0"/>
                                          </p:stCondLst>
                                        </p:cTn>
                                        <p:tgtEl>
                                          <p:spTgt spid="1128459">
                                            <p:txEl>
                                              <p:pRg st="6" end="6"/>
                                            </p:txEl>
                                          </p:spTgt>
                                        </p:tgtEl>
                                        <p:attrNameLst>
                                          <p:attrName>style.visibility</p:attrName>
                                        </p:attrNameLst>
                                      </p:cBhvr>
                                      <p:to>
                                        <p:strVal val="visible"/>
                                      </p:to>
                                    </p:set>
                                    <p:anim calcmode="lin" valueType="num">
                                      <p:cBhvr additive="base">
                                        <p:cTn id="31" dur="500" fill="hold"/>
                                        <p:tgtEl>
                                          <p:spTgt spid="112845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8459">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par>
                                <p:cTn id="33" presetID="2" presetClass="entr" presetSubtype="4" fill="hold" nodeType="withEffect">
                                  <p:stCondLst>
                                    <p:cond delay="0"/>
                                  </p:stCondLst>
                                  <p:childTnLst>
                                    <p:set>
                                      <p:cBhvr>
                                        <p:cTn id="34" dur="1" fill="hold">
                                          <p:stCondLst>
                                            <p:cond delay="0"/>
                                          </p:stCondLst>
                                        </p:cTn>
                                        <p:tgtEl>
                                          <p:spTgt spid="1128459">
                                            <p:txEl>
                                              <p:pRg st="7" end="7"/>
                                            </p:txEl>
                                          </p:spTgt>
                                        </p:tgtEl>
                                        <p:attrNameLst>
                                          <p:attrName>style.visibility</p:attrName>
                                        </p:attrNameLst>
                                      </p:cBhvr>
                                      <p:to>
                                        <p:strVal val="visible"/>
                                      </p:to>
                                    </p:set>
                                    <p:anim calcmode="lin" valueType="num">
                                      <p:cBhvr additive="base">
                                        <p:cTn id="35" dur="500" fill="hold"/>
                                        <p:tgtEl>
                                          <p:spTgt spid="112845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8459">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par>
                                <p:cTn id="37" presetID="2" presetClass="entr" presetSubtype="4" fill="hold" nodeType="withEffect">
                                  <p:stCondLst>
                                    <p:cond delay="0"/>
                                  </p:stCondLst>
                                  <p:childTnLst>
                                    <p:set>
                                      <p:cBhvr>
                                        <p:cTn id="38" dur="1" fill="hold">
                                          <p:stCondLst>
                                            <p:cond delay="0"/>
                                          </p:stCondLst>
                                        </p:cTn>
                                        <p:tgtEl>
                                          <p:spTgt spid="1128459">
                                            <p:txEl>
                                              <p:pRg st="8" end="8"/>
                                            </p:txEl>
                                          </p:spTgt>
                                        </p:tgtEl>
                                        <p:attrNameLst>
                                          <p:attrName>style.visibility</p:attrName>
                                        </p:attrNameLst>
                                      </p:cBhvr>
                                      <p:to>
                                        <p:strVal val="visible"/>
                                      </p:to>
                                    </p:set>
                                    <p:anim calcmode="lin" valueType="num">
                                      <p:cBhvr additive="base">
                                        <p:cTn id="39" dur="500" fill="hold"/>
                                        <p:tgtEl>
                                          <p:spTgt spid="112845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28459">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1128460"/>
                                        </p:tgtEl>
                                        <p:attrNameLst>
                                          <p:attrName>style.visibility</p:attrName>
                                        </p:attrNameLst>
                                      </p:cBhvr>
                                      <p:to>
                                        <p:strVal val="visible"/>
                                      </p:to>
                                    </p:set>
                                    <p:animEffect transition="in" filter="box(out)">
                                      <p:cBhvr>
                                        <p:cTn id="44" dur="500"/>
                                        <p:tgtEl>
                                          <p:spTgt spid="1128460"/>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par>
                          <p:cTn id="45" fill="hold">
                            <p:stCondLst>
                              <p:cond delay="1000"/>
                            </p:stCondLst>
                            <p:childTnLst>
                              <p:par>
                                <p:cTn id="46" presetID="4" presetClass="entr" presetSubtype="32" fill="hold" grpId="0" nodeType="afterEffect">
                                  <p:stCondLst>
                                    <p:cond delay="0"/>
                                  </p:stCondLst>
                                  <p:childTnLst>
                                    <p:set>
                                      <p:cBhvr>
                                        <p:cTn id="47" dur="1" fill="hold">
                                          <p:stCondLst>
                                            <p:cond delay="0"/>
                                          </p:stCondLst>
                                        </p:cTn>
                                        <p:tgtEl>
                                          <p:spTgt spid="1128486"/>
                                        </p:tgtEl>
                                        <p:attrNameLst>
                                          <p:attrName>style.visibility</p:attrName>
                                        </p:attrNameLst>
                                      </p:cBhvr>
                                      <p:to>
                                        <p:strVal val="visible"/>
                                      </p:to>
                                    </p:set>
                                    <p:animEffect transition="in" filter="box(out)">
                                      <p:cBhvr>
                                        <p:cTn id="48" dur="500"/>
                                        <p:tgtEl>
                                          <p:spTgt spid="1128486"/>
                                        </p:tgtEl>
                                      </p:cBhvr>
                                    </p:animEffect>
                                  </p:childTnLst>
                                  <p:subTnLst>
                                    <p:audio>
                                      <p:cMediaNode>
                                        <p:cTn display="0" masterRel="sameClick">
                                          <p:stCondLst>
                                            <p:cond evt="begin" delay="0">
                                              <p:tn val="46"/>
                                            </p:cond>
                                          </p:stCondLst>
                                          <p:endCondLst>
                                            <p:cond evt="onStopAudio" delay="0">
                                              <p:tgtEl>
                                                <p:sldTgt/>
                                              </p:tgtEl>
                                            </p:cond>
                                          </p:endCondLst>
                                        </p:cTn>
                                        <p:tgtEl>
                                          <p:sndTgt r:embed="rId3" name="camera.wav"/>
                                        </p:tgtEl>
                                      </p:cMediaNode>
                                    </p:audio>
                                  </p:subTnLst>
                                </p:cTn>
                              </p:par>
                            </p:childTnLst>
                          </p:cTn>
                        </p:par>
                        <p:par>
                          <p:cTn id="49" fill="hold">
                            <p:stCondLst>
                              <p:cond delay="1500"/>
                            </p:stCondLst>
                            <p:childTnLst>
                              <p:par>
                                <p:cTn id="50" presetID="4" presetClass="entr" presetSubtype="32" fill="hold" grpId="0" nodeType="afterEffect">
                                  <p:stCondLst>
                                    <p:cond delay="0"/>
                                  </p:stCondLst>
                                  <p:childTnLst>
                                    <p:set>
                                      <p:cBhvr>
                                        <p:cTn id="51" dur="1" fill="hold">
                                          <p:stCondLst>
                                            <p:cond delay="0"/>
                                          </p:stCondLst>
                                        </p:cTn>
                                        <p:tgtEl>
                                          <p:spTgt spid="1128485"/>
                                        </p:tgtEl>
                                        <p:attrNameLst>
                                          <p:attrName>style.visibility</p:attrName>
                                        </p:attrNameLst>
                                      </p:cBhvr>
                                      <p:to>
                                        <p:strVal val="visible"/>
                                      </p:to>
                                    </p:set>
                                    <p:animEffect transition="in" filter="box(out)">
                                      <p:cBhvr>
                                        <p:cTn id="52" dur="500"/>
                                        <p:tgtEl>
                                          <p:spTgt spid="1128485"/>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3" fill="hold">
                            <p:stCondLst>
                              <p:cond delay="2000"/>
                            </p:stCondLst>
                            <p:childTnLst>
                              <p:par>
                                <p:cTn id="54" presetID="4" presetClass="entr" presetSubtype="32" fill="hold" grpId="0" nodeType="afterEffect">
                                  <p:stCondLst>
                                    <p:cond delay="0"/>
                                  </p:stCondLst>
                                  <p:childTnLst>
                                    <p:set>
                                      <p:cBhvr>
                                        <p:cTn id="55" dur="1" fill="hold">
                                          <p:stCondLst>
                                            <p:cond delay="0"/>
                                          </p:stCondLst>
                                        </p:cTn>
                                        <p:tgtEl>
                                          <p:spTgt spid="1128484"/>
                                        </p:tgtEl>
                                        <p:attrNameLst>
                                          <p:attrName>style.visibility</p:attrName>
                                        </p:attrNameLst>
                                      </p:cBhvr>
                                      <p:to>
                                        <p:strVal val="visible"/>
                                      </p:to>
                                    </p:set>
                                    <p:animEffect transition="in" filter="box(out)">
                                      <p:cBhvr>
                                        <p:cTn id="56" dur="500"/>
                                        <p:tgtEl>
                                          <p:spTgt spid="1128484"/>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par>
                          <p:cTn id="57" fill="hold">
                            <p:stCondLst>
                              <p:cond delay="2500"/>
                            </p:stCondLst>
                            <p:childTnLst>
                              <p:par>
                                <p:cTn id="58" presetID="4" presetClass="entr" presetSubtype="32" fill="hold" grpId="0" nodeType="afterEffect">
                                  <p:stCondLst>
                                    <p:cond delay="0"/>
                                  </p:stCondLst>
                                  <p:childTnLst>
                                    <p:set>
                                      <p:cBhvr>
                                        <p:cTn id="59" dur="1" fill="hold">
                                          <p:stCondLst>
                                            <p:cond delay="0"/>
                                          </p:stCondLst>
                                        </p:cTn>
                                        <p:tgtEl>
                                          <p:spTgt spid="1128483"/>
                                        </p:tgtEl>
                                        <p:attrNameLst>
                                          <p:attrName>style.visibility</p:attrName>
                                        </p:attrNameLst>
                                      </p:cBhvr>
                                      <p:to>
                                        <p:strVal val="visible"/>
                                      </p:to>
                                    </p:set>
                                    <p:animEffect transition="in" filter="box(out)">
                                      <p:cBhvr>
                                        <p:cTn id="60" dur="500"/>
                                        <p:tgtEl>
                                          <p:spTgt spid="1128483"/>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28459">
                                            <p:txEl>
                                              <p:pRg st="9" end="9"/>
                                            </p:txEl>
                                          </p:spTgt>
                                        </p:tgtEl>
                                        <p:attrNameLst>
                                          <p:attrName>style.visibility</p:attrName>
                                        </p:attrNameLst>
                                      </p:cBhvr>
                                      <p:to>
                                        <p:strVal val="visible"/>
                                      </p:to>
                                    </p:set>
                                    <p:anim calcmode="lin" valueType="num">
                                      <p:cBhvr additive="base">
                                        <p:cTn id="65" dur="500" fill="hold"/>
                                        <p:tgtEl>
                                          <p:spTgt spid="1128459">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28459">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par>
                                <p:cTn id="67" presetID="2" presetClass="entr" presetSubtype="4" fill="hold" nodeType="withEffect">
                                  <p:stCondLst>
                                    <p:cond delay="0"/>
                                  </p:stCondLst>
                                  <p:childTnLst>
                                    <p:set>
                                      <p:cBhvr>
                                        <p:cTn id="68" dur="1" fill="hold">
                                          <p:stCondLst>
                                            <p:cond delay="0"/>
                                          </p:stCondLst>
                                        </p:cTn>
                                        <p:tgtEl>
                                          <p:spTgt spid="1128459">
                                            <p:txEl>
                                              <p:pRg st="10" end="10"/>
                                            </p:txEl>
                                          </p:spTgt>
                                        </p:tgtEl>
                                        <p:attrNameLst>
                                          <p:attrName>style.visibility</p:attrName>
                                        </p:attrNameLst>
                                      </p:cBhvr>
                                      <p:to>
                                        <p:strVal val="visible"/>
                                      </p:to>
                                    </p:set>
                                    <p:anim calcmode="lin" valueType="num">
                                      <p:cBhvr additive="base">
                                        <p:cTn id="69" dur="500" fill="hold"/>
                                        <p:tgtEl>
                                          <p:spTgt spid="1128459">
                                            <p:txEl>
                                              <p:pRg st="10" end="1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1128459">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1" fill="hold">
                            <p:stCondLst>
                              <p:cond delay="500"/>
                            </p:stCondLst>
                            <p:childTnLst>
                              <p:par>
                                <p:cTn id="72" presetID="4" presetClass="entr" presetSubtype="32" fill="hold" grpId="0" nodeType="afterEffect">
                                  <p:stCondLst>
                                    <p:cond delay="0"/>
                                  </p:stCondLst>
                                  <p:childTnLst>
                                    <p:set>
                                      <p:cBhvr>
                                        <p:cTn id="73" dur="1" fill="hold">
                                          <p:stCondLst>
                                            <p:cond delay="0"/>
                                          </p:stCondLst>
                                        </p:cTn>
                                        <p:tgtEl>
                                          <p:spTgt spid="1128487"/>
                                        </p:tgtEl>
                                        <p:attrNameLst>
                                          <p:attrName>style.visibility</p:attrName>
                                        </p:attrNameLst>
                                      </p:cBhvr>
                                      <p:to>
                                        <p:strVal val="visible"/>
                                      </p:to>
                                    </p:set>
                                    <p:animEffect transition="in" filter="box(out)">
                                      <p:cBhvr>
                                        <p:cTn id="74" dur="500"/>
                                        <p:tgtEl>
                                          <p:spTgt spid="1128487"/>
                                        </p:tgtEl>
                                      </p:cBhvr>
                                    </p:animEffect>
                                  </p:childTnLst>
                                  <p:subTnLst>
                                    <p:audio>
                                      <p:cMediaNode>
                                        <p:cTn display="0" masterRel="sameClick">
                                          <p:stCondLst>
                                            <p:cond evt="begin" delay="0">
                                              <p:tn val="72"/>
                                            </p:cond>
                                          </p:stCondLst>
                                          <p:endCondLst>
                                            <p:cond evt="onStopAudio" delay="0">
                                              <p:tgtEl>
                                                <p:sldTgt/>
                                              </p:tgtEl>
                                            </p:cond>
                                          </p:endCondLst>
                                        </p:cTn>
                                        <p:tgtEl>
                                          <p:sndTgt r:embed="rId4" name="chimes.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28459">
                                            <p:txEl>
                                              <p:pRg st="11" end="11"/>
                                            </p:txEl>
                                          </p:spTgt>
                                        </p:tgtEl>
                                        <p:attrNameLst>
                                          <p:attrName>style.visibility</p:attrName>
                                        </p:attrNameLst>
                                      </p:cBhvr>
                                      <p:to>
                                        <p:strVal val="visible"/>
                                      </p:to>
                                    </p:set>
                                    <p:anim calcmode="lin" valueType="num">
                                      <p:cBhvr additive="base">
                                        <p:cTn id="79" dur="500" fill="hold"/>
                                        <p:tgtEl>
                                          <p:spTgt spid="1128459">
                                            <p:txEl>
                                              <p:pRg st="11" end="11"/>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28459">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3" name="camera.wav"/>
                                        </p:tgtEl>
                                      </p:cMediaNode>
                                    </p:audio>
                                  </p:subTnLst>
                                </p:cTn>
                              </p:par>
                            </p:childTnLst>
                          </p:cTn>
                        </p:par>
                        <p:par>
                          <p:cTn id="81" fill="hold">
                            <p:stCondLst>
                              <p:cond delay="500"/>
                            </p:stCondLst>
                            <p:childTnLst>
                              <p:par>
                                <p:cTn id="82" presetID="4" presetClass="entr" presetSubtype="16" fill="hold" nodeType="afterEffect">
                                  <p:stCondLst>
                                    <p:cond delay="0"/>
                                  </p:stCondLst>
                                  <p:childTnLst>
                                    <p:set>
                                      <p:cBhvr>
                                        <p:cTn id="83" dur="1" fill="hold">
                                          <p:stCondLst>
                                            <p:cond delay="0"/>
                                          </p:stCondLst>
                                        </p:cTn>
                                        <p:tgtEl>
                                          <p:spTgt spid="1128492"/>
                                        </p:tgtEl>
                                        <p:attrNameLst>
                                          <p:attrName>style.visibility</p:attrName>
                                        </p:attrNameLst>
                                      </p:cBhvr>
                                      <p:to>
                                        <p:strVal val="visible"/>
                                      </p:to>
                                    </p:set>
                                    <p:animEffect transition="in" filter="box(in)">
                                      <p:cBhvr>
                                        <p:cTn id="84" dur="500"/>
                                        <p:tgtEl>
                                          <p:spTgt spid="1128492"/>
                                        </p:tgtEl>
                                      </p:cBhvr>
                                    </p:animEffect>
                                  </p:childTnLst>
                                  <p:subTnLst>
                                    <p:audio>
                                      <p:cMediaNode>
                                        <p:cTn display="0" masterRel="sameClick">
                                          <p:stCondLst>
                                            <p:cond evt="begin" delay="0">
                                              <p:tn val="82"/>
                                            </p:cond>
                                          </p:stCondLst>
                                          <p:endCondLst>
                                            <p:cond evt="onStopAudio" delay="0">
                                              <p:tgtEl>
                                                <p:sldTgt/>
                                              </p:tgtEl>
                                            </p:cond>
                                          </p:endCondLst>
                                        </p:cTn>
                                        <p:tgtEl>
                                          <p:sndTgt r:embed="rId3" name="camera.wav"/>
                                        </p:tgtEl>
                                      </p:cMediaNode>
                                    </p:audio>
                                  </p:sub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128459">
                                            <p:txEl>
                                              <p:pRg st="12" end="12"/>
                                            </p:txEl>
                                          </p:spTgt>
                                        </p:tgtEl>
                                        <p:attrNameLst>
                                          <p:attrName>style.visibility</p:attrName>
                                        </p:attrNameLst>
                                      </p:cBhvr>
                                      <p:to>
                                        <p:strVal val="visible"/>
                                      </p:to>
                                    </p:set>
                                    <p:anim calcmode="lin" valueType="num">
                                      <p:cBhvr additive="base">
                                        <p:cTn id="89" dur="500" fill="hold"/>
                                        <p:tgtEl>
                                          <p:spTgt spid="1128459">
                                            <p:txEl>
                                              <p:pRg st="12" end="12"/>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128459">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7"/>
                                            </p:cond>
                                          </p:stCondLst>
                                          <p:endCondLst>
                                            <p:cond evt="onStopAudio" delay="0">
                                              <p:tgtEl>
                                                <p:sldTgt/>
                                              </p:tgtEl>
                                            </p:cond>
                                          </p:endCondLst>
                                        </p:cTn>
                                        <p:tgtEl>
                                          <p:sndTgt r:embed="rId3" name="camera.wav"/>
                                        </p:tgtEl>
                                      </p:cMediaNode>
                                    </p:audio>
                                  </p:subTnLst>
                                </p:cTn>
                              </p:par>
                              <p:par>
                                <p:cTn id="91" presetID="2" presetClass="entr" presetSubtype="4" fill="hold" nodeType="withEffect">
                                  <p:stCondLst>
                                    <p:cond delay="0"/>
                                  </p:stCondLst>
                                  <p:childTnLst>
                                    <p:set>
                                      <p:cBhvr>
                                        <p:cTn id="92" dur="1" fill="hold">
                                          <p:stCondLst>
                                            <p:cond delay="0"/>
                                          </p:stCondLst>
                                        </p:cTn>
                                        <p:tgtEl>
                                          <p:spTgt spid="1128459">
                                            <p:txEl>
                                              <p:pRg st="13" end="13"/>
                                            </p:txEl>
                                          </p:spTgt>
                                        </p:tgtEl>
                                        <p:attrNameLst>
                                          <p:attrName>style.visibility</p:attrName>
                                        </p:attrNameLst>
                                      </p:cBhvr>
                                      <p:to>
                                        <p:strVal val="visible"/>
                                      </p:to>
                                    </p:set>
                                    <p:anim calcmode="lin" valueType="num">
                                      <p:cBhvr additive="base">
                                        <p:cTn id="93" dur="500" fill="hold"/>
                                        <p:tgtEl>
                                          <p:spTgt spid="1128459">
                                            <p:txEl>
                                              <p:pRg st="13" end="13"/>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128459">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1"/>
                                            </p:cond>
                                          </p:stCondLst>
                                          <p:endCondLst>
                                            <p:cond evt="onStopAudio" delay="0">
                                              <p:tgtEl>
                                                <p:sldTgt/>
                                              </p:tgtEl>
                                            </p:cond>
                                          </p:endCondLst>
                                        </p:cTn>
                                        <p:tgtEl>
                                          <p:sndTgt r:embed="rId3" name="camera.wav"/>
                                        </p:tgtEl>
                                      </p:cMediaNode>
                                    </p:audio>
                                  </p:subTnLst>
                                </p:cTn>
                              </p:par>
                              <p:par>
                                <p:cTn id="95" presetID="2" presetClass="entr" presetSubtype="4" fill="hold" nodeType="withEffect">
                                  <p:stCondLst>
                                    <p:cond delay="0"/>
                                  </p:stCondLst>
                                  <p:childTnLst>
                                    <p:set>
                                      <p:cBhvr>
                                        <p:cTn id="96" dur="1" fill="hold">
                                          <p:stCondLst>
                                            <p:cond delay="0"/>
                                          </p:stCondLst>
                                        </p:cTn>
                                        <p:tgtEl>
                                          <p:spTgt spid="1128459">
                                            <p:txEl>
                                              <p:pRg st="14" end="14"/>
                                            </p:txEl>
                                          </p:spTgt>
                                        </p:tgtEl>
                                        <p:attrNameLst>
                                          <p:attrName>style.visibility</p:attrName>
                                        </p:attrNameLst>
                                      </p:cBhvr>
                                      <p:to>
                                        <p:strVal val="visible"/>
                                      </p:to>
                                    </p:set>
                                    <p:anim calcmode="lin" valueType="num">
                                      <p:cBhvr additive="base">
                                        <p:cTn id="97" dur="500" fill="hold"/>
                                        <p:tgtEl>
                                          <p:spTgt spid="1128459">
                                            <p:txEl>
                                              <p:pRg st="14" end="14"/>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1128459">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5"/>
                                            </p:cond>
                                          </p:stCondLst>
                                          <p:endCondLst>
                                            <p:cond evt="onStopAudio" delay="0">
                                              <p:tgtEl>
                                                <p:sldTgt/>
                                              </p:tgtEl>
                                            </p:cond>
                                          </p:endCondLst>
                                        </p:cTn>
                                        <p:tgtEl>
                                          <p:sndTgt r:embed="rId3" name="camera.wav"/>
                                        </p:tgtEl>
                                      </p:cMediaNode>
                                    </p:audio>
                                  </p:subTnLst>
                                </p:cTn>
                              </p:par>
                            </p:childTnLst>
                          </p:cTn>
                        </p:par>
                        <p:par>
                          <p:cTn id="99" fill="hold">
                            <p:stCondLst>
                              <p:cond delay="500"/>
                            </p:stCondLst>
                            <p:childTnLst>
                              <p:par>
                                <p:cTn id="100" presetID="4" presetClass="entr" presetSubtype="32" fill="hold" grpId="0" nodeType="afterEffect">
                                  <p:stCondLst>
                                    <p:cond delay="0"/>
                                  </p:stCondLst>
                                  <p:childTnLst>
                                    <p:set>
                                      <p:cBhvr>
                                        <p:cTn id="101" dur="1" fill="hold">
                                          <p:stCondLst>
                                            <p:cond delay="0"/>
                                          </p:stCondLst>
                                        </p:cTn>
                                        <p:tgtEl>
                                          <p:spTgt spid="1128488"/>
                                        </p:tgtEl>
                                        <p:attrNameLst>
                                          <p:attrName>style.visibility</p:attrName>
                                        </p:attrNameLst>
                                      </p:cBhvr>
                                      <p:to>
                                        <p:strVal val="visible"/>
                                      </p:to>
                                    </p:set>
                                    <p:animEffect transition="in" filter="box(out)">
                                      <p:cBhvr>
                                        <p:cTn id="102" dur="500"/>
                                        <p:tgtEl>
                                          <p:spTgt spid="1128488"/>
                                        </p:tgtEl>
                                      </p:cBhvr>
                                    </p:animEffect>
                                  </p:childTnLst>
                                  <p:subTnLst>
                                    <p:audio>
                                      <p:cMediaNode>
                                        <p:cTn display="0" masterRel="sameClick">
                                          <p:stCondLst>
                                            <p:cond evt="begin" delay="0">
                                              <p:tn val="10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83" grpId="0"/>
      <p:bldP spid="1128484" grpId="0"/>
      <p:bldP spid="1128485" grpId="0"/>
      <p:bldP spid="1128486" grpId="0"/>
      <p:bldP spid="1128487" grpId="0" animBg="1"/>
      <p:bldP spid="1128488"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0502" name="Rectangle 6" descr="信纸"/>
          <p:cNvSpPr>
            <a:spLocks noChangeArrowheads="1"/>
          </p:cNvSpPr>
          <p:nvPr/>
        </p:nvSpPr>
        <p:spPr bwMode="auto">
          <a:xfrm>
            <a:off x="744845" y="1052736"/>
            <a:ext cx="4895974" cy="37877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effectLst>
                  <a:outerShdw blurRad="38100" dist="38100" dir="2700000" algn="tl">
                    <a:srgbClr val="FFFFFF"/>
                  </a:outerShdw>
                </a:effectLst>
                <a:ea typeface="楷体_GB2312" pitchFamily="49" charset="-122"/>
              </a:rPr>
              <a:t>#include &lt;</a:t>
            </a:r>
            <a:r>
              <a:rPr lang="en-US" altLang="zh-CN" sz="2000" b="1" dirty="0" err="1">
                <a:effectLst>
                  <a:outerShdw blurRad="38100" dist="38100" dir="2700000" algn="tl">
                    <a:srgbClr val="FFFFFF"/>
                  </a:outerShdw>
                </a:effectLst>
                <a:ea typeface="楷体_GB2312" pitchFamily="49" charset="-122"/>
              </a:rPr>
              <a:t>stdio.h</a:t>
            </a:r>
            <a:r>
              <a:rPr lang="en-US" altLang="zh-CN" sz="2000" b="1" dirty="0">
                <a:effectLst>
                  <a:outerShdw blurRad="38100" dist="38100" dir="2700000" algn="tl">
                    <a:srgbClr val="FFFFFF"/>
                  </a:outerShdw>
                </a:effectLst>
                <a:ea typeface="楷体_GB2312" pitchFamily="49" charset="-122"/>
              </a:rPr>
              <a:t>&gt;</a:t>
            </a:r>
          </a:p>
          <a:p>
            <a:pPr marL="457200" indent="-457200"/>
            <a:r>
              <a:rPr lang="en-US" altLang="zh-CN" sz="2000" b="1" dirty="0" err="1">
                <a:solidFill>
                  <a:srgbClr val="FF0066"/>
                </a:solidFill>
                <a:effectLst>
                  <a:outerShdw blurRad="38100" dist="38100" dir="2700000" algn="tl">
                    <a:srgbClr val="000000"/>
                  </a:outerShdw>
                </a:effectLst>
                <a:ea typeface="楷体_GB2312" pitchFamily="49" charset="-122"/>
              </a:rPr>
              <a:t>struct</a:t>
            </a:r>
            <a:r>
              <a:rPr lang="en-US" altLang="zh-CN" sz="2000" b="1" dirty="0">
                <a:solidFill>
                  <a:srgbClr val="FF0066"/>
                </a:solidFill>
                <a:effectLst>
                  <a:outerShdw blurRad="38100" dist="38100" dir="2700000" algn="tl">
                    <a:srgbClr val="000000"/>
                  </a:outerShdw>
                </a:effectLst>
                <a:ea typeface="楷体_GB2312" pitchFamily="49" charset="-122"/>
              </a:rPr>
              <a:t> </a:t>
            </a:r>
            <a:r>
              <a:rPr lang="en-US" altLang="zh-CN" sz="2000" b="1" dirty="0" err="1">
                <a:solidFill>
                  <a:srgbClr val="FF0066"/>
                </a:solidFill>
                <a:effectLst>
                  <a:outerShdw blurRad="38100" dist="38100" dir="2700000" algn="tl">
                    <a:srgbClr val="000000"/>
                  </a:outerShdw>
                </a:effectLst>
                <a:ea typeface="楷体_GB2312" pitchFamily="49" charset="-122"/>
              </a:rPr>
              <a:t>Stu_Tea</a:t>
            </a:r>
            <a:endParaRPr lang="en-US" altLang="zh-CN" sz="2000" b="1" dirty="0">
              <a:solidFill>
                <a:srgbClr val="FF0066"/>
              </a:solidFill>
              <a:effectLst>
                <a:outerShdw blurRad="38100" dist="38100" dir="2700000" algn="tl">
                  <a:srgbClr val="000000"/>
                </a:outerShdw>
              </a:effectLst>
              <a:ea typeface="楷体_GB2312" pitchFamily="49" charset="-122"/>
            </a:endParaRP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char  name[10];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姓名</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年龄</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job;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工作</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s--</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表示学生</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表示教师</a:t>
            </a:r>
          </a:p>
          <a:p>
            <a:pPr marL="457200" indent="-457200"/>
            <a:r>
              <a:rPr lang="zh-CN" altLang="en-US" sz="2000" b="1" dirty="0">
                <a:solidFill>
                  <a:srgbClr val="FF0066"/>
                </a:solidFill>
                <a:effectLst>
                  <a:outerShdw blurRad="38100" dist="38100" dir="2700000" algn="tl">
                    <a:srgbClr val="000000"/>
                  </a:outerShdw>
                </a:effectLst>
                <a:ea typeface="楷体_GB2312" pitchFamily="49" charset="-122"/>
              </a:rPr>
              <a:t>  </a:t>
            </a:r>
            <a:r>
              <a:rPr lang="en-US" altLang="zh-CN" sz="2000" b="1" dirty="0">
                <a:solidFill>
                  <a:srgbClr val="FF0066"/>
                </a:solidFill>
                <a:effectLst>
                  <a:outerShdw blurRad="38100" dist="38100" dir="2700000" algn="tl">
                    <a:srgbClr val="000000"/>
                  </a:outerShdw>
                </a:effectLst>
                <a:ea typeface="楷体_GB2312" pitchFamily="49" charset="-122"/>
              </a:rPr>
              <a:t>union</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学生班级号</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office[10];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教师教研室名</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 depart;</a:t>
            </a:r>
          </a:p>
          <a:p>
            <a:pPr marL="457200" indent="-457200"/>
            <a:r>
              <a:rPr lang="en-US" altLang="zh-CN" sz="2000" b="1" dirty="0">
                <a:effectLst>
                  <a:outerShdw blurRad="38100" dist="38100" dir="2700000" algn="tl">
                    <a:srgbClr val="FFFFFF"/>
                  </a:outerShdw>
                </a:effectLst>
                <a:ea typeface="楷体_GB2312" pitchFamily="49" charset="-122"/>
              </a:rPr>
              <a:t>};</a:t>
            </a:r>
          </a:p>
        </p:txBody>
      </p:sp>
      <p:sp>
        <p:nvSpPr>
          <p:cNvPr id="1130501" name="Rectangle 5"/>
          <p:cNvSpPr>
            <a:spLocks noChangeArrowheads="1"/>
          </p:cNvSpPr>
          <p:nvPr/>
        </p:nvSpPr>
        <p:spPr bwMode="auto">
          <a:xfrm>
            <a:off x="441028" y="116632"/>
            <a:ext cx="11559628" cy="830997"/>
          </a:xfrm>
          <a:prstGeom prst="rect">
            <a:avLst/>
          </a:prstGeom>
          <a:noFill/>
          <a:ln w="9525">
            <a:noFill/>
            <a:miter lim="800000"/>
          </a:ln>
          <a:effectLst/>
        </p:spPr>
        <p:txBody>
          <a:bodyPr wrap="square" anchor="ctr">
            <a:spAutoFit/>
          </a:bodyPr>
          <a:lstStyle/>
          <a:p>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设有一个教师与学生通用的表格，教师数据有姓名、年龄、职业，教研室四项。学生有姓名、年龄、职业、班级四项。编程输入人员数据， 再以表格输出。</a:t>
            </a:r>
            <a:r>
              <a:rPr lang="zh-CN" altLang="en-US" dirty="0">
                <a:solidFill>
                  <a:srgbClr val="CC0000"/>
                </a:solidFill>
                <a:latin typeface="隶书" panose="02010509060101010101" pitchFamily="49" charset="-122"/>
                <a:ea typeface="隶书" panose="02010509060101010101" pitchFamily="49" charset="-122"/>
              </a:rPr>
              <a:t> </a:t>
            </a:r>
          </a:p>
        </p:txBody>
      </p:sp>
      <p:grpSp>
        <p:nvGrpSpPr>
          <p:cNvPr id="1130537" name="Group 41"/>
          <p:cNvGrpSpPr/>
          <p:nvPr/>
        </p:nvGrpSpPr>
        <p:grpSpPr bwMode="auto">
          <a:xfrm>
            <a:off x="-9822" y="0"/>
            <a:ext cx="446088" cy="6858000"/>
            <a:chOff x="0" y="0"/>
            <a:chExt cx="281" cy="4320"/>
          </a:xfrm>
        </p:grpSpPr>
        <p:sp>
          <p:nvSpPr>
            <p:cNvPr id="1130538" name="Text Box 4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30539" name="Text Box 4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130535" name="Rectangle 39" descr="信纸"/>
          <p:cNvSpPr>
            <a:spLocks noChangeArrowheads="1"/>
          </p:cNvSpPr>
          <p:nvPr/>
        </p:nvSpPr>
        <p:spPr bwMode="auto">
          <a:xfrm>
            <a:off x="5879703" y="1037878"/>
            <a:ext cx="5976937" cy="43973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b="1" dirty="0" err="1">
                <a:solidFill>
                  <a:srgbClr val="CC0000"/>
                </a:solidFill>
                <a:effectLst>
                  <a:outerShdw blurRad="38100" dist="38100" dir="2700000" algn="tl">
                    <a:srgbClr val="000000"/>
                  </a:outerShdw>
                </a:effectLst>
                <a:ea typeface="楷体_GB2312" pitchFamily="49" charset="-122"/>
              </a:rPr>
              <a:t>int</a:t>
            </a:r>
            <a:r>
              <a:rPr lang="en-US" altLang="zh-CN" sz="2000" b="1" dirty="0">
                <a:solidFill>
                  <a:srgbClr val="CC0000"/>
                </a:solidFill>
                <a:effectLst>
                  <a:outerShdw blurRad="38100" dist="38100" dir="2700000" algn="tl">
                    <a:srgbClr val="000000"/>
                  </a:outerShdw>
                </a:effectLst>
                <a:ea typeface="楷体_GB2312" pitchFamily="49" charset="-122"/>
              </a:rPr>
              <a:t> main ( )</a:t>
            </a:r>
          </a:p>
          <a:p>
            <a:pPr marL="457200" indent="-457200"/>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struct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Stu_Tea</a:t>
            </a:r>
            <a:r>
              <a:rPr lang="en-US" altLang="zh-CN" sz="2000" b="1" dirty="0">
                <a:effectLst>
                  <a:outerShdw blurRad="38100" dist="38100" dir="2700000" algn="tl">
                    <a:srgbClr val="FFFFFF"/>
                  </a:outerShdw>
                </a:effectLst>
                <a:ea typeface="楷体_GB2312" pitchFamily="49" charset="-122"/>
              </a:rPr>
              <a:t> body[2];</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2;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输入学生或教师信息</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("input </a:t>
            </a:r>
            <a:r>
              <a:rPr lang="en-US" altLang="zh-CN" sz="2000" b="1" dirty="0" err="1">
                <a:effectLst>
                  <a:outerShdw blurRad="38100" dist="38100" dir="2700000" algn="tl">
                    <a:srgbClr val="FFFFFF"/>
                  </a:outerShdw>
                </a:effectLst>
                <a:ea typeface="楷体_GB2312" pitchFamily="49" charset="-122"/>
              </a:rPr>
              <a:t>name,age,job</a:t>
            </a:r>
            <a:r>
              <a:rPr lang="en-US" altLang="zh-CN" sz="2000" b="1" dirty="0">
                <a:effectLst>
                  <a:outerShdw blurRad="38100" dist="38100" dir="2700000" algn="tl">
                    <a:srgbClr val="FFFFFF"/>
                  </a:outerShdw>
                </a:effectLst>
                <a:ea typeface="楷体_GB2312" pitchFamily="49" charset="-122"/>
              </a:rPr>
              <a:t> and department\n");</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%d %c",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].name, </a:t>
            </a:r>
          </a:p>
          <a:p>
            <a:pPr marL="457200" indent="-457200"/>
            <a:r>
              <a:rPr lang="en-US" altLang="zh-CN" sz="2000" b="1" dirty="0">
                <a:effectLst>
                  <a:outerShdw blurRad="38100" dist="38100" dir="2700000" algn="tl">
                    <a:srgbClr val="FFFFFF"/>
                  </a:outerShdw>
                </a:effectLst>
                <a:ea typeface="楷体_GB2312" pitchFamily="49" charset="-122"/>
              </a:rPr>
              <a:t>               &amp;body[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].age, &amp;body[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a:t>
            </a:r>
          </a:p>
          <a:p>
            <a:pPr marL="457200" indent="-457200"/>
            <a:r>
              <a:rPr lang="en-US" altLang="zh-CN" sz="2000" b="1" dirty="0">
                <a:effectLst>
                  <a:outerShdw blurRad="38100" dist="38100" dir="2700000" algn="tl">
                    <a:srgbClr val="FFFFFF"/>
                  </a:outerShdw>
                </a:effectLst>
                <a:ea typeface="楷体_GB2312" pitchFamily="49" charset="-122"/>
              </a:rPr>
              <a:t>    if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 == 's')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是学生</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输入班级号</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("%d", &amp;body[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depart.classno</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else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是教师，输入教研室名</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scanf</a:t>
            </a:r>
            <a:r>
              <a:rPr lang="en-US" altLang="zh-CN" sz="2000" b="1" dirty="0">
                <a:effectLst>
                  <a:outerShdw blurRad="38100" dist="38100" dir="2700000" algn="tl">
                    <a:srgbClr val="FFFFFF"/>
                  </a:outerShdw>
                </a:effectLst>
                <a:ea typeface="楷体_GB2312" pitchFamily="49" charset="-122"/>
              </a:rPr>
              <a:t> ("%s",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depart.office</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    </a:t>
            </a:r>
          </a:p>
        </p:txBody>
      </p:sp>
      <p:sp>
        <p:nvSpPr>
          <p:cNvPr id="1130536" name="Rectangle 40" descr="信纸"/>
          <p:cNvSpPr>
            <a:spLocks noChangeArrowheads="1"/>
          </p:cNvSpPr>
          <p:nvPr/>
        </p:nvSpPr>
        <p:spPr bwMode="auto">
          <a:xfrm>
            <a:off x="1415480" y="2636385"/>
            <a:ext cx="7129462" cy="4062651"/>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1800" b="1" dirty="0">
                <a:solidFill>
                  <a:schemeClr val="accent2"/>
                </a:solidFill>
                <a:effectLst>
                  <a:outerShdw blurRad="38100" dist="38100" dir="2700000" algn="tl">
                    <a:srgbClr val="000000"/>
                  </a:outerShdw>
                </a:effectLst>
                <a:ea typeface="楷体_GB2312" pitchFamily="49" charset="-122"/>
              </a:rPr>
              <a:t>    </a:t>
            </a:r>
            <a:r>
              <a:rPr lang="en-US" altLang="zh-CN" sz="18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b="1" dirty="0">
                <a:solidFill>
                  <a:schemeClr val="accent2"/>
                </a:solidFill>
                <a:effectLst>
                  <a:outerShdw blurRad="38100" dist="38100" dir="2700000" algn="tl">
                    <a:srgbClr val="000000"/>
                  </a:outerShdw>
                </a:effectLst>
                <a:latin typeface="+mn-lt"/>
                <a:ea typeface="楷体" panose="02010609060101010101" pitchFamily="49" charset="-122"/>
              </a:rPr>
              <a:t>显示输入的学生、教师信息  </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("name\</a:t>
            </a:r>
            <a:r>
              <a:rPr lang="en-US" altLang="zh-CN" sz="2000" b="1" dirty="0" err="1">
                <a:effectLst>
                  <a:outerShdw blurRad="38100" dist="38100" dir="2700000" algn="tl">
                    <a:srgbClr val="FFFFFF"/>
                  </a:outerShdw>
                </a:effectLst>
                <a:ea typeface="楷体_GB2312" pitchFamily="49" charset="-122"/>
              </a:rPr>
              <a:t>tage</a:t>
            </a:r>
            <a:r>
              <a:rPr lang="en-US" altLang="zh-CN" sz="2000" b="1" dirty="0">
                <a:effectLst>
                  <a:outerShdw blurRad="38100" dist="38100" dir="2700000" algn="tl">
                    <a:srgbClr val="FFFFFF"/>
                  </a:outerShdw>
                </a:effectLst>
                <a:ea typeface="楷体_GB2312" pitchFamily="49" charset="-122"/>
              </a:rPr>
              <a:t> job class/office\n"); </a:t>
            </a:r>
          </a:p>
          <a:p>
            <a:pPr marL="457200" indent="-457200"/>
            <a:r>
              <a:rPr lang="en-US" altLang="zh-CN" sz="2000" b="1" dirty="0">
                <a:effectLst>
                  <a:outerShdw blurRad="38100" dist="38100" dir="2700000" algn="tl">
                    <a:srgbClr val="FFFFFF"/>
                  </a:outerShdw>
                </a:effectLst>
                <a:ea typeface="楷体_GB2312" pitchFamily="49" charset="-122"/>
              </a:rPr>
              <a:t>    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2;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if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 == 's')</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("%s\t%3d%3c%d\n",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].name,</a:t>
            </a:r>
          </a:p>
          <a:p>
            <a:pPr marL="457200" indent="-457200"/>
            <a:r>
              <a:rPr lang="en-US" altLang="zh-CN" sz="2000" b="1" dirty="0">
                <a:effectLst>
                  <a:outerShdw blurRad="38100" dist="38100" dir="2700000" algn="tl">
                    <a:srgbClr val="FFFFFF"/>
                  </a:outerShdw>
                </a:effectLst>
                <a:ea typeface="楷体_GB2312" pitchFamily="49" charset="-122"/>
              </a:rPr>
              <a:t>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].age,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depart.classno</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else</a:t>
            </a:r>
          </a:p>
          <a:p>
            <a:pPr marL="457200" indent="-457200"/>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printf</a:t>
            </a:r>
            <a:r>
              <a:rPr lang="en-US" altLang="zh-CN" sz="2000" b="1" dirty="0">
                <a:effectLst>
                  <a:outerShdw blurRad="38100" dist="38100" dir="2700000" algn="tl">
                    <a:srgbClr val="FFFFFF"/>
                  </a:outerShdw>
                </a:effectLst>
                <a:ea typeface="楷体_GB2312" pitchFamily="49" charset="-122"/>
              </a:rPr>
              <a:t> ("%s\t%3d %3c %s\n",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].name,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].age, </a:t>
            </a:r>
          </a:p>
          <a:p>
            <a:pPr marL="457200" indent="-457200"/>
            <a:r>
              <a:rPr lang="en-US" altLang="zh-CN" sz="2000" b="1" dirty="0">
                <a:effectLst>
                  <a:outerShdw blurRad="38100" dist="38100" dir="2700000" algn="tl">
                    <a:srgbClr val="FFFFFF"/>
                  </a:outerShdw>
                </a:effectLst>
                <a:ea typeface="楷体_GB2312" pitchFamily="49" charset="-122"/>
              </a:rPr>
              <a:t>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].job,  body[</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r>
              <a:rPr lang="en-US" altLang="zh-CN" sz="2000" b="1" dirty="0" err="1">
                <a:effectLst>
                  <a:outerShdw blurRad="38100" dist="38100" dir="2700000" algn="tl">
                    <a:srgbClr val="FFFFFF"/>
                  </a:outerShdw>
                </a:effectLst>
                <a:ea typeface="楷体_GB2312" pitchFamily="49" charset="-122"/>
              </a:rPr>
              <a:t>depart.office</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effectLst>
                  <a:outerShdw blurRad="38100" dist="38100" dir="2700000" algn="tl">
                    <a:srgbClr val="FFFFFF"/>
                  </a:outerShdw>
                </a:effectLst>
                <a:ea typeface="楷体_GB2312" pitchFamily="49" charset="-122"/>
              </a:rPr>
              <a:t>    return 0;</a:t>
            </a:r>
          </a:p>
          <a:p>
            <a:pPr marL="457200" indent="-457200"/>
            <a:r>
              <a:rPr lang="en-US" altLang="zh-CN" sz="2000" b="1" dirty="0">
                <a:effectLst>
                  <a:outerShdw blurRad="38100" dist="38100" dir="2700000" algn="tl">
                    <a:srgbClr val="FFFFFF"/>
                  </a:outerShdw>
                </a:effectLst>
                <a:ea typeface="楷体_GB2312" pitchFamily="49" charset="-122"/>
              </a:rPr>
              <a:t> }</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0502"/>
                                        </p:tgtEl>
                                        <p:attrNameLst>
                                          <p:attrName>style.visibility</p:attrName>
                                        </p:attrNameLst>
                                      </p:cBhvr>
                                      <p:to>
                                        <p:strVal val="visible"/>
                                      </p:to>
                                    </p:set>
                                    <p:animEffect transition="in" filter="box(out)">
                                      <p:cBhvr>
                                        <p:cTn id="7" dur="500"/>
                                        <p:tgtEl>
                                          <p:spTgt spid="1130502"/>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0535"/>
                                        </p:tgtEl>
                                        <p:attrNameLst>
                                          <p:attrName>style.visibility</p:attrName>
                                        </p:attrNameLst>
                                      </p:cBhvr>
                                      <p:to>
                                        <p:strVal val="visible"/>
                                      </p:to>
                                    </p:set>
                                    <p:animEffect transition="in" filter="box(out)">
                                      <p:cBhvr>
                                        <p:cTn id="12" dur="500"/>
                                        <p:tgtEl>
                                          <p:spTgt spid="113053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30536"/>
                                        </p:tgtEl>
                                        <p:attrNameLst>
                                          <p:attrName>style.visibility</p:attrName>
                                        </p:attrNameLst>
                                      </p:cBhvr>
                                      <p:to>
                                        <p:strVal val="visible"/>
                                      </p:to>
                                    </p:set>
                                    <p:animEffect transition="in" filter="box(out)">
                                      <p:cBhvr>
                                        <p:cTn id="17" dur="500"/>
                                        <p:tgtEl>
                                          <p:spTgt spid="113053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02" grpId="0" animBg="1"/>
      <p:bldP spid="1130535" grpId="0" animBg="1"/>
      <p:bldP spid="113053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8824" name="Rectangle 8"/>
          <p:cNvSpPr>
            <a:spLocks noChangeArrowheads="1"/>
          </p:cNvSpPr>
          <p:nvPr/>
        </p:nvSpPr>
        <p:spPr bwMode="auto">
          <a:xfrm>
            <a:off x="601367" y="188913"/>
            <a:ext cx="4014787" cy="457200"/>
          </a:xfrm>
          <a:prstGeom prst="rect">
            <a:avLst/>
          </a:prstGeom>
          <a:noFill/>
          <a:ln w="9525">
            <a:noFill/>
            <a:miter lim="800000"/>
          </a:ln>
          <a:effectLst/>
        </p:spPr>
        <p:txBody>
          <a:bodyPr wrap="none" anchor="ctr">
            <a:spAutoFit/>
          </a:bodyPr>
          <a:lstStyle/>
          <a:p>
            <a:r>
              <a:rPr lang="en-US" altLang="zh-CN" b="1" dirty="0">
                <a:solidFill>
                  <a:srgbClr val="CC0000"/>
                </a:solidFill>
                <a:effectLst>
                  <a:outerShdw blurRad="38100" dist="38100" dir="2700000" algn="tl">
                    <a:srgbClr val="000000"/>
                  </a:outerShdw>
                </a:effectLst>
                <a:latin typeface="+mn-lt"/>
                <a:ea typeface="隶书" panose="02010509060101010101" pitchFamily="49" charset="-122"/>
              </a:rPr>
              <a:t>2</a:t>
            </a:r>
            <a:r>
              <a:rPr lang="zh-CN" altLang="en-US" b="1" dirty="0">
                <a:solidFill>
                  <a:srgbClr val="CC0000"/>
                </a:solidFill>
                <a:effectLst>
                  <a:outerShdw blurRad="38100" dist="38100" dir="2700000" algn="tl">
                    <a:srgbClr val="000000"/>
                  </a:outerShdw>
                </a:effectLst>
                <a:latin typeface="+mn-lt"/>
                <a:ea typeface="隶书" panose="02010509060101010101" pitchFamily="49" charset="-122"/>
              </a:rPr>
              <a:t>、结构体变量的定义和引用</a:t>
            </a:r>
          </a:p>
        </p:txBody>
      </p:sp>
      <p:sp>
        <p:nvSpPr>
          <p:cNvPr id="1058825" name="Text Box 9"/>
          <p:cNvSpPr txBox="1">
            <a:spLocks noChangeArrowheads="1"/>
          </p:cNvSpPr>
          <p:nvPr/>
        </p:nvSpPr>
        <p:spPr bwMode="auto">
          <a:xfrm>
            <a:off x="1775842" y="1611313"/>
            <a:ext cx="4248150" cy="208121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struct</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结构体类型名</a:t>
            </a:r>
            <a:r>
              <a:rPr lang="en-US" altLang="zh-CN"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1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1</a:t>
            </a:r>
            <a:r>
              <a:rPr lang="zh-CN" altLang="en-US" sz="2000" b="1">
                <a:effectLst>
                  <a:outerShdw blurRad="38100" dist="38100" dir="2700000" algn="tl">
                    <a:srgbClr val="FFFFFF"/>
                  </a:outerShdw>
                </a:effectLst>
                <a:latin typeface="+mn-lt"/>
                <a:ea typeface="楷体" panose="02010609060101010101" pitchFamily="49" charset="-122"/>
              </a:rPr>
              <a:t>；</a:t>
            </a:r>
          </a:p>
          <a:p>
            <a:r>
              <a:rPr lang="zh-CN" altLang="en-US" sz="2000" b="1">
                <a:effectLst>
                  <a:outerShdw blurRad="38100" dist="38100" dir="2700000" algn="tl">
                    <a:srgbClr val="FFFFFF"/>
                  </a:outerShdw>
                </a:effectLst>
                <a:latin typeface="+mn-lt"/>
                <a:ea typeface="楷体" panose="02010609060101010101" pitchFamily="49" charset="-122"/>
              </a:rPr>
              <a:t>   </a:t>
            </a:r>
            <a:r>
              <a:rPr lang="en-US" altLang="zh-CN" sz="2000" b="1">
                <a:effectLst>
                  <a:outerShdw blurRad="38100" dist="38100" dir="2700000" algn="tl">
                    <a:srgbClr val="FFFFFF"/>
                  </a:outerShdw>
                </a:effectLst>
                <a:latin typeface="+mn-lt"/>
                <a:ea typeface="楷体" panose="02010609060101010101" pitchFamily="49" charset="-122"/>
              </a:rPr>
              <a:t>… …</a:t>
            </a: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数据类型名</a:t>
            </a:r>
            <a:r>
              <a:rPr lang="en-US" altLang="zh-CN" sz="2000" b="1">
                <a:effectLst>
                  <a:outerShdw blurRad="38100" dist="38100" dir="2700000" algn="tl">
                    <a:srgbClr val="FFFFFF"/>
                  </a:outerShdw>
                </a:effectLst>
                <a:latin typeface="+mn-lt"/>
                <a:ea typeface="楷体" panose="02010609060101010101" pitchFamily="49" charset="-122"/>
              </a:rPr>
              <a:t>n    </a:t>
            </a:r>
            <a:r>
              <a:rPr lang="zh-CN" altLang="en-US" sz="2000" b="1">
                <a:effectLst>
                  <a:outerShdw blurRad="38100" dist="38100" dir="2700000" algn="tl">
                    <a:srgbClr val="FFFFFF"/>
                  </a:outerShdw>
                </a:effectLst>
                <a:latin typeface="+mn-lt"/>
                <a:ea typeface="楷体" panose="02010609060101010101" pitchFamily="49" charset="-122"/>
              </a:rPr>
              <a:t>成员名</a:t>
            </a:r>
            <a:r>
              <a:rPr lang="en-US" altLang="zh-CN" sz="2000" b="1">
                <a:effectLst>
                  <a:outerShdw blurRad="38100" dist="38100" dir="2700000" algn="tl">
                    <a:srgbClr val="FFFFFF"/>
                  </a:outerShdw>
                </a:effectLst>
                <a:latin typeface="+mn-lt"/>
                <a:ea typeface="楷体" panose="02010609060101010101" pitchFamily="49" charset="-122"/>
              </a:rPr>
              <a:t>n</a:t>
            </a:r>
            <a:r>
              <a:rPr lang="zh-CN" altLang="en-US"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变量名列表</a:t>
            </a:r>
            <a:r>
              <a:rPr lang="zh-CN" altLang="en-US" sz="2000" b="1">
                <a:effectLst>
                  <a:outerShdw blurRad="38100" dist="38100" dir="2700000" algn="tl">
                    <a:srgbClr val="FFFFFF"/>
                  </a:outerShdw>
                </a:effectLst>
                <a:latin typeface="+mn-lt"/>
                <a:ea typeface="楷体" panose="02010609060101010101" pitchFamily="49" charset="-122"/>
              </a:rPr>
              <a:t>；</a:t>
            </a:r>
          </a:p>
        </p:txBody>
      </p:sp>
      <p:sp>
        <p:nvSpPr>
          <p:cNvPr id="1058826" name="Rectangle 10"/>
          <p:cNvSpPr>
            <a:spLocks noChangeArrowheads="1"/>
          </p:cNvSpPr>
          <p:nvPr/>
        </p:nvSpPr>
        <p:spPr bwMode="auto">
          <a:xfrm>
            <a:off x="1033167" y="650876"/>
            <a:ext cx="3060453" cy="461665"/>
          </a:xfrm>
          <a:prstGeom prst="rect">
            <a:avLst/>
          </a:prstGeom>
          <a:noFill/>
          <a:ln w="9525">
            <a:noFill/>
            <a:miter lim="800000"/>
          </a:ln>
          <a:effectLst/>
        </p:spPr>
        <p:txBody>
          <a:bodyPr wrap="none" anchor="ctr">
            <a:spAutoFit/>
          </a:bodyPr>
          <a:lstStyle/>
          <a:p>
            <a:pPr>
              <a:buFont typeface="Wingdings" panose="05000000000000000000" pitchFamily="2" charset="2"/>
              <a:buChar char="Ø"/>
              <a:tabLst>
                <a:tab pos="457200" algn="l"/>
              </a:tabLst>
            </a:pPr>
            <a:r>
              <a:rPr lang="en-US" altLang="zh-CN" b="1" dirty="0">
                <a:solidFill>
                  <a:srgbClr val="339966"/>
                </a:solidFill>
                <a:effectLst>
                  <a:outerShdw blurRad="38100" dist="38100" dir="2700000" algn="tl">
                    <a:srgbClr val="000000"/>
                  </a:outerShdw>
                </a:effectLst>
                <a:latin typeface="+mn-lt"/>
                <a:ea typeface="楷体" panose="02010609060101010101" pitchFamily="49" charset="-122"/>
              </a:rPr>
              <a:t> </a:t>
            </a:r>
            <a:r>
              <a:rPr lang="zh-CN" altLang="en-US" b="1" dirty="0">
                <a:solidFill>
                  <a:srgbClr val="339966"/>
                </a:solidFill>
                <a:effectLst>
                  <a:outerShdw blurRad="38100" dist="38100" dir="2700000" algn="tl">
                    <a:srgbClr val="000000"/>
                  </a:outerShdw>
                </a:effectLst>
                <a:latin typeface="+mn-lt"/>
                <a:ea typeface="楷体" panose="02010609060101010101" pitchFamily="49" charset="-122"/>
              </a:rPr>
              <a:t>结构体变量的定义</a:t>
            </a:r>
          </a:p>
        </p:txBody>
      </p:sp>
      <p:sp>
        <p:nvSpPr>
          <p:cNvPr id="1058827" name="Rectangle 11"/>
          <p:cNvSpPr>
            <a:spLocks noChangeArrowheads="1"/>
          </p:cNvSpPr>
          <p:nvPr/>
        </p:nvSpPr>
        <p:spPr bwMode="auto">
          <a:xfrm>
            <a:off x="1317329" y="1060450"/>
            <a:ext cx="7566025" cy="457200"/>
          </a:xfrm>
          <a:prstGeom prst="rect">
            <a:avLst/>
          </a:prstGeom>
          <a:noFill/>
          <a:ln w="9525">
            <a:noFill/>
            <a:miter lim="800000"/>
          </a:ln>
          <a:effectLst/>
        </p:spPr>
        <p:txBody>
          <a:bodyPr>
            <a:spAutoFit/>
          </a:bodyPr>
          <a:lstStyle/>
          <a:p>
            <a:pPr>
              <a:buFont typeface="Wingdings" panose="05000000000000000000" pitchFamily="2" charset="2"/>
              <a:buChar char="l"/>
            </a:pPr>
            <a:r>
              <a:rPr lang="en-US" altLang="zh-CN" b="1" dirty="0">
                <a:solidFill>
                  <a:srgbClr val="FF0000"/>
                </a:solidFill>
                <a:effectLst>
                  <a:outerShdw blurRad="38100" dist="38100" dir="2700000" algn="tl">
                    <a:srgbClr val="000000"/>
                  </a:outerShdw>
                </a:effectLst>
                <a:ea typeface="隶书" panose="02010509060101010101" pitchFamily="49" charset="-122"/>
              </a:rPr>
              <a:t> </a:t>
            </a:r>
            <a:r>
              <a:rPr lang="zh-CN" altLang="en-US" b="1" dirty="0">
                <a:solidFill>
                  <a:srgbClr val="FF0000"/>
                </a:solidFill>
                <a:effectLst>
                  <a:outerShdw blurRad="38100" dist="38100" dir="2700000" algn="tl">
                    <a:srgbClr val="000000"/>
                  </a:outerShdw>
                </a:effectLst>
                <a:ea typeface="隶书" panose="02010509060101010101" pitchFamily="49" charset="-122"/>
              </a:rPr>
              <a:t>直接定义法：</a:t>
            </a:r>
            <a:r>
              <a:rPr lang="zh-CN" altLang="en-US" b="1" dirty="0">
                <a:effectLst>
                  <a:outerShdw blurRad="38100" dist="38100" dir="2700000" algn="tl">
                    <a:srgbClr val="FFFFFF"/>
                  </a:outerShdw>
                </a:effectLst>
                <a:ea typeface="隶书" panose="02010509060101010101" pitchFamily="49" charset="-122"/>
              </a:rPr>
              <a:t>定义结构体类型的同时定义结构体变量</a:t>
            </a:r>
            <a:r>
              <a:rPr lang="zh-CN" altLang="en-US" dirty="0"/>
              <a:t> </a:t>
            </a:r>
          </a:p>
        </p:txBody>
      </p:sp>
      <p:sp>
        <p:nvSpPr>
          <p:cNvPr id="1058879" name="Rectangle 63" descr="信纸"/>
          <p:cNvSpPr>
            <a:spLocks noChangeArrowheads="1"/>
          </p:cNvSpPr>
          <p:nvPr/>
        </p:nvSpPr>
        <p:spPr bwMode="auto">
          <a:xfrm>
            <a:off x="1783522" y="3857625"/>
            <a:ext cx="4240470" cy="2862322"/>
          </a:xfrm>
          <a:prstGeom prst="rect">
            <a:avLst/>
          </a:prstGeom>
          <a:blipFill dpi="0" rotWithShape="1">
            <a:blip r:embed="rId6"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r>
              <a:rPr lang="en-US" altLang="zh-CN" sz="2000" b="1" dirty="0">
                <a:solidFill>
                  <a:srgbClr val="FF3300"/>
                </a:solidFill>
                <a:effectLst>
                  <a:outerShdw blurRad="38100" dist="38100" dir="2700000" algn="tl">
                    <a:srgbClr val="000000"/>
                  </a:outerShdw>
                </a:effectLst>
                <a:ea typeface="楷体_GB2312" pitchFamily="49" charset="-122"/>
              </a:rPr>
              <a:t>  </a:t>
            </a:r>
            <a:r>
              <a:rPr lang="en-US" altLang="zh-CN" sz="2000" b="1" dirty="0" err="1">
                <a:solidFill>
                  <a:srgbClr val="FF3300"/>
                </a:solidFill>
                <a:effectLst>
                  <a:outerShdw blurRad="38100" dist="38100" dir="2700000" algn="tl">
                    <a:srgbClr val="000000"/>
                  </a:outerShdw>
                </a:effectLst>
                <a:ea typeface="楷体_GB2312" pitchFamily="49" charset="-122"/>
              </a:rPr>
              <a:t>Student_Info</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p>
          <a:p>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CC0000"/>
                </a:solidFill>
                <a:effectLst>
                  <a:outerShdw blurRad="38100" dist="38100" dir="2700000" algn="tl">
                    <a:srgbClr val="000000"/>
                  </a:outerShdw>
                </a:effectLst>
                <a:ea typeface="楷体_GB2312" pitchFamily="49" charset="-122"/>
              </a:rPr>
              <a:t>student1, student2</a:t>
            </a:r>
            <a:r>
              <a:rPr lang="en-US" altLang="zh-CN" sz="2000" b="1" dirty="0">
                <a:effectLst>
                  <a:outerShdw blurRad="38100" dist="38100" dir="2700000" algn="tl">
                    <a:srgbClr val="FFFFFF"/>
                  </a:outerShdw>
                </a:effectLst>
                <a:ea typeface="楷体_GB2312" pitchFamily="49" charset="-122"/>
              </a:rPr>
              <a:t>;</a:t>
            </a:r>
          </a:p>
        </p:txBody>
      </p:sp>
      <p:sp>
        <p:nvSpPr>
          <p:cNvPr id="1058880" name="Rectangle 64" descr="信纸"/>
          <p:cNvSpPr>
            <a:spLocks noChangeArrowheads="1"/>
          </p:cNvSpPr>
          <p:nvPr/>
        </p:nvSpPr>
        <p:spPr bwMode="auto">
          <a:xfrm>
            <a:off x="7018906" y="3852864"/>
            <a:ext cx="4240800" cy="2873375"/>
          </a:xfrm>
          <a:prstGeom prst="rect">
            <a:avLst/>
          </a:prstGeom>
          <a:blipFill dpi="0" rotWithShape="1">
            <a:blip r:embed="rId6"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3300"/>
                </a:solidFill>
                <a:effectLst>
                  <a:outerShdw blurRad="38100" dist="38100" dir="2700000" algn="tl">
                    <a:srgbClr val="000000"/>
                  </a:outerShdw>
                </a:effectLst>
                <a:ea typeface="楷体_GB2312" pitchFamily="49" charset="-122"/>
              </a:rPr>
              <a:t>struct</a:t>
            </a:r>
            <a:endParaRPr lang="en-US" altLang="zh-CN" sz="2000" b="1" dirty="0">
              <a:solidFill>
                <a:srgbClr val="FF3300"/>
              </a:solidFill>
              <a:effectLst>
                <a:outerShdw blurRad="38100" dist="38100" dir="2700000" algn="tl">
                  <a:srgbClr val="000000"/>
                </a:outerShdw>
              </a:effectLst>
              <a:ea typeface="楷体_GB2312" pitchFamily="49" charset="-122"/>
            </a:endParaRPr>
          </a:p>
          <a:p>
            <a:r>
              <a:rPr lang="en-US" altLang="zh-CN" sz="2000" b="1" dirty="0">
                <a:effectLst>
                  <a:outerShdw blurRad="38100" dist="38100" dir="2700000" algn="tl">
                    <a:srgbClr val="FFFFFF"/>
                  </a:outerShdw>
                </a:effectLst>
                <a:ea typeface="楷体_GB2312" pitchFamily="49" charset="-122"/>
              </a:rPr>
              <a:t>{</a:t>
            </a:r>
          </a:p>
          <a:p>
            <a:r>
              <a:rPr lang="en-US" altLang="zh-CN" sz="2000" b="1" dirty="0">
                <a:effectLst>
                  <a:outerShdw blurRad="38100" dist="38100" dir="2700000" algn="tl">
                    <a:srgbClr val="FFFFFF"/>
                  </a:outerShdw>
                </a:effectLst>
                <a:ea typeface="楷体_GB2312" pitchFamily="49" charset="-122"/>
              </a:rPr>
              <a:t>  char        no[9];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学号</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name[20];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姓名</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char        sex;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性别</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age;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年龄</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unsigned </a:t>
            </a:r>
            <a:r>
              <a:rPr lang="en-US" altLang="zh-CN" sz="2000" b="1" dirty="0" err="1">
                <a:effectLst>
                  <a:outerShdw blurRad="38100" dist="38100" dir="2700000" algn="tl">
                    <a:srgbClr val="FFFFFF"/>
                  </a:outerShdw>
                </a:effectLst>
                <a:ea typeface="楷体_GB2312" pitchFamily="49" charset="-122"/>
              </a:rPr>
              <a:t>int</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classno</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班级</a:t>
            </a:r>
          </a:p>
          <a:p>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float        grade;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成绩</a:t>
            </a:r>
          </a:p>
          <a:p>
            <a:r>
              <a:rPr lang="en-US" altLang="zh-CN" sz="2000" b="1" dirty="0">
                <a:effectLst>
                  <a:outerShdw blurRad="38100" dist="38100" dir="2700000" algn="tl">
                    <a:srgbClr val="FFFFFF"/>
                  </a:outerShdw>
                </a:effectLst>
                <a:ea typeface="楷体_GB2312" pitchFamily="49" charset="-122"/>
              </a:rPr>
              <a:t>} </a:t>
            </a:r>
            <a:r>
              <a:rPr lang="en-US" altLang="zh-CN" sz="2000" b="1" dirty="0">
                <a:solidFill>
                  <a:srgbClr val="CC0000"/>
                </a:solidFill>
                <a:effectLst>
                  <a:outerShdw blurRad="38100" dist="38100" dir="2700000" algn="tl">
                    <a:srgbClr val="000000"/>
                  </a:outerShdw>
                </a:effectLst>
                <a:ea typeface="楷体_GB2312" pitchFamily="49" charset="-122"/>
              </a:rPr>
              <a:t>student1, student2</a:t>
            </a:r>
            <a:r>
              <a:rPr lang="en-US" altLang="zh-CN" sz="2000" b="1" dirty="0">
                <a:effectLst>
                  <a:outerShdw blurRad="38100" dist="38100" dir="2700000" algn="tl">
                    <a:srgbClr val="FFFFFF"/>
                  </a:outerShdw>
                </a:effectLst>
                <a:ea typeface="楷体_GB2312" pitchFamily="49" charset="-122"/>
              </a:rPr>
              <a:t>;</a:t>
            </a:r>
          </a:p>
        </p:txBody>
      </p:sp>
      <p:sp>
        <p:nvSpPr>
          <p:cNvPr id="1058881" name="Text Box 65"/>
          <p:cNvSpPr txBox="1">
            <a:spLocks noChangeArrowheads="1"/>
          </p:cNvSpPr>
          <p:nvPr/>
        </p:nvSpPr>
        <p:spPr bwMode="auto">
          <a:xfrm>
            <a:off x="6288395" y="4954588"/>
            <a:ext cx="504825" cy="457200"/>
          </a:xfrm>
          <a:prstGeom prst="rect">
            <a:avLst/>
          </a:prstGeom>
          <a:noFill/>
          <a:ln w="9525">
            <a:noFill/>
            <a:miter lim="800000"/>
          </a:ln>
          <a:effectLst/>
        </p:spPr>
        <p:txBody>
          <a:bodyPr>
            <a:spAutoFit/>
          </a:bodyPr>
          <a:lstStyle/>
          <a:p>
            <a:pPr>
              <a:spcBef>
                <a:spcPct val="50000"/>
              </a:spcBef>
            </a:pPr>
            <a:r>
              <a:rPr lang="zh-CN" altLang="en-US" b="1" dirty="0">
                <a:solidFill>
                  <a:srgbClr val="FF0066"/>
                </a:solidFill>
                <a:effectLst>
                  <a:outerShdw blurRad="38100" dist="38100" dir="2700000" algn="tl">
                    <a:srgbClr val="000000"/>
                  </a:outerShdw>
                </a:effectLst>
                <a:latin typeface="楷体" panose="02010609060101010101" pitchFamily="49" charset="-122"/>
                <a:ea typeface="楷体" panose="02010609060101010101" pitchFamily="49" charset="-122"/>
              </a:rPr>
              <a:t>或</a:t>
            </a:r>
          </a:p>
        </p:txBody>
      </p:sp>
      <p:sp>
        <p:nvSpPr>
          <p:cNvPr id="1058882" name="AutoShape 66"/>
          <p:cNvSpPr>
            <a:spLocks noChangeArrowheads="1"/>
          </p:cNvSpPr>
          <p:nvPr/>
        </p:nvSpPr>
        <p:spPr bwMode="auto">
          <a:xfrm>
            <a:off x="8328595" y="2349501"/>
            <a:ext cx="2447925" cy="792163"/>
          </a:xfrm>
          <a:prstGeom prst="wedgeRoundRectCallout">
            <a:avLst>
              <a:gd name="adj1" fmla="val -60375"/>
              <a:gd name="adj2" fmla="val 186273"/>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无名结构体定义，变量只能一次 </a:t>
            </a:r>
          </a:p>
        </p:txBody>
      </p:sp>
      <p:grpSp>
        <p:nvGrpSpPr>
          <p:cNvPr id="1058883" name="Group 67"/>
          <p:cNvGrpSpPr/>
          <p:nvPr/>
        </p:nvGrpSpPr>
        <p:grpSpPr bwMode="auto">
          <a:xfrm>
            <a:off x="-9822" y="0"/>
            <a:ext cx="446088" cy="6858000"/>
            <a:chOff x="0" y="0"/>
            <a:chExt cx="281" cy="4320"/>
          </a:xfrm>
        </p:grpSpPr>
        <p:sp>
          <p:nvSpPr>
            <p:cNvPr id="1058884" name="Text Box 6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058885" name="Text Box 6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8826"/>
                                        </p:tgtEl>
                                        <p:attrNameLst>
                                          <p:attrName>style.visibility</p:attrName>
                                        </p:attrNameLst>
                                      </p:cBhvr>
                                      <p:to>
                                        <p:strVal val="visible"/>
                                      </p:to>
                                    </p:set>
                                    <p:anim calcmode="lin" valueType="num">
                                      <p:cBhvr additive="base">
                                        <p:cTn id="7" dur="500" fill="hold"/>
                                        <p:tgtEl>
                                          <p:spTgt spid="1058826"/>
                                        </p:tgtEl>
                                        <p:attrNameLst>
                                          <p:attrName>ppt_x</p:attrName>
                                        </p:attrNameLst>
                                      </p:cBhvr>
                                      <p:tavLst>
                                        <p:tav tm="0">
                                          <p:val>
                                            <p:strVal val="0-#ppt_w/2"/>
                                          </p:val>
                                        </p:tav>
                                        <p:tav tm="100000">
                                          <p:val>
                                            <p:strVal val="#ppt_x"/>
                                          </p:val>
                                        </p:tav>
                                      </p:tavLst>
                                    </p:anim>
                                    <p:anim calcmode="lin" valueType="num">
                                      <p:cBhvr additive="base">
                                        <p:cTn id="8" dur="500" fill="hold"/>
                                        <p:tgtEl>
                                          <p:spTgt spid="105882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8827"/>
                                        </p:tgtEl>
                                        <p:attrNameLst>
                                          <p:attrName>style.visibility</p:attrName>
                                        </p:attrNameLst>
                                      </p:cBhvr>
                                      <p:to>
                                        <p:strVal val="visible"/>
                                      </p:to>
                                    </p:set>
                                    <p:anim calcmode="lin" valueType="num">
                                      <p:cBhvr additive="base">
                                        <p:cTn id="13" dur="500" fill="hold"/>
                                        <p:tgtEl>
                                          <p:spTgt spid="1058827"/>
                                        </p:tgtEl>
                                        <p:attrNameLst>
                                          <p:attrName>ppt_x</p:attrName>
                                        </p:attrNameLst>
                                      </p:cBhvr>
                                      <p:tavLst>
                                        <p:tav tm="0">
                                          <p:val>
                                            <p:strVal val="0-#ppt_w/2"/>
                                          </p:val>
                                        </p:tav>
                                        <p:tav tm="100000">
                                          <p:val>
                                            <p:strVal val="#ppt_x"/>
                                          </p:val>
                                        </p:tav>
                                      </p:tavLst>
                                    </p:anim>
                                    <p:anim calcmode="lin" valueType="num">
                                      <p:cBhvr additive="base">
                                        <p:cTn id="14" dur="500" fill="hold"/>
                                        <p:tgtEl>
                                          <p:spTgt spid="10588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058825"/>
                                        </p:tgtEl>
                                        <p:attrNameLst>
                                          <p:attrName>style.visibility</p:attrName>
                                        </p:attrNameLst>
                                      </p:cBhvr>
                                      <p:to>
                                        <p:strVal val="visible"/>
                                      </p:to>
                                    </p:set>
                                    <p:animEffect transition="in" filter="box(out)">
                                      <p:cBhvr>
                                        <p:cTn id="19" dur="500"/>
                                        <p:tgtEl>
                                          <p:spTgt spid="1058825"/>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58879"/>
                                        </p:tgtEl>
                                        <p:attrNameLst>
                                          <p:attrName>style.visibility</p:attrName>
                                        </p:attrNameLst>
                                      </p:cBhvr>
                                      <p:to>
                                        <p:strVal val="visible"/>
                                      </p:to>
                                    </p:set>
                                    <p:animEffect transition="in" filter="box(out)">
                                      <p:cBhvr>
                                        <p:cTn id="24" dur="500"/>
                                        <p:tgtEl>
                                          <p:spTgt spid="1058879"/>
                                        </p:tgtEl>
                                      </p:cBhvr>
                                    </p:animEffect>
                                  </p:childTnLst>
                                  <p:subTnLst>
                                    <p:audio>
                                      <p:cMediaNode>
                                        <p:cTn display="0" masterRel="sameClick">
                                          <p:stCondLst>
                                            <p:cond evt="begin" delay="0">
                                              <p:tn val="22"/>
                                            </p:cond>
                                          </p:stCondLst>
                                          <p:endCondLst>
                                            <p:cond evt="onStopAudio" delay="0">
                                              <p:tgtEl>
                                                <p:sldTgt/>
                                              </p:tgtEl>
                                            </p:cond>
                                          </p:endCondLst>
                                        </p:cTn>
                                        <p:tgtEl>
                                          <p:sndTgt r:embed="rId3"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058881"/>
                                        </p:tgtEl>
                                        <p:attrNameLst>
                                          <p:attrName>style.visibility</p:attrName>
                                        </p:attrNameLst>
                                      </p:cBhvr>
                                      <p:to>
                                        <p:strVal val="visible"/>
                                      </p:to>
                                    </p:set>
                                    <p:animEffect transition="in" filter="box(in)">
                                      <p:cBhvr>
                                        <p:cTn id="29" dur="500"/>
                                        <p:tgtEl>
                                          <p:spTgt spid="1058881"/>
                                        </p:tgtEl>
                                      </p:cBhvr>
                                    </p:animEffect>
                                  </p:childTnLst>
                                </p:cTn>
                              </p:par>
                            </p:childTnLst>
                          </p:cTn>
                        </p:par>
                        <p:par>
                          <p:cTn id="30" fill="hold">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1058880"/>
                                        </p:tgtEl>
                                        <p:attrNameLst>
                                          <p:attrName>style.visibility</p:attrName>
                                        </p:attrNameLst>
                                      </p:cBhvr>
                                      <p:to>
                                        <p:strVal val="visible"/>
                                      </p:to>
                                    </p:set>
                                    <p:animEffect transition="in" filter="box(out)">
                                      <p:cBhvr>
                                        <p:cTn id="33" dur="500"/>
                                        <p:tgtEl>
                                          <p:spTgt spid="1058880"/>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1058882"/>
                                        </p:tgtEl>
                                        <p:attrNameLst>
                                          <p:attrName>style.visibility</p:attrName>
                                        </p:attrNameLst>
                                      </p:cBhvr>
                                      <p:to>
                                        <p:strVal val="visible"/>
                                      </p:to>
                                    </p:set>
                                    <p:animEffect transition="in" filter="strips(upRight)">
                                      <p:cBhvr>
                                        <p:cTn id="38" dur="500"/>
                                        <p:tgtEl>
                                          <p:spTgt spid="1058882"/>
                                        </p:tgtEl>
                                      </p:cBhvr>
                                    </p:animEffect>
                                  </p:childTnLst>
                                  <p:subTnLst>
                                    <p:audio>
                                      <p:cMediaNode>
                                        <p:cTn display="0" masterRel="sameClick">
                                          <p:stCondLst>
                                            <p:cond evt="begin" delay="0">
                                              <p:tn val="36"/>
                                            </p:cond>
                                          </p:stCondLst>
                                          <p:endCondLst>
                                            <p:cond evt="onStopAudio" delay="0">
                                              <p:tgtEl>
                                                <p:sldTgt/>
                                              </p:tgtEl>
                                            </p:cond>
                                          </p:endCondLst>
                                        </p:cTn>
                                        <p:tgtEl>
                                          <p:sndTgt r:embed="rId5"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25" grpId="0" animBg="1"/>
      <p:bldP spid="1058826" grpId="0"/>
      <p:bldP spid="1058827" grpId="0"/>
      <p:bldP spid="1058879" grpId="0" animBg="1"/>
      <p:bldP spid="1058880" grpId="0" animBg="1"/>
      <p:bldP spid="1058881" grpId="0"/>
      <p:bldP spid="1058882"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2549" name="Rectangle 5"/>
          <p:cNvSpPr>
            <a:spLocks noChangeArrowheads="1"/>
          </p:cNvSpPr>
          <p:nvPr/>
        </p:nvSpPr>
        <p:spPr bwMode="auto">
          <a:xfrm>
            <a:off x="431503" y="136525"/>
            <a:ext cx="2230438" cy="579438"/>
          </a:xfrm>
          <a:prstGeom prst="rect">
            <a:avLst/>
          </a:prstGeom>
          <a:noFill/>
          <a:ln w="9525">
            <a:noFill/>
            <a:miter lim="800000"/>
          </a:ln>
          <a:effectLst/>
        </p:spPr>
        <p:txBody>
          <a:bodyPr wrap="none" anchor="ctr">
            <a:spAutoFit/>
          </a:bodyPr>
          <a:lstStyle/>
          <a:p>
            <a:pPr>
              <a:tabLst>
                <a:tab pos="457200" algn="l"/>
              </a:tabLst>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11.5  </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位域</a:t>
            </a:r>
          </a:p>
        </p:txBody>
      </p:sp>
      <p:sp>
        <p:nvSpPr>
          <p:cNvPr id="1132618" name="Rectangle 74"/>
          <p:cNvSpPr>
            <a:spLocks noChangeArrowheads="1"/>
          </p:cNvSpPr>
          <p:nvPr/>
        </p:nvSpPr>
        <p:spPr bwMode="auto">
          <a:xfrm>
            <a:off x="556356" y="807095"/>
            <a:ext cx="11175700" cy="461665"/>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对结构体或联合体中的成员访问：</a:t>
            </a:r>
            <a:r>
              <a:rPr lang="zh-CN" altLang="en-US" b="1" dirty="0">
                <a:effectLst>
                  <a:outerShdw blurRad="38100" dist="38100" dir="2700000" algn="tl">
                    <a:srgbClr val="FFFFFF"/>
                  </a:outerShdw>
                </a:effectLst>
                <a:latin typeface="+mn-lt"/>
                <a:ea typeface="楷体" panose="02010609060101010101" pitchFamily="49" charset="-122"/>
              </a:rPr>
              <a:t>只能是该成员所对应的整个内存单元。 </a:t>
            </a:r>
          </a:p>
        </p:txBody>
      </p:sp>
      <p:sp>
        <p:nvSpPr>
          <p:cNvPr id="1132619" name="Rectangle 75"/>
          <p:cNvSpPr>
            <a:spLocks noChangeArrowheads="1"/>
          </p:cNvSpPr>
          <p:nvPr/>
        </p:nvSpPr>
        <p:spPr bwMode="auto">
          <a:xfrm>
            <a:off x="623392" y="1268760"/>
            <a:ext cx="11175700"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如果要访问结构体或联合体中的成员所对应内存单元的若干位，则必须要将结构体或联合体中的成员定义成</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位域成员。</a:t>
            </a:r>
            <a:r>
              <a:rPr lang="zh-CN" altLang="en-US" b="1" dirty="0">
                <a:effectLst>
                  <a:outerShdw blurRad="38100" dist="38100" dir="2700000" algn="tl">
                    <a:srgbClr val="FFFFFF"/>
                  </a:outerShdw>
                </a:effectLst>
                <a:latin typeface="+mn-lt"/>
                <a:ea typeface="楷体" panose="02010609060101010101" pitchFamily="49" charset="-122"/>
              </a:rPr>
              <a:t> </a:t>
            </a:r>
          </a:p>
        </p:txBody>
      </p:sp>
      <p:sp>
        <p:nvSpPr>
          <p:cNvPr id="1132620" name="Rectangle 76"/>
          <p:cNvSpPr>
            <a:spLocks noChangeArrowheads="1"/>
          </p:cNvSpPr>
          <p:nvPr/>
        </p:nvSpPr>
        <p:spPr bwMode="auto">
          <a:xfrm>
            <a:off x="579781" y="2121426"/>
            <a:ext cx="11216281" cy="1200329"/>
          </a:xfrm>
          <a:prstGeom prst="rect">
            <a:avLst/>
          </a:prstGeom>
          <a:noFill/>
          <a:ln w="9525">
            <a:noFill/>
            <a:miter lim="800000"/>
          </a:ln>
          <a:effectLst/>
        </p:spPr>
        <p:txBody>
          <a:bodyPr wrap="square" anchor="ctr">
            <a:spAutoFit/>
          </a:bodyPr>
          <a:lstStyle/>
          <a:p>
            <a:r>
              <a:rPr lang="en-US" altLang="zh-CN" b="1" dirty="0">
                <a:solidFill>
                  <a:srgbClr val="FF0000"/>
                </a:solidFill>
                <a:effectLst>
                  <a:outerShdw blurRad="38100" dist="38100" dir="2700000" algn="tl">
                    <a:srgbClr val="000000"/>
                  </a:outerShdw>
                </a:effectLst>
                <a:latin typeface="楷体_GB2312" pitchFamily="49" charset="-122"/>
                <a:ea typeface="楷体_GB2312" pitchFamily="49" charset="-122"/>
              </a:rPr>
              <a:t>       </a:t>
            </a:r>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位域成员：</a:t>
            </a:r>
            <a:r>
              <a:rPr lang="zh-CN" altLang="en-US" b="1" dirty="0">
                <a:effectLst>
                  <a:outerShdw blurRad="38100" dist="38100" dir="2700000" algn="tl">
                    <a:srgbClr val="FFFFFF"/>
                  </a:outerShdw>
                </a:effectLst>
                <a:latin typeface="+mn-lt"/>
                <a:ea typeface="楷体" panose="02010609060101010101" pitchFamily="49" charset="-122"/>
              </a:rPr>
              <a:t>只占有有限几位的结构体或联合体成员。位域成员是特殊的成员，它必须是</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整型</a:t>
            </a:r>
            <a:r>
              <a:rPr lang="zh-CN" altLang="en-US" b="1" dirty="0">
                <a:effectLst>
                  <a:outerShdw blurRad="38100" dist="38100" dir="2700000" algn="tl">
                    <a:srgbClr val="FFFFFF"/>
                  </a:outerShdw>
                </a:effectLst>
                <a:latin typeface="+mn-lt"/>
                <a:ea typeface="楷体" panose="02010609060101010101" pitchFamily="49" charset="-122"/>
              </a:rPr>
              <a:t>或</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字符型</a:t>
            </a:r>
            <a:r>
              <a:rPr lang="zh-CN" altLang="en-US" b="1" dirty="0">
                <a:effectLst>
                  <a:outerShdw blurRad="38100" dist="38100" dir="2700000" algn="tl">
                    <a:srgbClr val="FFFFFF"/>
                  </a:outerShdw>
                </a:effectLst>
                <a:latin typeface="+mn-lt"/>
                <a:ea typeface="楷体" panose="02010609060101010101" pitchFamily="49" charset="-122"/>
              </a:rPr>
              <a:t>变量</a:t>
            </a:r>
            <a:r>
              <a:rPr lang="en-US" altLang="zh-CN" b="1" dirty="0">
                <a:solidFill>
                  <a:srgbClr val="C00000"/>
                </a:solidFill>
                <a:effectLst>
                  <a:outerShdw blurRad="38100" dist="38100" dir="2700000" algn="tl">
                    <a:srgbClr val="000000"/>
                  </a:outerShdw>
                </a:effectLst>
                <a:latin typeface="+mn-lt"/>
                <a:ea typeface="楷体" panose="02010609060101010101" pitchFamily="49" charset="-122"/>
              </a:rPr>
              <a:t>( char</a:t>
            </a:r>
            <a:r>
              <a:rPr lang="zh-CN" altLang="en-US" b="1" dirty="0">
                <a:solidFill>
                  <a:srgbClr val="C00000"/>
                </a:solidFill>
                <a:effectLst>
                  <a:outerShdw blurRad="38100" dist="38100" dir="2700000" algn="tl">
                    <a:srgbClr val="000000"/>
                  </a:outerShdw>
                </a:effectLst>
                <a:latin typeface="+mn-lt"/>
                <a:ea typeface="楷体" panose="02010609060101010101" pitchFamily="49" charset="-122"/>
              </a:rPr>
              <a:t>、</a:t>
            </a:r>
            <a:r>
              <a:rPr lang="en-US" altLang="zh-CN" b="1" dirty="0">
                <a:solidFill>
                  <a:srgbClr val="C00000"/>
                </a:solidFill>
                <a:effectLst>
                  <a:outerShdw blurRad="38100" dist="38100" dir="2700000" algn="tl">
                    <a:srgbClr val="000000"/>
                  </a:outerShdw>
                </a:effectLst>
                <a:latin typeface="+mn-lt"/>
                <a:ea typeface="楷体" panose="02010609060101010101" pitchFamily="49" charset="-122"/>
              </a:rPr>
              <a:t>short</a:t>
            </a:r>
            <a:r>
              <a:rPr lang="zh-CN" altLang="en-US" b="1" dirty="0">
                <a:solidFill>
                  <a:srgbClr val="C00000"/>
                </a:solidFill>
                <a:effectLst>
                  <a:outerShdw blurRad="38100" dist="38100" dir="2700000" algn="tl">
                    <a:srgbClr val="000000"/>
                  </a:outerShdw>
                </a:effectLst>
                <a:latin typeface="+mn-lt"/>
                <a:ea typeface="楷体" panose="02010609060101010101" pitchFamily="49" charset="-122"/>
              </a:rPr>
              <a:t>、</a:t>
            </a:r>
            <a:r>
              <a:rPr lang="en-US" altLang="zh-CN" b="1" dirty="0" err="1">
                <a:solidFill>
                  <a:srgbClr val="C00000"/>
                </a:solidFill>
                <a:effectLst>
                  <a:outerShdw blurRad="38100" dist="38100" dir="2700000" algn="tl">
                    <a:srgbClr val="000000"/>
                  </a:outerShdw>
                </a:effectLst>
                <a:latin typeface="+mn-lt"/>
                <a:ea typeface="楷体" panose="02010609060101010101" pitchFamily="49" charset="-122"/>
              </a:rPr>
              <a:t>int</a:t>
            </a:r>
            <a:r>
              <a:rPr lang="zh-CN" altLang="en-US" b="1" dirty="0">
                <a:solidFill>
                  <a:srgbClr val="C00000"/>
                </a:solidFill>
                <a:effectLst>
                  <a:outerShdw blurRad="38100" dist="38100" dir="2700000" algn="tl">
                    <a:srgbClr val="000000"/>
                  </a:outerShdw>
                </a:effectLst>
                <a:latin typeface="+mn-lt"/>
                <a:ea typeface="楷体" panose="02010609060101010101" pitchFamily="49" charset="-122"/>
              </a:rPr>
              <a:t>，</a:t>
            </a:r>
            <a:r>
              <a:rPr lang="en-US" altLang="zh-CN" b="1" dirty="0">
                <a:solidFill>
                  <a:srgbClr val="C00000"/>
                </a:solidFill>
                <a:effectLst>
                  <a:outerShdw blurRad="38100" dist="38100" dir="2700000" algn="tl">
                    <a:srgbClr val="000000"/>
                  </a:outerShdw>
                </a:effectLst>
                <a:latin typeface="+mn-lt"/>
                <a:ea typeface="楷体" panose="02010609060101010101" pitchFamily="49" charset="-122"/>
              </a:rPr>
              <a:t>long )</a:t>
            </a:r>
            <a:r>
              <a:rPr lang="zh-CN" altLang="en-US" b="1" dirty="0">
                <a:effectLst>
                  <a:outerShdw blurRad="38100" dist="38100" dir="2700000" algn="tl">
                    <a:srgbClr val="FFFFFF"/>
                  </a:outerShdw>
                </a:effectLst>
                <a:latin typeface="+mn-lt"/>
                <a:ea typeface="楷体" panose="02010609060101010101" pitchFamily="49" charset="-122"/>
              </a:rPr>
              <a:t>，但它可以只占有一个整型数据的某几位。 </a:t>
            </a:r>
          </a:p>
        </p:txBody>
      </p:sp>
      <p:sp>
        <p:nvSpPr>
          <p:cNvPr id="1132621" name="Rectangle 77"/>
          <p:cNvSpPr>
            <a:spLocks noChangeArrowheads="1"/>
          </p:cNvSpPr>
          <p:nvPr/>
        </p:nvSpPr>
        <p:spPr bwMode="auto">
          <a:xfrm>
            <a:off x="538511" y="3284984"/>
            <a:ext cx="11174113"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b="1"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定义位域成员的方法：</a:t>
            </a:r>
            <a:r>
              <a:rPr lang="zh-CN" altLang="en-US" b="1" dirty="0">
                <a:effectLst>
                  <a:outerShdw blurRad="38100" dist="38100" dir="2700000" algn="tl">
                    <a:srgbClr val="FFFFFF"/>
                  </a:outerShdw>
                </a:effectLst>
                <a:latin typeface="+mn-lt"/>
                <a:ea typeface="楷体" panose="02010609060101010101" pitchFamily="49" charset="-122"/>
              </a:rPr>
              <a:t>在定义结构体或联合体类型时，只要在成员后面加上“</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：位数</a:t>
            </a:r>
            <a:r>
              <a:rPr lang="zh-CN" altLang="en-US" b="1" dirty="0">
                <a:effectLst>
                  <a:outerShdw blurRad="38100" dist="38100" dir="2700000" algn="tl">
                    <a:srgbClr val="FFFFFF"/>
                  </a:outerShdw>
                </a:effectLst>
                <a:latin typeface="+mn-lt"/>
                <a:ea typeface="楷体" panose="02010609060101010101" pitchFamily="49" charset="-122"/>
              </a:rPr>
              <a:t>”。</a:t>
            </a:r>
            <a:endParaRPr lang="zh-CN" altLang="en-US" dirty="0">
              <a:latin typeface="+mn-lt"/>
              <a:ea typeface="楷体" panose="02010609060101010101" pitchFamily="49" charset="-122"/>
            </a:endParaRPr>
          </a:p>
        </p:txBody>
      </p:sp>
      <p:grpSp>
        <p:nvGrpSpPr>
          <p:cNvPr id="1132622" name="Group 78"/>
          <p:cNvGrpSpPr/>
          <p:nvPr/>
        </p:nvGrpSpPr>
        <p:grpSpPr bwMode="auto">
          <a:xfrm>
            <a:off x="-9822" y="0"/>
            <a:ext cx="446088" cy="6858000"/>
            <a:chOff x="0" y="0"/>
            <a:chExt cx="281" cy="4320"/>
          </a:xfrm>
        </p:grpSpPr>
        <p:sp>
          <p:nvSpPr>
            <p:cNvPr id="1132623" name="Text Box 7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32624" name="Text Box 8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32618"/>
                                        </p:tgtEl>
                                        <p:attrNameLst>
                                          <p:attrName>style.visibility</p:attrName>
                                        </p:attrNameLst>
                                      </p:cBhvr>
                                      <p:to>
                                        <p:strVal val="visible"/>
                                      </p:to>
                                    </p:set>
                                    <p:animEffect transition="in" filter="box(in)">
                                      <p:cBhvr>
                                        <p:cTn id="7" dur="500"/>
                                        <p:tgtEl>
                                          <p:spTgt spid="113261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2619"/>
                                        </p:tgtEl>
                                        <p:attrNameLst>
                                          <p:attrName>style.visibility</p:attrName>
                                        </p:attrNameLst>
                                      </p:cBhvr>
                                      <p:to>
                                        <p:strVal val="visible"/>
                                      </p:to>
                                    </p:set>
                                    <p:animEffect transition="in" filter="box(out)">
                                      <p:cBhvr>
                                        <p:cTn id="12" dur="500"/>
                                        <p:tgtEl>
                                          <p:spTgt spid="1132619"/>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32620"/>
                                        </p:tgtEl>
                                        <p:attrNameLst>
                                          <p:attrName>style.visibility</p:attrName>
                                        </p:attrNameLst>
                                      </p:cBhvr>
                                      <p:to>
                                        <p:strVal val="visible"/>
                                      </p:to>
                                    </p:set>
                                    <p:animEffect transition="in" filter="box(out)">
                                      <p:cBhvr>
                                        <p:cTn id="17" dur="500"/>
                                        <p:tgtEl>
                                          <p:spTgt spid="1132620"/>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32621"/>
                                        </p:tgtEl>
                                        <p:attrNameLst>
                                          <p:attrName>style.visibility</p:attrName>
                                        </p:attrNameLst>
                                      </p:cBhvr>
                                      <p:to>
                                        <p:strVal val="visible"/>
                                      </p:to>
                                    </p:set>
                                    <p:animEffect transition="in" filter="box(out)">
                                      <p:cBhvr>
                                        <p:cTn id="22" dur="500"/>
                                        <p:tgtEl>
                                          <p:spTgt spid="1132621"/>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618" grpId="0"/>
      <p:bldP spid="1132619" grpId="0"/>
      <p:bldP spid="1132620" grpId="0"/>
      <p:bldP spid="1132621"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34915" name="Group 323"/>
          <p:cNvGraphicFramePr>
            <a:graphicFrameLocks noGrp="1"/>
          </p:cNvGraphicFramePr>
          <p:nvPr/>
        </p:nvGraphicFramePr>
        <p:xfrm>
          <a:off x="890292" y="3068638"/>
          <a:ext cx="7077916" cy="1127760"/>
        </p:xfrm>
        <a:graphic>
          <a:graphicData uri="http://schemas.openxmlformats.org/drawingml/2006/table">
            <a:tbl>
              <a:tblPr/>
              <a:tblGrid>
                <a:gridCol w="442999">
                  <a:extLst>
                    <a:ext uri="{9D8B030D-6E8A-4147-A177-3AD203B41FA5}">
                      <a16:colId xmlns:a16="http://schemas.microsoft.com/office/drawing/2014/main" val="20000"/>
                    </a:ext>
                  </a:extLst>
                </a:gridCol>
                <a:gridCol w="441320">
                  <a:extLst>
                    <a:ext uri="{9D8B030D-6E8A-4147-A177-3AD203B41FA5}">
                      <a16:colId xmlns:a16="http://schemas.microsoft.com/office/drawing/2014/main" val="20001"/>
                    </a:ext>
                  </a:extLst>
                </a:gridCol>
                <a:gridCol w="442999">
                  <a:extLst>
                    <a:ext uri="{9D8B030D-6E8A-4147-A177-3AD203B41FA5}">
                      <a16:colId xmlns:a16="http://schemas.microsoft.com/office/drawing/2014/main" val="20002"/>
                    </a:ext>
                  </a:extLst>
                </a:gridCol>
                <a:gridCol w="442999">
                  <a:extLst>
                    <a:ext uri="{9D8B030D-6E8A-4147-A177-3AD203B41FA5}">
                      <a16:colId xmlns:a16="http://schemas.microsoft.com/office/drawing/2014/main" val="20003"/>
                    </a:ext>
                  </a:extLst>
                </a:gridCol>
                <a:gridCol w="441322">
                  <a:extLst>
                    <a:ext uri="{9D8B030D-6E8A-4147-A177-3AD203B41FA5}">
                      <a16:colId xmlns:a16="http://schemas.microsoft.com/office/drawing/2014/main" val="20004"/>
                    </a:ext>
                  </a:extLst>
                </a:gridCol>
                <a:gridCol w="442999">
                  <a:extLst>
                    <a:ext uri="{9D8B030D-6E8A-4147-A177-3AD203B41FA5}">
                      <a16:colId xmlns:a16="http://schemas.microsoft.com/office/drawing/2014/main" val="20005"/>
                    </a:ext>
                  </a:extLst>
                </a:gridCol>
                <a:gridCol w="441320">
                  <a:extLst>
                    <a:ext uri="{9D8B030D-6E8A-4147-A177-3AD203B41FA5}">
                      <a16:colId xmlns:a16="http://schemas.microsoft.com/office/drawing/2014/main" val="20006"/>
                    </a:ext>
                  </a:extLst>
                </a:gridCol>
                <a:gridCol w="406082">
                  <a:extLst>
                    <a:ext uri="{9D8B030D-6E8A-4147-A177-3AD203B41FA5}">
                      <a16:colId xmlns:a16="http://schemas.microsoft.com/office/drawing/2014/main" val="20007"/>
                    </a:ext>
                  </a:extLst>
                </a:gridCol>
                <a:gridCol w="479916">
                  <a:extLst>
                    <a:ext uri="{9D8B030D-6E8A-4147-A177-3AD203B41FA5}">
                      <a16:colId xmlns:a16="http://schemas.microsoft.com/office/drawing/2014/main" val="20008"/>
                    </a:ext>
                  </a:extLst>
                </a:gridCol>
                <a:gridCol w="441322">
                  <a:extLst>
                    <a:ext uri="{9D8B030D-6E8A-4147-A177-3AD203B41FA5}">
                      <a16:colId xmlns:a16="http://schemas.microsoft.com/office/drawing/2014/main" val="20009"/>
                    </a:ext>
                  </a:extLst>
                </a:gridCol>
                <a:gridCol w="442999">
                  <a:extLst>
                    <a:ext uri="{9D8B030D-6E8A-4147-A177-3AD203B41FA5}">
                      <a16:colId xmlns:a16="http://schemas.microsoft.com/office/drawing/2014/main" val="20010"/>
                    </a:ext>
                  </a:extLst>
                </a:gridCol>
                <a:gridCol w="442999">
                  <a:extLst>
                    <a:ext uri="{9D8B030D-6E8A-4147-A177-3AD203B41FA5}">
                      <a16:colId xmlns:a16="http://schemas.microsoft.com/office/drawing/2014/main" val="20011"/>
                    </a:ext>
                  </a:extLst>
                </a:gridCol>
                <a:gridCol w="441320">
                  <a:extLst>
                    <a:ext uri="{9D8B030D-6E8A-4147-A177-3AD203B41FA5}">
                      <a16:colId xmlns:a16="http://schemas.microsoft.com/office/drawing/2014/main" val="20012"/>
                    </a:ext>
                  </a:extLst>
                </a:gridCol>
                <a:gridCol w="442999">
                  <a:extLst>
                    <a:ext uri="{9D8B030D-6E8A-4147-A177-3AD203B41FA5}">
                      <a16:colId xmlns:a16="http://schemas.microsoft.com/office/drawing/2014/main" val="20013"/>
                    </a:ext>
                  </a:extLst>
                </a:gridCol>
                <a:gridCol w="441322">
                  <a:extLst>
                    <a:ext uri="{9D8B030D-6E8A-4147-A177-3AD203B41FA5}">
                      <a16:colId xmlns:a16="http://schemas.microsoft.com/office/drawing/2014/main" val="20014"/>
                    </a:ext>
                  </a:extLst>
                </a:gridCol>
                <a:gridCol w="442999">
                  <a:extLst>
                    <a:ext uri="{9D8B030D-6E8A-4147-A177-3AD203B41FA5}">
                      <a16:colId xmlns:a16="http://schemas.microsoft.com/office/drawing/2014/main" val="2001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15</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9</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8</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7</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6</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graphicFrame>
        <p:nvGraphicFramePr>
          <p:cNvPr id="1134916" name="Group 324"/>
          <p:cNvGraphicFramePr>
            <a:graphicFrameLocks noGrp="1"/>
          </p:cNvGraphicFramePr>
          <p:nvPr/>
        </p:nvGraphicFramePr>
        <p:xfrm>
          <a:off x="891879" y="4627563"/>
          <a:ext cx="7076334" cy="1127760"/>
        </p:xfrm>
        <a:graphic>
          <a:graphicData uri="http://schemas.openxmlformats.org/drawingml/2006/table">
            <a:tbl>
              <a:tblPr/>
              <a:tblGrid>
                <a:gridCol w="442900">
                  <a:extLst>
                    <a:ext uri="{9D8B030D-6E8A-4147-A177-3AD203B41FA5}">
                      <a16:colId xmlns:a16="http://schemas.microsoft.com/office/drawing/2014/main" val="20000"/>
                    </a:ext>
                  </a:extLst>
                </a:gridCol>
                <a:gridCol w="441223">
                  <a:extLst>
                    <a:ext uri="{9D8B030D-6E8A-4147-A177-3AD203B41FA5}">
                      <a16:colId xmlns:a16="http://schemas.microsoft.com/office/drawing/2014/main" val="20001"/>
                    </a:ext>
                  </a:extLst>
                </a:gridCol>
                <a:gridCol w="442900">
                  <a:extLst>
                    <a:ext uri="{9D8B030D-6E8A-4147-A177-3AD203B41FA5}">
                      <a16:colId xmlns:a16="http://schemas.microsoft.com/office/drawing/2014/main" val="20002"/>
                    </a:ext>
                  </a:extLst>
                </a:gridCol>
                <a:gridCol w="442900">
                  <a:extLst>
                    <a:ext uri="{9D8B030D-6E8A-4147-A177-3AD203B41FA5}">
                      <a16:colId xmlns:a16="http://schemas.microsoft.com/office/drawing/2014/main" val="20003"/>
                    </a:ext>
                  </a:extLst>
                </a:gridCol>
                <a:gridCol w="441222">
                  <a:extLst>
                    <a:ext uri="{9D8B030D-6E8A-4147-A177-3AD203B41FA5}">
                      <a16:colId xmlns:a16="http://schemas.microsoft.com/office/drawing/2014/main" val="20004"/>
                    </a:ext>
                  </a:extLst>
                </a:gridCol>
                <a:gridCol w="442900">
                  <a:extLst>
                    <a:ext uri="{9D8B030D-6E8A-4147-A177-3AD203B41FA5}">
                      <a16:colId xmlns:a16="http://schemas.microsoft.com/office/drawing/2014/main" val="20005"/>
                    </a:ext>
                  </a:extLst>
                </a:gridCol>
                <a:gridCol w="441223">
                  <a:extLst>
                    <a:ext uri="{9D8B030D-6E8A-4147-A177-3AD203B41FA5}">
                      <a16:colId xmlns:a16="http://schemas.microsoft.com/office/drawing/2014/main" val="20006"/>
                    </a:ext>
                  </a:extLst>
                </a:gridCol>
                <a:gridCol w="405991">
                  <a:extLst>
                    <a:ext uri="{9D8B030D-6E8A-4147-A177-3AD203B41FA5}">
                      <a16:colId xmlns:a16="http://schemas.microsoft.com/office/drawing/2014/main" val="20007"/>
                    </a:ext>
                  </a:extLst>
                </a:gridCol>
                <a:gridCol w="479808">
                  <a:extLst>
                    <a:ext uri="{9D8B030D-6E8A-4147-A177-3AD203B41FA5}">
                      <a16:colId xmlns:a16="http://schemas.microsoft.com/office/drawing/2014/main" val="20008"/>
                    </a:ext>
                  </a:extLst>
                </a:gridCol>
                <a:gridCol w="441222">
                  <a:extLst>
                    <a:ext uri="{9D8B030D-6E8A-4147-A177-3AD203B41FA5}">
                      <a16:colId xmlns:a16="http://schemas.microsoft.com/office/drawing/2014/main" val="20009"/>
                    </a:ext>
                  </a:extLst>
                </a:gridCol>
                <a:gridCol w="442900">
                  <a:extLst>
                    <a:ext uri="{9D8B030D-6E8A-4147-A177-3AD203B41FA5}">
                      <a16:colId xmlns:a16="http://schemas.microsoft.com/office/drawing/2014/main" val="20010"/>
                    </a:ext>
                  </a:extLst>
                </a:gridCol>
                <a:gridCol w="442900">
                  <a:extLst>
                    <a:ext uri="{9D8B030D-6E8A-4147-A177-3AD203B41FA5}">
                      <a16:colId xmlns:a16="http://schemas.microsoft.com/office/drawing/2014/main" val="20011"/>
                    </a:ext>
                  </a:extLst>
                </a:gridCol>
                <a:gridCol w="441223">
                  <a:extLst>
                    <a:ext uri="{9D8B030D-6E8A-4147-A177-3AD203B41FA5}">
                      <a16:colId xmlns:a16="http://schemas.microsoft.com/office/drawing/2014/main" val="20012"/>
                    </a:ext>
                  </a:extLst>
                </a:gridCol>
                <a:gridCol w="442900">
                  <a:extLst>
                    <a:ext uri="{9D8B030D-6E8A-4147-A177-3AD203B41FA5}">
                      <a16:colId xmlns:a16="http://schemas.microsoft.com/office/drawing/2014/main" val="20013"/>
                    </a:ext>
                  </a:extLst>
                </a:gridCol>
                <a:gridCol w="441222">
                  <a:extLst>
                    <a:ext uri="{9D8B030D-6E8A-4147-A177-3AD203B41FA5}">
                      <a16:colId xmlns:a16="http://schemas.microsoft.com/office/drawing/2014/main" val="20014"/>
                    </a:ext>
                  </a:extLst>
                </a:gridCol>
                <a:gridCol w="442900">
                  <a:extLst>
                    <a:ext uri="{9D8B030D-6E8A-4147-A177-3AD203B41FA5}">
                      <a16:colId xmlns:a16="http://schemas.microsoft.com/office/drawing/2014/main" val="2001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15</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9</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8</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7</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6</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extLst>
                  <a:ext uri="{0D108BD9-81ED-4DB2-BD59-A6C34878D82A}">
                    <a16:rowId xmlns:a16="http://schemas.microsoft.com/office/drawing/2014/main" val="10001"/>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gridSpan="7">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1134999" name="Rectangle 407" descr="信纸"/>
          <p:cNvSpPr>
            <a:spLocks noChangeArrowheads="1"/>
          </p:cNvSpPr>
          <p:nvPr/>
        </p:nvSpPr>
        <p:spPr bwMode="auto">
          <a:xfrm>
            <a:off x="1199456" y="356236"/>
            <a:ext cx="3744416" cy="22637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struct  BitStruct</a:t>
            </a:r>
          </a:p>
          <a:p>
            <a:r>
              <a:rPr lang="en-US" altLang="zh-CN" sz="2000" b="1">
                <a:effectLst>
                  <a:outerShdw blurRad="38100" dist="38100" dir="2700000" algn="tl">
                    <a:srgbClr val="FFFFFF"/>
                  </a:outerShdw>
                </a:effectLst>
              </a:rPr>
              <a:t>{</a:t>
            </a:r>
          </a:p>
          <a:p>
            <a:r>
              <a:rPr lang="en-US" altLang="zh-CN" sz="2000" b="1">
                <a:effectLst>
                  <a:outerShdw blurRad="38100" dist="38100" dir="2700000" algn="tl">
                    <a:srgbClr val="FFFFFF"/>
                  </a:outerShdw>
                </a:effectLst>
              </a:rPr>
              <a:t>  char   a : 4;</a:t>
            </a:r>
          </a:p>
          <a:p>
            <a:r>
              <a:rPr lang="en-US" altLang="zh-CN" sz="2000" b="1">
                <a:effectLst>
                  <a:outerShdw blurRad="38100" dist="38100" dir="2700000" algn="tl">
                    <a:srgbClr val="FFFFFF"/>
                  </a:outerShdw>
                </a:effectLst>
              </a:rPr>
              <a:t>  short  b : 4;</a:t>
            </a:r>
          </a:p>
          <a:p>
            <a:r>
              <a:rPr lang="en-US" altLang="zh-CN" sz="2000" b="1">
                <a:effectLst>
                  <a:outerShdw blurRad="38100" dist="38100" dir="2700000" algn="tl">
                    <a:srgbClr val="FFFFFF"/>
                  </a:outerShdw>
                </a:effectLst>
              </a:rPr>
              <a:t>  unsigned long  c : 7;</a:t>
            </a:r>
          </a:p>
          <a:p>
            <a:r>
              <a:rPr lang="en-US" altLang="zh-CN" sz="2000" b="1">
                <a:effectLst>
                  <a:outerShdw blurRad="38100" dist="38100" dir="2700000" algn="tl">
                    <a:srgbClr val="FFFFFF"/>
                  </a:outerShdw>
                </a:effectLst>
              </a:rPr>
              <a:t>  short d : 1;</a:t>
            </a:r>
          </a:p>
          <a:p>
            <a:r>
              <a:rPr lang="en-US" altLang="zh-CN" sz="2000" b="1">
                <a:effectLst>
                  <a:outerShdw blurRad="38100" dist="38100" dir="2700000" algn="tl">
                    <a:srgbClr val="FFFFFF"/>
                  </a:outerShdw>
                </a:effectLst>
              </a:rPr>
              <a:t>} word;</a:t>
            </a:r>
          </a:p>
        </p:txBody>
      </p:sp>
      <p:sp>
        <p:nvSpPr>
          <p:cNvPr id="1135000" name="Rectangle 408" descr="信纸"/>
          <p:cNvSpPr>
            <a:spLocks noChangeArrowheads="1"/>
          </p:cNvSpPr>
          <p:nvPr/>
        </p:nvSpPr>
        <p:spPr bwMode="auto">
          <a:xfrm>
            <a:off x="6240016" y="377826"/>
            <a:ext cx="3500244" cy="2263775"/>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struct  BitStruct</a:t>
            </a:r>
          </a:p>
          <a:p>
            <a:r>
              <a:rPr lang="en-US" altLang="zh-CN" sz="2000" b="1">
                <a:effectLst>
                  <a:outerShdw blurRad="38100" dist="38100" dir="2700000" algn="tl">
                    <a:srgbClr val="FFFFFF"/>
                  </a:outerShdw>
                </a:effectLst>
              </a:rPr>
              <a:t>{</a:t>
            </a:r>
          </a:p>
          <a:p>
            <a:r>
              <a:rPr lang="en-US" altLang="zh-CN" sz="2000" b="1">
                <a:effectLst>
                  <a:outerShdw blurRad="38100" dist="38100" dir="2700000" algn="tl">
                    <a:srgbClr val="FFFFFF"/>
                  </a:outerShdw>
                </a:effectLst>
              </a:rPr>
              <a:t>  char   a : 4;</a:t>
            </a:r>
          </a:p>
          <a:p>
            <a:r>
              <a:rPr lang="en-US" altLang="zh-CN" sz="2000" b="1">
                <a:effectLst>
                  <a:outerShdw blurRad="38100" dist="38100" dir="2700000" algn="tl">
                    <a:srgbClr val="FFFFFF"/>
                  </a:outerShdw>
                </a:effectLst>
              </a:rPr>
              <a:t>  </a:t>
            </a:r>
            <a:r>
              <a:rPr lang="en-US" altLang="zh-CN" sz="2000" b="1">
                <a:solidFill>
                  <a:srgbClr val="FF0066"/>
                </a:solidFill>
                <a:effectLst>
                  <a:outerShdw blurRad="38100" dist="38100" dir="2700000" algn="tl">
                    <a:srgbClr val="000000"/>
                  </a:outerShdw>
                </a:effectLst>
              </a:rPr>
              <a:t>short     : 4;</a:t>
            </a:r>
          </a:p>
          <a:p>
            <a:r>
              <a:rPr lang="en-US" altLang="zh-CN" sz="2000" b="1">
                <a:effectLst>
                  <a:outerShdw blurRad="38100" dist="38100" dir="2700000" algn="tl">
                    <a:srgbClr val="FFFFFF"/>
                  </a:outerShdw>
                </a:effectLst>
              </a:rPr>
              <a:t>  unsigned long  c : 7;</a:t>
            </a:r>
          </a:p>
          <a:p>
            <a:r>
              <a:rPr lang="en-US" altLang="zh-CN" sz="2000" b="1">
                <a:effectLst>
                  <a:outerShdw blurRad="38100" dist="38100" dir="2700000" algn="tl">
                    <a:srgbClr val="FFFFFF"/>
                  </a:outerShdw>
                </a:effectLst>
              </a:rPr>
              <a:t>  short d : 1;</a:t>
            </a:r>
          </a:p>
          <a:p>
            <a:r>
              <a:rPr lang="en-US" altLang="zh-CN" sz="2000" b="1">
                <a:effectLst>
                  <a:outerShdw blurRad="38100" dist="38100" dir="2700000" algn="tl">
                    <a:srgbClr val="FFFFFF"/>
                  </a:outerShdw>
                </a:effectLst>
              </a:rPr>
              <a:t>} word;</a:t>
            </a:r>
          </a:p>
        </p:txBody>
      </p:sp>
      <p:sp>
        <p:nvSpPr>
          <p:cNvPr id="1134996" name="AutoShape 404"/>
          <p:cNvSpPr>
            <a:spLocks noChangeArrowheads="1"/>
          </p:cNvSpPr>
          <p:nvPr/>
        </p:nvSpPr>
        <p:spPr bwMode="auto">
          <a:xfrm>
            <a:off x="9945048" y="765175"/>
            <a:ext cx="1439863" cy="503238"/>
          </a:xfrm>
          <a:prstGeom prst="wedgeRoundRectCallout">
            <a:avLst>
              <a:gd name="adj1" fmla="val -130046"/>
              <a:gd name="adj2" fmla="val 98264"/>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anchor="ctr" anchorCtr="0"/>
          <a:lstStyle/>
          <a:p>
            <a:r>
              <a:rPr lang="zh-CN" altLang="en-US" sz="2000" b="1" dirty="0">
                <a:solidFill>
                  <a:srgbClr val="FF0066"/>
                </a:solidFill>
                <a:effectLst>
                  <a:outerShdw blurRad="38100" dist="38100" dir="2700000" algn="tl">
                    <a:srgbClr val="000000"/>
                  </a:outerShdw>
                </a:effectLst>
                <a:latin typeface="+mn-lt"/>
                <a:ea typeface="隶书" panose="02010509060101010101" pitchFamily="49" charset="-122"/>
              </a:rPr>
              <a:t>匿名位域</a:t>
            </a:r>
            <a:r>
              <a:rPr lang="zh-CN" altLang="en-US" dirty="0">
                <a:latin typeface="+mn-lt"/>
                <a:ea typeface="隶书" panose="02010509060101010101" pitchFamily="49" charset="-122"/>
              </a:rPr>
              <a:t> </a:t>
            </a:r>
          </a:p>
        </p:txBody>
      </p:sp>
      <p:sp>
        <p:nvSpPr>
          <p:cNvPr id="1135002" name="Rectangle 410"/>
          <p:cNvSpPr>
            <a:spLocks noChangeArrowheads="1"/>
          </p:cNvSpPr>
          <p:nvPr/>
        </p:nvSpPr>
        <p:spPr bwMode="auto">
          <a:xfrm>
            <a:off x="-9821" y="2802882"/>
            <a:ext cx="184731" cy="461665"/>
          </a:xfrm>
          <a:prstGeom prst="rect">
            <a:avLst/>
          </a:prstGeom>
          <a:noFill/>
          <a:ln w="9525">
            <a:noFill/>
            <a:miter lim="800000"/>
          </a:ln>
          <a:effectLst/>
        </p:spPr>
        <p:txBody>
          <a:bodyPr wrap="none" anchor="ctr">
            <a:spAutoFit/>
          </a:bodyPr>
          <a:lstStyle/>
          <a:p>
            <a:endParaRPr lang="zh-CN" altLang="en-US"/>
          </a:p>
        </p:txBody>
      </p:sp>
      <p:sp>
        <p:nvSpPr>
          <p:cNvPr id="1135005" name="Rectangle 413"/>
          <p:cNvSpPr>
            <a:spLocks noChangeArrowheads="1"/>
          </p:cNvSpPr>
          <p:nvPr/>
        </p:nvSpPr>
        <p:spPr bwMode="auto">
          <a:xfrm>
            <a:off x="839416" y="5848351"/>
            <a:ext cx="10545495" cy="860425"/>
          </a:xfrm>
          <a:prstGeom prst="rect">
            <a:avLst/>
          </a:prstGeom>
          <a:gradFill rotWithShape="1">
            <a:gsLst>
              <a:gs pos="0">
                <a:srgbClr val="00FFFF"/>
              </a:gs>
              <a:gs pos="100000">
                <a:schemeClr val="bg1"/>
              </a:gs>
            </a:gsLst>
            <a:lin ang="5400000" scaled="1"/>
          </a:gradFill>
          <a:ln w="38100">
            <a:solidFill>
              <a:srgbClr val="FF00FF"/>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wrap="square">
            <a:spAutoFit/>
          </a:bodyPr>
          <a:lstStyle/>
          <a:p>
            <a:r>
              <a:rPr lang="en-US" altLang="zh-CN" b="1">
                <a:effectLst>
                  <a:outerShdw blurRad="38100" dist="38100" dir="2700000" algn="tl">
                    <a:srgbClr val="FFFFFF"/>
                  </a:outerShdw>
                </a:effectLst>
                <a:latin typeface="+mn-lt"/>
                <a:ea typeface="楷体" panose="02010609060101010101" pitchFamily="49" charset="-122"/>
              </a:rPr>
              <a:t>        </a:t>
            </a:r>
            <a:r>
              <a:rPr lang="zh-CN" altLang="en-US" b="1">
                <a:effectLst>
                  <a:outerShdw blurRad="38100" dist="38100" dir="2700000" algn="tl">
                    <a:srgbClr val="FFFFFF"/>
                  </a:outerShdw>
                </a:effectLst>
                <a:latin typeface="+mn-lt"/>
                <a:ea typeface="楷体" panose="02010609060101010101" pitchFamily="49" charset="-122"/>
              </a:rPr>
              <a:t>对位域成员的引用方法与结构体或联合体成员引用方法一样，用</a:t>
            </a:r>
            <a:r>
              <a:rPr lang="zh-CN" altLang="en-US" b="1">
                <a:solidFill>
                  <a:srgbClr val="FF0066"/>
                </a:solidFill>
                <a:effectLst>
                  <a:outerShdw blurRad="38100" dist="38100" dir="2700000" algn="tl">
                    <a:srgbClr val="000000"/>
                  </a:outerShdw>
                </a:effectLst>
                <a:latin typeface="+mn-lt"/>
                <a:ea typeface="楷体" panose="02010609060101010101" pitchFamily="49" charset="-122"/>
              </a:rPr>
              <a:t>“</a:t>
            </a:r>
            <a:r>
              <a:rPr lang="en-US" altLang="zh-CN" b="1">
                <a:solidFill>
                  <a:srgbClr val="FF0066"/>
                </a:solidFill>
                <a:effectLst>
                  <a:outerShdw blurRad="38100" dist="38100" dir="2700000" algn="tl">
                    <a:srgbClr val="000000"/>
                  </a:outerShdw>
                </a:effectLst>
                <a:latin typeface="+mn-lt"/>
                <a:ea typeface="楷体" panose="02010609060101010101" pitchFamily="49" charset="-122"/>
              </a:rPr>
              <a:t>.”</a:t>
            </a:r>
            <a:r>
              <a:rPr lang="zh-CN" altLang="en-US" b="1">
                <a:effectLst>
                  <a:outerShdw blurRad="38100" dist="38100" dir="2700000" algn="tl">
                    <a:srgbClr val="FFFFFF"/>
                  </a:outerShdw>
                </a:effectLst>
                <a:latin typeface="+mn-lt"/>
                <a:ea typeface="楷体" panose="02010609060101010101" pitchFamily="49" charset="-122"/>
              </a:rPr>
              <a:t>或</a:t>
            </a:r>
            <a:r>
              <a:rPr lang="zh-CN" altLang="en-US" b="1">
                <a:solidFill>
                  <a:srgbClr val="FF0066"/>
                </a:solidFill>
                <a:effectLst>
                  <a:outerShdw blurRad="38100" dist="38100" dir="2700000" algn="tl">
                    <a:srgbClr val="000000"/>
                  </a:outerShdw>
                </a:effectLst>
                <a:latin typeface="+mn-lt"/>
                <a:ea typeface="楷体" panose="02010609060101010101" pitchFamily="49" charset="-122"/>
              </a:rPr>
              <a:t>“</a:t>
            </a:r>
            <a:r>
              <a:rPr lang="en-US" altLang="zh-CN" b="1">
                <a:solidFill>
                  <a:srgbClr val="FF0066"/>
                </a:solidFill>
                <a:effectLst>
                  <a:outerShdw blurRad="38100" dist="38100" dir="2700000" algn="tl">
                    <a:srgbClr val="000000"/>
                  </a:outerShdw>
                </a:effectLst>
                <a:latin typeface="+mn-lt"/>
                <a:ea typeface="楷体" panose="02010609060101010101" pitchFamily="49" charset="-122"/>
              </a:rPr>
              <a:t>-&gt;”</a:t>
            </a:r>
            <a:r>
              <a:rPr lang="zh-CN" altLang="en-US" b="1">
                <a:effectLst>
                  <a:outerShdw blurRad="38100" dist="38100" dir="2700000" algn="tl">
                    <a:srgbClr val="FFFFFF"/>
                  </a:outerShdw>
                </a:effectLst>
                <a:latin typeface="+mn-lt"/>
                <a:ea typeface="楷体" panose="02010609060101010101" pitchFamily="49" charset="-122"/>
              </a:rPr>
              <a:t>来引用这些成员。</a:t>
            </a:r>
          </a:p>
        </p:txBody>
      </p:sp>
      <p:grpSp>
        <p:nvGrpSpPr>
          <p:cNvPr id="1135008" name="Group 416"/>
          <p:cNvGrpSpPr/>
          <p:nvPr/>
        </p:nvGrpSpPr>
        <p:grpSpPr bwMode="auto">
          <a:xfrm>
            <a:off x="-9822" y="0"/>
            <a:ext cx="446088" cy="6858000"/>
            <a:chOff x="0" y="0"/>
            <a:chExt cx="281" cy="4320"/>
          </a:xfrm>
        </p:grpSpPr>
        <p:sp>
          <p:nvSpPr>
            <p:cNvPr id="1135009" name="Text Box 41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35010" name="Text Box 41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
        <p:nvSpPr>
          <p:cNvPr id="1134998" name="AutoShape 406"/>
          <p:cNvSpPr>
            <a:spLocks noChangeArrowheads="1"/>
          </p:cNvSpPr>
          <p:nvPr/>
        </p:nvSpPr>
        <p:spPr bwMode="auto">
          <a:xfrm rot="-374793">
            <a:off x="8156829" y="2114408"/>
            <a:ext cx="1558551" cy="3552112"/>
          </a:xfrm>
          <a:prstGeom prst="curvedLeftArrow">
            <a:avLst>
              <a:gd name="adj1" fmla="val 19838"/>
              <a:gd name="adj2" fmla="val 82352"/>
              <a:gd name="adj3" fmla="val 35380"/>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134997" name="AutoShape 405"/>
          <p:cNvSpPr>
            <a:spLocks noChangeArrowheads="1"/>
          </p:cNvSpPr>
          <p:nvPr/>
        </p:nvSpPr>
        <p:spPr bwMode="auto">
          <a:xfrm rot="20683040">
            <a:off x="4959944" y="1620278"/>
            <a:ext cx="647096" cy="1680264"/>
          </a:xfrm>
          <a:prstGeom prst="curvedLeftArrow">
            <a:avLst>
              <a:gd name="adj1" fmla="val 54385"/>
              <a:gd name="adj2" fmla="val 108770"/>
              <a:gd name="adj3" fmla="val 33333"/>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
        <p:nvSpPr>
          <p:cNvPr id="1135006" name="Rectangle 414"/>
          <p:cNvSpPr>
            <a:spLocks noChangeArrowheads="1"/>
          </p:cNvSpPr>
          <p:nvPr/>
        </p:nvSpPr>
        <p:spPr bwMode="auto">
          <a:xfrm>
            <a:off x="2162939" y="3789040"/>
            <a:ext cx="6741373" cy="860425"/>
          </a:xfrm>
          <a:prstGeom prst="rect">
            <a:avLst/>
          </a:prstGeom>
          <a:gradFill rotWithShape="1">
            <a:gsLst>
              <a:gs pos="0">
                <a:srgbClr val="FFFF99"/>
              </a:gs>
              <a:gs pos="100000">
                <a:srgbClr val="FFFF99">
                  <a:gamma/>
                  <a:shade val="75686"/>
                  <a:invGamma/>
                </a:srgbClr>
              </a:gs>
            </a:gsLst>
            <a:lin ang="5400000" scaled="1"/>
          </a:gradFill>
          <a:ln w="38100">
            <a:solidFill>
              <a:srgbClr val="FF0000"/>
            </a:solidFill>
            <a:miter lim="800000"/>
          </a:ln>
          <a:effectLst>
            <a:outerShdw blurRad="50800" dist="106680" dir="2700000" algn="tl" rotWithShape="0">
              <a:prstClr val="black">
                <a:alpha val="42000"/>
              </a:prstClr>
            </a:outerShdw>
          </a:effectLst>
          <a:scene3d>
            <a:camera prst="orthographicFront"/>
            <a:lightRig rig="threePt" dir="t"/>
          </a:scene3d>
          <a:sp3d>
            <a:bevelT w="114300" prst="hardEdge"/>
          </a:sp3d>
        </p:spPr>
        <p:txBody>
          <a:bodyPr wrap="square">
            <a:spAutoFit/>
          </a:bodyPr>
          <a:lstStyle/>
          <a:p>
            <a:pPr indent="-457200"/>
            <a:r>
              <a:rPr lang="en-US" altLang="zh-CN" b="1" dirty="0">
                <a:effectLst>
                  <a:outerShdw blurRad="38100" dist="38100" dir="2700000" algn="tl">
                    <a:srgbClr val="FFFFFF"/>
                  </a:outerShdw>
                </a:effectLst>
                <a:ea typeface="隶书" panose="02010509060101010101" pitchFamily="49" charset="-122"/>
              </a:rPr>
              <a:t> </a:t>
            </a:r>
            <a:r>
              <a:rPr lang="zh-CN" altLang="en-US" b="1" dirty="0">
                <a:solidFill>
                  <a:srgbClr val="FF0066"/>
                </a:solidFill>
                <a:effectLst>
                  <a:outerShdw blurRad="38100" dist="38100" dir="2700000" algn="tl">
                    <a:srgbClr val="000000"/>
                  </a:outerShdw>
                </a:effectLst>
                <a:ea typeface="隶书" panose="02010509060101010101" pitchFamily="49" charset="-122"/>
              </a:rPr>
              <a:t>注意：</a:t>
            </a:r>
            <a:r>
              <a:rPr lang="zh-CN" altLang="en-US" b="1" dirty="0">
                <a:effectLst>
                  <a:outerShdw blurRad="38100" dist="38100" dir="2700000" algn="tl">
                    <a:srgbClr val="FFFFFF"/>
                  </a:outerShdw>
                </a:effectLst>
                <a:ea typeface="隶书" panose="02010509060101010101" pitchFamily="49" charset="-122"/>
              </a:rPr>
              <a:t>不能对位域成员取地址。</a:t>
            </a:r>
          </a:p>
          <a:p>
            <a:pPr indent="-457200"/>
            <a:r>
              <a:rPr lang="zh-CN" altLang="en-US" b="1" dirty="0">
                <a:effectLst>
                  <a:outerShdw blurRad="38100" dist="38100" dir="2700000" algn="tl">
                    <a:srgbClr val="FFFFFF"/>
                  </a:outerShdw>
                </a:effectLst>
                <a:ea typeface="隶书" panose="02010509060101010101" pitchFamily="49" charset="-122"/>
              </a:rPr>
              <a:t>              例如：</a:t>
            </a:r>
            <a:r>
              <a:rPr lang="en-US" altLang="zh-CN" b="1" dirty="0">
                <a:effectLst>
                  <a:outerShdw blurRad="38100" dist="38100" dir="2700000" algn="tl">
                    <a:srgbClr val="FFFFFF"/>
                  </a:outerShdw>
                </a:effectLst>
                <a:ea typeface="隶书" panose="02010509060101010101" pitchFamily="49" charset="-122"/>
              </a:rPr>
              <a:t>&amp;</a:t>
            </a:r>
            <a:r>
              <a:rPr lang="en-US" altLang="zh-CN" b="1" dirty="0" err="1">
                <a:effectLst>
                  <a:outerShdw blurRad="38100" dist="38100" dir="2700000" algn="tl">
                    <a:srgbClr val="FFFFFF"/>
                  </a:outerShdw>
                </a:effectLst>
                <a:ea typeface="隶书" panose="02010509060101010101" pitchFamily="49" charset="-122"/>
              </a:rPr>
              <a:t>word.a</a:t>
            </a:r>
            <a:r>
              <a:rPr lang="zh-CN" altLang="en-US" b="1" dirty="0">
                <a:effectLst>
                  <a:outerShdw blurRad="38100" dist="38100" dir="2700000" algn="tl">
                    <a:srgbClr val="FFFFFF"/>
                  </a:outerShdw>
                </a:effectLst>
                <a:ea typeface="隶书" panose="02010509060101010101" pitchFamily="49" charset="-122"/>
              </a:rPr>
              <a:t>是错误的。</a:t>
            </a:r>
          </a:p>
        </p:txBody>
      </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4999"/>
                                        </p:tgtEl>
                                        <p:attrNameLst>
                                          <p:attrName>style.visibility</p:attrName>
                                        </p:attrNameLst>
                                      </p:cBhvr>
                                      <p:to>
                                        <p:strVal val="visible"/>
                                      </p:to>
                                    </p:set>
                                    <p:animEffect transition="in" filter="box(out)">
                                      <p:cBhvr>
                                        <p:cTn id="7" dur="500"/>
                                        <p:tgtEl>
                                          <p:spTgt spid="113499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34997"/>
                                        </p:tgtEl>
                                        <p:attrNameLst>
                                          <p:attrName>style.visibility</p:attrName>
                                        </p:attrNameLst>
                                      </p:cBhvr>
                                      <p:to>
                                        <p:strVal val="visible"/>
                                      </p:to>
                                    </p:set>
                                    <p:animEffect transition="in" filter="strips(downRight)">
                                      <p:cBhvr>
                                        <p:cTn id="12" dur="500"/>
                                        <p:tgtEl>
                                          <p:spTgt spid="113499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1134915"/>
                                        </p:tgtEl>
                                        <p:attrNameLst>
                                          <p:attrName>style.visibility</p:attrName>
                                        </p:attrNameLst>
                                      </p:cBhvr>
                                      <p:to>
                                        <p:strVal val="visible"/>
                                      </p:to>
                                    </p:set>
                                    <p:animEffect transition="in" filter="box(out)">
                                      <p:cBhvr>
                                        <p:cTn id="16" dur="500"/>
                                        <p:tgtEl>
                                          <p:spTgt spid="1134915"/>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135000"/>
                                        </p:tgtEl>
                                        <p:attrNameLst>
                                          <p:attrName>style.visibility</p:attrName>
                                        </p:attrNameLst>
                                      </p:cBhvr>
                                      <p:to>
                                        <p:strVal val="visible"/>
                                      </p:to>
                                    </p:set>
                                    <p:animEffect transition="in" filter="box(out)">
                                      <p:cBhvr>
                                        <p:cTn id="21" dur="500"/>
                                        <p:tgtEl>
                                          <p:spTgt spid="1135000"/>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3" fill="hold" grpId="0" nodeType="clickEffect">
                                  <p:stCondLst>
                                    <p:cond delay="0"/>
                                  </p:stCondLst>
                                  <p:childTnLst>
                                    <p:set>
                                      <p:cBhvr>
                                        <p:cTn id="25" dur="1" fill="hold">
                                          <p:stCondLst>
                                            <p:cond delay="0"/>
                                          </p:stCondLst>
                                        </p:cTn>
                                        <p:tgtEl>
                                          <p:spTgt spid="1134996"/>
                                        </p:tgtEl>
                                        <p:attrNameLst>
                                          <p:attrName>style.visibility</p:attrName>
                                        </p:attrNameLst>
                                      </p:cBhvr>
                                      <p:to>
                                        <p:strVal val="visible"/>
                                      </p:to>
                                    </p:set>
                                    <p:animEffect transition="in" filter="strips(upRight)">
                                      <p:cBhvr>
                                        <p:cTn id="26" dur="500"/>
                                        <p:tgtEl>
                                          <p:spTgt spid="1134996"/>
                                        </p:tgtEl>
                                      </p:cBhvr>
                                    </p:animEffect>
                                  </p:childTnLst>
                                  <p:subTnLst>
                                    <p:audio>
                                      <p:cMediaNode>
                                        <p:cTn display="0" masterRel="sameClick">
                                          <p:stCondLst>
                                            <p:cond evt="begin" delay="0">
                                              <p:tn val="24"/>
                                            </p:cond>
                                          </p:stCondLst>
                                          <p:endCondLst>
                                            <p:cond evt="onStopAudio" delay="0">
                                              <p:tgtEl>
                                                <p:sldTgt/>
                                              </p:tgtEl>
                                            </p:cond>
                                          </p:endCondLst>
                                        </p:cTn>
                                        <p:tgtEl>
                                          <p:sndTgt r:embed="rId4" name="laser.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134998"/>
                                        </p:tgtEl>
                                        <p:attrNameLst>
                                          <p:attrName>style.visibility</p:attrName>
                                        </p:attrNameLst>
                                      </p:cBhvr>
                                      <p:to>
                                        <p:strVal val="visible"/>
                                      </p:to>
                                    </p:set>
                                    <p:animEffect transition="in" filter="strips(downRight)">
                                      <p:cBhvr>
                                        <p:cTn id="31" dur="500"/>
                                        <p:tgtEl>
                                          <p:spTgt spid="1134998"/>
                                        </p:tgtEl>
                                      </p:cBhvr>
                                    </p:animEffect>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1134916"/>
                                        </p:tgtEl>
                                        <p:attrNameLst>
                                          <p:attrName>style.visibility</p:attrName>
                                        </p:attrNameLst>
                                      </p:cBhvr>
                                      <p:to>
                                        <p:strVal val="visible"/>
                                      </p:to>
                                    </p:set>
                                    <p:animEffect transition="in" filter="box(out)">
                                      <p:cBhvr>
                                        <p:cTn id="35" dur="500"/>
                                        <p:tgtEl>
                                          <p:spTgt spid="1134916"/>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135005"/>
                                        </p:tgtEl>
                                        <p:attrNameLst>
                                          <p:attrName>style.visibility</p:attrName>
                                        </p:attrNameLst>
                                      </p:cBhvr>
                                      <p:to>
                                        <p:strVal val="visible"/>
                                      </p:to>
                                    </p:set>
                                    <p:animEffect transition="in" filter="box(out)">
                                      <p:cBhvr>
                                        <p:cTn id="40" dur="500"/>
                                        <p:tgtEl>
                                          <p:spTgt spid="1135005"/>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135006"/>
                                        </p:tgtEl>
                                        <p:attrNameLst>
                                          <p:attrName>style.visibility</p:attrName>
                                        </p:attrNameLst>
                                      </p:cBhvr>
                                      <p:to>
                                        <p:strVal val="visible"/>
                                      </p:to>
                                    </p:set>
                                    <p:animEffect transition="in" filter="box(out)">
                                      <p:cBhvr>
                                        <p:cTn id="45" dur="500"/>
                                        <p:tgtEl>
                                          <p:spTgt spid="1135006"/>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999" grpId="0" animBg="1"/>
      <p:bldP spid="1135000" grpId="0" animBg="1"/>
      <p:bldP spid="1134996" grpId="0" animBg="1"/>
      <p:bldP spid="1135005" grpId="0" animBg="1"/>
      <p:bldP spid="1134998" grpId="0" animBg="1"/>
      <p:bldP spid="1134997" grpId="0" animBg="1"/>
      <p:bldP spid="1135006" grpId="0" animBg="1"/>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45" name="Rectangle 5"/>
          <p:cNvSpPr>
            <a:spLocks noChangeArrowheads="1"/>
          </p:cNvSpPr>
          <p:nvPr/>
        </p:nvSpPr>
        <p:spPr bwMode="auto">
          <a:xfrm>
            <a:off x="632640" y="23336"/>
            <a:ext cx="3184525" cy="457200"/>
          </a:xfrm>
          <a:prstGeom prst="rect">
            <a:avLst/>
          </a:prstGeom>
          <a:noFill/>
          <a:ln w="9525">
            <a:noFill/>
            <a:miter lim="800000"/>
          </a:ln>
          <a:effectLst/>
        </p:spPr>
        <p:txBody>
          <a:bodyPr anchor="ctr">
            <a:spAutoFit/>
          </a:bodyPr>
          <a:lstStyle/>
          <a:p>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位域的应用。</a:t>
            </a:r>
            <a:r>
              <a:rPr lang="zh-CN" altLang="en-US" b="1" dirty="0">
                <a:effectLst>
                  <a:outerShdw blurRad="38100" dist="38100" dir="2700000" algn="tl">
                    <a:srgbClr val="FFFFFF"/>
                  </a:outerShdw>
                </a:effectLst>
              </a:rPr>
              <a:t> </a:t>
            </a:r>
          </a:p>
        </p:txBody>
      </p:sp>
      <p:sp>
        <p:nvSpPr>
          <p:cNvPr id="1136646" name="Rectangle 6" descr="信纸"/>
          <p:cNvSpPr>
            <a:spLocks noChangeArrowheads="1"/>
          </p:cNvSpPr>
          <p:nvPr/>
        </p:nvSpPr>
        <p:spPr bwMode="auto">
          <a:xfrm>
            <a:off x="814900" y="555059"/>
            <a:ext cx="4993068" cy="6186309"/>
          </a:xfrm>
          <a:prstGeom prst="rect">
            <a:avLst/>
          </a:prstGeom>
          <a:blipFill dpi="0" rotWithShape="1">
            <a:blip r:embed="rId5"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1800" b="1" dirty="0">
                <a:effectLst>
                  <a:outerShdw blurRad="38100" dist="38100" dir="2700000" algn="tl">
                    <a:srgbClr val="FFFFFF"/>
                  </a:outerShdw>
                </a:effectLst>
              </a:rPr>
              <a:t>#include &lt;</a:t>
            </a:r>
            <a:r>
              <a:rPr lang="en-US" altLang="zh-CN" sz="1800" b="1" dirty="0" err="1">
                <a:effectLst>
                  <a:outerShdw blurRad="38100" dist="38100" dir="2700000" algn="tl">
                    <a:srgbClr val="FFFFFF"/>
                  </a:outerShdw>
                </a:effectLst>
              </a:rPr>
              <a:t>stdio.h</a:t>
            </a:r>
            <a:r>
              <a:rPr lang="en-US" altLang="zh-CN" sz="1800" b="1" dirty="0">
                <a:effectLst>
                  <a:outerShdw blurRad="38100" dist="38100" dir="2700000" algn="tl">
                    <a:srgbClr val="FFFFFF"/>
                  </a:outerShdw>
                </a:effectLst>
              </a:rPr>
              <a:t>&gt;</a:t>
            </a:r>
          </a:p>
          <a:p>
            <a:pPr marL="457200" indent="-457200"/>
            <a:r>
              <a:rPr lang="en-US" altLang="zh-CN" sz="1800" b="1" dirty="0" err="1">
                <a:solidFill>
                  <a:srgbClr val="FF0066"/>
                </a:solidFill>
                <a:effectLst>
                  <a:outerShdw blurRad="38100" dist="38100" dir="2700000" algn="tl">
                    <a:srgbClr val="000000"/>
                  </a:outerShdw>
                </a:effectLst>
              </a:rPr>
              <a:t>struct</a:t>
            </a:r>
            <a:r>
              <a:rPr lang="en-US" altLang="zh-CN" sz="1800" b="1" dirty="0">
                <a:solidFill>
                  <a:srgbClr val="FF0066"/>
                </a:solidFill>
                <a:effectLst>
                  <a:outerShdw blurRad="38100" dist="38100" dir="2700000" algn="tl">
                    <a:srgbClr val="000000"/>
                  </a:outerShdw>
                </a:effectLst>
              </a:rPr>
              <a:t> </a:t>
            </a:r>
            <a:r>
              <a:rPr lang="en-US" altLang="zh-CN" sz="1800" b="1" dirty="0" err="1">
                <a:solidFill>
                  <a:srgbClr val="FF0066"/>
                </a:solidFill>
                <a:effectLst>
                  <a:outerShdw blurRad="38100" dist="38100" dir="2700000" algn="tl">
                    <a:srgbClr val="000000"/>
                  </a:outerShdw>
                </a:effectLst>
              </a:rPr>
              <a:t>MyStruct</a:t>
            </a:r>
            <a:endParaRPr lang="en-US" altLang="zh-CN" sz="1800" b="1" dirty="0">
              <a:solidFill>
                <a:srgbClr val="FF0066"/>
              </a:solidFill>
              <a:effectLst>
                <a:outerShdw blurRad="38100" dist="38100" dir="2700000" algn="tl">
                  <a:srgbClr val="000000"/>
                </a:outerShdw>
              </a:effectLst>
            </a:endParaRPr>
          </a:p>
          <a:p>
            <a:pPr marL="457200" indent="-457200"/>
            <a:r>
              <a:rPr lang="en-US" altLang="zh-CN" sz="1800" b="1" dirty="0">
                <a:effectLst>
                  <a:outerShdw blurRad="38100" dist="38100" dir="2700000" algn="tl">
                    <a:srgbClr val="FFFFFF"/>
                  </a:outerShdw>
                </a:effectLst>
              </a:rPr>
              <a:t>{</a:t>
            </a:r>
          </a:p>
          <a:p>
            <a:pPr marL="457200" indent="-457200"/>
            <a:r>
              <a:rPr lang="en-US" altLang="zh-CN" sz="1800" b="1" dirty="0">
                <a:effectLst>
                  <a:outerShdw blurRad="38100" dist="38100" dir="2700000" algn="tl">
                    <a:srgbClr val="FFFFFF"/>
                  </a:outerShdw>
                </a:effectLst>
              </a:rPr>
              <a:t>  unsigned char  a : 1;</a:t>
            </a:r>
          </a:p>
          <a:p>
            <a:pPr marL="457200" indent="-457200"/>
            <a:r>
              <a:rPr lang="en-US" altLang="zh-CN" sz="1800" b="1" dirty="0">
                <a:effectLst>
                  <a:outerShdw blurRad="38100" dist="38100" dir="2700000" algn="tl">
                    <a:srgbClr val="FFFFFF"/>
                  </a:outerShdw>
                </a:effectLst>
              </a:rPr>
              <a:t>  unsigned char  b : 5;</a:t>
            </a:r>
          </a:p>
          <a:p>
            <a:pPr marL="457200" indent="-457200"/>
            <a:r>
              <a:rPr lang="en-US" altLang="zh-CN" sz="1800" b="1" dirty="0">
                <a:effectLst>
                  <a:outerShdw blurRad="38100" dist="38100" dir="2700000" algn="tl">
                    <a:srgbClr val="FFFFFF"/>
                  </a:outerShdw>
                </a:effectLst>
              </a:rPr>
              <a:t>  unsigned short c : 10;</a:t>
            </a:r>
          </a:p>
          <a:p>
            <a:pPr marL="457200" indent="-457200"/>
            <a:r>
              <a:rPr lang="en-US" altLang="zh-CN" sz="1800" b="1" dirty="0">
                <a:effectLst>
                  <a:outerShdw blurRad="38100" dist="38100" dir="2700000" algn="tl">
                    <a:srgbClr val="FFFFFF"/>
                  </a:outerShdw>
                </a:effectLst>
              </a:rPr>
              <a:t>};</a:t>
            </a:r>
          </a:p>
          <a:p>
            <a:pPr marL="457200" indent="-457200"/>
            <a:r>
              <a:rPr lang="en-US" altLang="zh-CN" sz="1800" b="1" dirty="0">
                <a:solidFill>
                  <a:srgbClr val="FF0066"/>
                </a:solidFill>
                <a:effectLst>
                  <a:outerShdw blurRad="38100" dist="38100" dir="2700000" algn="tl">
                    <a:srgbClr val="000000"/>
                  </a:outerShdw>
                </a:effectLst>
              </a:rPr>
              <a:t>union </a:t>
            </a:r>
            <a:r>
              <a:rPr lang="en-US" altLang="zh-CN" sz="1800" b="1" dirty="0" err="1">
                <a:solidFill>
                  <a:srgbClr val="FF0066"/>
                </a:solidFill>
                <a:effectLst>
                  <a:outerShdw blurRad="38100" dist="38100" dir="2700000" algn="tl">
                    <a:srgbClr val="000000"/>
                  </a:outerShdw>
                </a:effectLst>
              </a:rPr>
              <a:t>MyUnion</a:t>
            </a:r>
            <a:endParaRPr lang="en-US" altLang="zh-CN" sz="1800" b="1" dirty="0">
              <a:solidFill>
                <a:srgbClr val="FF0066"/>
              </a:solidFill>
              <a:effectLst>
                <a:outerShdw blurRad="38100" dist="38100" dir="2700000" algn="tl">
                  <a:srgbClr val="000000"/>
                </a:outerShdw>
              </a:effectLst>
            </a:endParaRPr>
          </a:p>
          <a:p>
            <a:pPr marL="457200" indent="-457200"/>
            <a:r>
              <a:rPr lang="en-US" altLang="zh-CN" sz="1800" b="1" dirty="0">
                <a:effectLst>
                  <a:outerShdw blurRad="38100" dist="38100" dir="2700000" algn="tl">
                    <a:srgbClr val="FFFFFF"/>
                  </a:outerShdw>
                </a:effectLst>
              </a:rPr>
              <a:t>{</a:t>
            </a:r>
          </a:p>
          <a:p>
            <a:pPr marL="457200" indent="-457200"/>
            <a:r>
              <a:rPr lang="en-US" altLang="zh-CN" sz="1800" b="1" dirty="0">
                <a:effectLst>
                  <a:outerShdw blurRad="38100" dist="38100" dir="2700000" algn="tl">
                    <a:srgbClr val="FFFFFF"/>
                  </a:outerShdw>
                </a:effectLst>
              </a:rPr>
              <a:t>  unsigned short    x;</a:t>
            </a: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struct</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MyStruct</a:t>
            </a:r>
            <a:r>
              <a:rPr lang="en-US" altLang="zh-CN" sz="1800" b="1" dirty="0">
                <a:effectLst>
                  <a:outerShdw blurRad="38100" dist="38100" dir="2700000" algn="tl">
                    <a:srgbClr val="FFFFFF"/>
                  </a:outerShdw>
                </a:effectLst>
              </a:rPr>
              <a:t>  y;</a:t>
            </a:r>
          </a:p>
          <a:p>
            <a:pPr marL="457200" indent="-457200"/>
            <a:r>
              <a:rPr lang="en-US" altLang="zh-CN" sz="1800" b="1" dirty="0">
                <a:effectLst>
                  <a:outerShdw blurRad="38100" dist="38100" dir="2700000" algn="tl">
                    <a:srgbClr val="FFFFFF"/>
                  </a:outerShdw>
                </a:effectLst>
              </a:rPr>
              <a:t>};</a:t>
            </a:r>
          </a:p>
          <a:p>
            <a:pPr marL="457200" indent="-457200"/>
            <a:r>
              <a:rPr lang="en-US" altLang="zh-CN" sz="1800" b="1" dirty="0" err="1">
                <a:solidFill>
                  <a:srgbClr val="CC0000"/>
                </a:solidFill>
                <a:effectLst>
                  <a:outerShdw blurRad="38100" dist="38100" dir="2700000" algn="tl">
                    <a:srgbClr val="000000"/>
                  </a:outerShdw>
                </a:effectLst>
              </a:rPr>
              <a:t>int</a:t>
            </a:r>
            <a:r>
              <a:rPr lang="en-US" altLang="zh-CN" sz="1800" b="1" dirty="0">
                <a:solidFill>
                  <a:srgbClr val="CC0000"/>
                </a:solidFill>
                <a:effectLst>
                  <a:outerShdw blurRad="38100" dist="38100" dir="2700000" algn="tl">
                    <a:srgbClr val="000000"/>
                  </a:outerShdw>
                </a:effectLst>
              </a:rPr>
              <a:t> main ( )</a:t>
            </a:r>
          </a:p>
          <a:p>
            <a:pPr marL="457200" indent="-457200"/>
            <a:r>
              <a:rPr lang="en-US" altLang="zh-CN" sz="1800" b="1" dirty="0">
                <a:effectLst>
                  <a:outerShdw blurRad="38100" dist="38100" dir="2700000" algn="tl">
                    <a:srgbClr val="FFFFFF"/>
                  </a:outerShdw>
                </a:effectLst>
              </a:rPr>
              <a:t>{</a:t>
            </a:r>
          </a:p>
          <a:p>
            <a:pPr marL="457200" indent="-457200"/>
            <a:r>
              <a:rPr lang="en-US" altLang="zh-CN" sz="1800" b="1" dirty="0">
                <a:effectLst>
                  <a:outerShdw blurRad="38100" dist="38100" dir="2700000" algn="tl">
                    <a:srgbClr val="FFFFFF"/>
                  </a:outerShdw>
                </a:effectLst>
              </a:rPr>
              <a:t>  union </a:t>
            </a:r>
            <a:r>
              <a:rPr lang="en-US" altLang="zh-CN" sz="1800" b="1" dirty="0" err="1">
                <a:effectLst>
                  <a:outerShdw blurRad="38100" dist="38100" dir="2700000" algn="tl">
                    <a:srgbClr val="FFFFFF"/>
                  </a:outerShdw>
                </a:effectLst>
              </a:rPr>
              <a:t>MyUnion</a:t>
            </a:r>
            <a:r>
              <a:rPr lang="en-US" altLang="zh-CN" sz="1800" b="1" dirty="0">
                <a:effectLst>
                  <a:outerShdw blurRad="38100" dist="38100" dir="2700000" algn="tl">
                    <a:srgbClr val="FFFFFF"/>
                  </a:outerShdw>
                </a:effectLst>
              </a:rPr>
              <a:t> m = {(unsigned short)0XFFF1};</a:t>
            </a: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printf</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m.y.a</a:t>
            </a:r>
            <a:r>
              <a:rPr lang="en-US" altLang="zh-CN" sz="1800" b="1" dirty="0">
                <a:effectLst>
                  <a:outerShdw blurRad="38100" dist="38100" dir="2700000" algn="tl">
                    <a:srgbClr val="FFFFFF"/>
                  </a:outerShdw>
                </a:effectLst>
              </a:rPr>
              <a:t> = %u\n", </a:t>
            </a:r>
            <a:r>
              <a:rPr lang="en-US" altLang="zh-CN" sz="1800" b="1" dirty="0" err="1">
                <a:effectLst>
                  <a:outerShdw blurRad="38100" dist="38100" dir="2700000" algn="tl">
                    <a:srgbClr val="FFFFFF"/>
                  </a:outerShdw>
                </a:effectLst>
              </a:rPr>
              <a:t>m.y.a</a:t>
            </a:r>
            <a:r>
              <a:rPr lang="en-US" altLang="zh-CN" sz="1800" b="1" dirty="0">
                <a:effectLst>
                  <a:outerShdw blurRad="38100" dist="38100" dir="2700000" algn="tl">
                    <a:srgbClr val="FFFFFF"/>
                  </a:outerShdw>
                </a:effectLst>
              </a:rPr>
              <a:t>);</a:t>
            </a: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printf</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m.y.b</a:t>
            </a:r>
            <a:r>
              <a:rPr lang="en-US" altLang="zh-CN" sz="1800" b="1" dirty="0">
                <a:effectLst>
                  <a:outerShdw blurRad="38100" dist="38100" dir="2700000" algn="tl">
                    <a:srgbClr val="FFFFFF"/>
                  </a:outerShdw>
                </a:effectLst>
              </a:rPr>
              <a:t> = %u\n", </a:t>
            </a:r>
            <a:r>
              <a:rPr lang="en-US" altLang="zh-CN" sz="1800" b="1" dirty="0" err="1">
                <a:effectLst>
                  <a:outerShdw blurRad="38100" dist="38100" dir="2700000" algn="tl">
                    <a:srgbClr val="FFFFFF"/>
                  </a:outerShdw>
                </a:effectLst>
              </a:rPr>
              <a:t>m.y.b</a:t>
            </a:r>
            <a:r>
              <a:rPr lang="en-US" altLang="zh-CN" sz="1800" b="1" dirty="0">
                <a:effectLst>
                  <a:outerShdw blurRad="38100" dist="38100" dir="2700000" algn="tl">
                    <a:srgbClr val="FFFFFF"/>
                  </a:outerShdw>
                </a:effectLst>
              </a:rPr>
              <a:t>);</a:t>
            </a: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printf</a:t>
            </a:r>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m.y.c</a:t>
            </a:r>
            <a:r>
              <a:rPr lang="en-US" altLang="zh-CN" sz="1800" b="1" dirty="0">
                <a:effectLst>
                  <a:outerShdw blurRad="38100" dist="38100" dir="2700000" algn="tl">
                    <a:srgbClr val="FFFFFF"/>
                  </a:outerShdw>
                </a:effectLst>
              </a:rPr>
              <a:t> = %u\n", </a:t>
            </a:r>
            <a:r>
              <a:rPr lang="en-US" altLang="zh-CN" sz="1800" b="1" dirty="0" err="1">
                <a:effectLst>
                  <a:outerShdw blurRad="38100" dist="38100" dir="2700000" algn="tl">
                    <a:srgbClr val="FFFFFF"/>
                  </a:outerShdw>
                </a:effectLst>
              </a:rPr>
              <a:t>m.y.c</a:t>
            </a:r>
            <a:r>
              <a:rPr lang="en-US" altLang="zh-CN" sz="1800" b="1" dirty="0">
                <a:effectLst>
                  <a:outerShdw blurRad="38100" dist="38100" dir="2700000" algn="tl">
                    <a:srgbClr val="FFFFFF"/>
                  </a:outerShdw>
                </a:effectLst>
              </a:rPr>
              <a:t>);</a:t>
            </a: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m.y.b</a:t>
            </a:r>
            <a:r>
              <a:rPr lang="en-US" altLang="zh-CN" sz="1800" b="1" dirty="0">
                <a:effectLst>
                  <a:outerShdw blurRad="38100" dist="38100" dir="2700000" algn="tl">
                    <a:srgbClr val="FFFFFF"/>
                  </a:outerShdw>
                </a:effectLst>
              </a:rPr>
              <a:t> = 0;</a:t>
            </a:r>
          </a:p>
          <a:p>
            <a:pPr marL="457200" indent="-457200"/>
            <a:r>
              <a:rPr lang="en-US" altLang="zh-CN" sz="1800" b="1" dirty="0">
                <a:effectLst>
                  <a:outerShdw blurRad="38100" dist="38100" dir="2700000" algn="tl">
                    <a:srgbClr val="FFFFFF"/>
                  </a:outerShdw>
                </a:effectLst>
              </a:rPr>
              <a:t>  </a:t>
            </a:r>
            <a:r>
              <a:rPr lang="en-US" altLang="zh-CN" sz="1800" b="1" dirty="0" err="1">
                <a:effectLst>
                  <a:outerShdw blurRad="38100" dist="38100" dir="2700000" algn="tl">
                    <a:srgbClr val="FFFFFF"/>
                  </a:outerShdw>
                </a:effectLst>
              </a:rPr>
              <a:t>printf</a:t>
            </a:r>
            <a:r>
              <a:rPr lang="en-US" altLang="zh-CN" sz="1800" b="1" dirty="0">
                <a:effectLst>
                  <a:outerShdw blurRad="38100" dist="38100" dir="2700000" algn="tl">
                    <a:srgbClr val="FFFFFF"/>
                  </a:outerShdw>
                </a:effectLst>
              </a:rPr>
              <a:t> ("%X\n", </a:t>
            </a:r>
            <a:r>
              <a:rPr lang="en-US" altLang="zh-CN" sz="1800" b="1" dirty="0" err="1">
                <a:effectLst>
                  <a:outerShdw blurRad="38100" dist="38100" dir="2700000" algn="tl">
                    <a:srgbClr val="FFFFFF"/>
                  </a:outerShdw>
                </a:effectLst>
              </a:rPr>
              <a:t>m.x</a:t>
            </a:r>
            <a:r>
              <a:rPr lang="en-US" altLang="zh-CN" sz="1800" b="1" dirty="0">
                <a:effectLst>
                  <a:outerShdw blurRad="38100" dist="38100" dir="2700000" algn="tl">
                    <a:srgbClr val="FFFFFF"/>
                  </a:outerShdw>
                </a:effectLst>
              </a:rPr>
              <a:t>);</a:t>
            </a:r>
          </a:p>
          <a:p>
            <a:pPr marL="457200" indent="-457200"/>
            <a:r>
              <a:rPr lang="en-US" altLang="zh-CN" sz="1800" b="1" dirty="0">
                <a:effectLst>
                  <a:outerShdw blurRad="38100" dist="38100" dir="2700000" algn="tl">
                    <a:srgbClr val="FFFFFF"/>
                  </a:outerShdw>
                </a:effectLst>
              </a:rPr>
              <a:t>  return 0;</a:t>
            </a:r>
          </a:p>
          <a:p>
            <a:pPr marL="457200" indent="-457200"/>
            <a:r>
              <a:rPr lang="en-US" altLang="zh-CN" sz="1800" b="1" dirty="0">
                <a:effectLst>
                  <a:outerShdw blurRad="38100" dist="38100" dir="2700000" algn="tl">
                    <a:srgbClr val="FFFFFF"/>
                  </a:outerShdw>
                </a:effectLst>
              </a:rPr>
              <a:t>}</a:t>
            </a:r>
          </a:p>
        </p:txBody>
      </p:sp>
      <p:graphicFrame>
        <p:nvGraphicFramePr>
          <p:cNvPr id="1136885" name="Group 245"/>
          <p:cNvGraphicFramePr>
            <a:graphicFrameLocks noGrp="1"/>
          </p:cNvGraphicFramePr>
          <p:nvPr/>
        </p:nvGraphicFramePr>
        <p:xfrm>
          <a:off x="5160565" y="1844675"/>
          <a:ext cx="6696075" cy="1127760"/>
        </p:xfrm>
        <a:graphic>
          <a:graphicData uri="http://schemas.openxmlformats.org/drawingml/2006/table">
            <a:tbl>
              <a:tblPr/>
              <a:tblGrid>
                <a:gridCol w="419100">
                  <a:extLst>
                    <a:ext uri="{9D8B030D-6E8A-4147-A177-3AD203B41FA5}">
                      <a16:colId xmlns:a16="http://schemas.microsoft.com/office/drawing/2014/main" val="20000"/>
                    </a:ext>
                  </a:extLst>
                </a:gridCol>
                <a:gridCol w="417512">
                  <a:extLst>
                    <a:ext uri="{9D8B030D-6E8A-4147-A177-3AD203B41FA5}">
                      <a16:colId xmlns:a16="http://schemas.microsoft.com/office/drawing/2014/main" val="20001"/>
                    </a:ext>
                  </a:extLst>
                </a:gridCol>
                <a:gridCol w="419100">
                  <a:extLst>
                    <a:ext uri="{9D8B030D-6E8A-4147-A177-3AD203B41FA5}">
                      <a16:colId xmlns:a16="http://schemas.microsoft.com/office/drawing/2014/main" val="20002"/>
                    </a:ext>
                  </a:extLst>
                </a:gridCol>
                <a:gridCol w="419100">
                  <a:extLst>
                    <a:ext uri="{9D8B030D-6E8A-4147-A177-3AD203B41FA5}">
                      <a16:colId xmlns:a16="http://schemas.microsoft.com/office/drawing/2014/main" val="20003"/>
                    </a:ext>
                  </a:extLst>
                </a:gridCol>
                <a:gridCol w="417513">
                  <a:extLst>
                    <a:ext uri="{9D8B030D-6E8A-4147-A177-3AD203B41FA5}">
                      <a16:colId xmlns:a16="http://schemas.microsoft.com/office/drawing/2014/main" val="20004"/>
                    </a:ext>
                  </a:extLst>
                </a:gridCol>
                <a:gridCol w="419100">
                  <a:extLst>
                    <a:ext uri="{9D8B030D-6E8A-4147-A177-3AD203B41FA5}">
                      <a16:colId xmlns:a16="http://schemas.microsoft.com/office/drawing/2014/main" val="20005"/>
                    </a:ext>
                  </a:extLst>
                </a:gridCol>
                <a:gridCol w="417512">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430213">
                  <a:extLst>
                    <a:ext uri="{9D8B030D-6E8A-4147-A177-3AD203B41FA5}">
                      <a16:colId xmlns:a16="http://schemas.microsoft.com/office/drawing/2014/main" val="20008"/>
                    </a:ext>
                  </a:extLst>
                </a:gridCol>
                <a:gridCol w="441325">
                  <a:extLst>
                    <a:ext uri="{9D8B030D-6E8A-4147-A177-3AD203B41FA5}">
                      <a16:colId xmlns:a16="http://schemas.microsoft.com/office/drawing/2014/main" val="20009"/>
                    </a:ext>
                  </a:extLst>
                </a:gridCol>
                <a:gridCol w="419100">
                  <a:extLst>
                    <a:ext uri="{9D8B030D-6E8A-4147-A177-3AD203B41FA5}">
                      <a16:colId xmlns:a16="http://schemas.microsoft.com/office/drawing/2014/main" val="20010"/>
                    </a:ext>
                  </a:extLst>
                </a:gridCol>
                <a:gridCol w="400050">
                  <a:extLst>
                    <a:ext uri="{9D8B030D-6E8A-4147-A177-3AD203B41FA5}">
                      <a16:colId xmlns:a16="http://schemas.microsoft.com/office/drawing/2014/main" val="20011"/>
                    </a:ext>
                  </a:extLst>
                </a:gridCol>
                <a:gridCol w="436562">
                  <a:extLst>
                    <a:ext uri="{9D8B030D-6E8A-4147-A177-3AD203B41FA5}">
                      <a16:colId xmlns:a16="http://schemas.microsoft.com/office/drawing/2014/main" val="20012"/>
                    </a:ext>
                  </a:extLst>
                </a:gridCol>
                <a:gridCol w="419100">
                  <a:extLst>
                    <a:ext uri="{9D8B030D-6E8A-4147-A177-3AD203B41FA5}">
                      <a16:colId xmlns:a16="http://schemas.microsoft.com/office/drawing/2014/main" val="20013"/>
                    </a:ext>
                  </a:extLst>
                </a:gridCol>
                <a:gridCol w="439738">
                  <a:extLst>
                    <a:ext uri="{9D8B030D-6E8A-4147-A177-3AD203B41FA5}">
                      <a16:colId xmlns:a16="http://schemas.microsoft.com/office/drawing/2014/main" val="20014"/>
                    </a:ext>
                  </a:extLst>
                </a:gridCol>
                <a:gridCol w="396875">
                  <a:extLst>
                    <a:ext uri="{9D8B030D-6E8A-4147-A177-3AD203B41FA5}">
                      <a16:colId xmlns:a16="http://schemas.microsoft.com/office/drawing/2014/main" val="20015"/>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15</a:t>
                      </a:r>
                    </a:p>
                  </a:txBody>
                  <a:tcPr horzOverflow="overflow">
                    <a:lnL cap="flat">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10</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9</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8</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7</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6</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5</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4</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3</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2</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1</a:t>
                      </a: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p>
                  </a:txBody>
                  <a:tcPr horzOverflow="overflow">
                    <a:lnL>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1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9E4"/>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extLst>
                  <a:ext uri="{0D108BD9-81ED-4DB2-BD59-A6C34878D82A}">
                    <a16:rowId xmlns:a16="http://schemas.microsoft.com/office/drawing/2014/main" val="10001"/>
                  </a:ext>
                </a:extLst>
              </a:tr>
              <a:tr h="365125">
                <a:tc gridSpan="10">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c </a:t>
                      </a:r>
                      <a:r>
                        <a:rPr kumimoji="0" lang="en-US" altLang="zh-CN"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a:t>
                      </a:r>
                      <a:r>
                        <a:rPr kumimoji="1" lang="en-US" altLang="zh-CN"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VC</a:t>
                      </a:r>
                      <a:r>
                        <a:rPr kumimoji="1" lang="zh-CN" altLang="en-US"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a:t>
                      </a:r>
                      <a:r>
                        <a:rPr kumimoji="1" lang="en-US" altLang="zh-CN"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CB</a:t>
                      </a:r>
                      <a:r>
                        <a:rPr kumimoji="1" lang="zh-CN" altLang="en-US"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下不可取</a:t>
                      </a:r>
                      <a:r>
                        <a:rPr kumimoji="1" lang="en-US" altLang="zh-CN" sz="1800" b="1" i="0" u="none" strike="noStrike" cap="none" normalizeH="0" baseline="0" dirty="0">
                          <a:ln>
                            <a:noFill/>
                          </a:ln>
                          <a:solidFill>
                            <a:srgbClr val="FF0000"/>
                          </a:solidFill>
                          <a:effectLst>
                            <a:outerShdw blurRad="38100" dist="38100" dir="2700000" algn="tl">
                              <a:srgbClr val="000000"/>
                            </a:outerShdw>
                          </a:effectLst>
                          <a:latin typeface="+mn-lt"/>
                          <a:ea typeface="楷体" panose="020106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36871" name="Rectangle 231"/>
          <p:cNvSpPr>
            <a:spLocks noChangeArrowheads="1"/>
          </p:cNvSpPr>
          <p:nvPr/>
        </p:nvSpPr>
        <p:spPr bwMode="auto">
          <a:xfrm>
            <a:off x="6362823" y="4727154"/>
            <a:ext cx="2469481" cy="1654175"/>
          </a:xfrm>
          <a:prstGeom prst="rect">
            <a:avLst/>
          </a:prstGeom>
          <a:solidFill>
            <a:srgbClr val="FFFFFF"/>
          </a:soli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sz="2000" b="1"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p>
          <a:p>
            <a:r>
              <a:rPr lang="en-US" altLang="zh-CN" sz="2000" b="1" dirty="0" err="1">
                <a:solidFill>
                  <a:schemeClr val="accent2"/>
                </a:solidFill>
                <a:effectLst>
                  <a:outerShdw blurRad="38100" dist="38100" dir="2700000" algn="tl">
                    <a:srgbClr val="C0C0C0"/>
                  </a:outerShdw>
                </a:effectLst>
              </a:rPr>
              <a:t>m.y.a</a:t>
            </a:r>
            <a:r>
              <a:rPr lang="en-US" altLang="zh-CN" sz="2000" b="1" dirty="0">
                <a:solidFill>
                  <a:schemeClr val="accent2"/>
                </a:solidFill>
                <a:effectLst>
                  <a:outerShdw blurRad="38100" dist="38100" dir="2700000" algn="tl">
                    <a:srgbClr val="C0C0C0"/>
                  </a:outerShdw>
                </a:effectLst>
              </a:rPr>
              <a:t> = 1</a:t>
            </a:r>
          </a:p>
          <a:p>
            <a:r>
              <a:rPr lang="en-US" altLang="zh-CN" sz="2000" b="1" dirty="0" err="1">
                <a:solidFill>
                  <a:schemeClr val="accent2"/>
                </a:solidFill>
                <a:effectLst>
                  <a:outerShdw blurRad="38100" dist="38100" dir="2700000" algn="tl">
                    <a:srgbClr val="C0C0C0"/>
                  </a:outerShdw>
                </a:effectLst>
              </a:rPr>
              <a:t>m.y.b</a:t>
            </a:r>
            <a:r>
              <a:rPr lang="en-US" altLang="zh-CN" sz="2000" b="1" dirty="0">
                <a:solidFill>
                  <a:schemeClr val="accent2"/>
                </a:solidFill>
                <a:effectLst>
                  <a:outerShdw blurRad="38100" dist="38100" dir="2700000" algn="tl">
                    <a:srgbClr val="C0C0C0"/>
                  </a:outerShdw>
                </a:effectLst>
              </a:rPr>
              <a:t> = 24</a:t>
            </a:r>
          </a:p>
          <a:p>
            <a:r>
              <a:rPr lang="en-US" altLang="zh-CN" sz="2000" b="1" dirty="0" err="1">
                <a:solidFill>
                  <a:srgbClr val="339966"/>
                </a:solidFill>
                <a:effectLst>
                  <a:outerShdw blurRad="38100" dist="38100" dir="2700000" algn="tl">
                    <a:srgbClr val="C0C0C0"/>
                  </a:outerShdw>
                </a:effectLst>
              </a:rPr>
              <a:t>m.y.c</a:t>
            </a:r>
            <a:r>
              <a:rPr lang="en-US" altLang="zh-CN" sz="2000" b="1" dirty="0">
                <a:solidFill>
                  <a:srgbClr val="339966"/>
                </a:solidFill>
                <a:effectLst>
                  <a:outerShdw blurRad="38100" dist="38100" dir="2700000" algn="tl">
                    <a:srgbClr val="C0C0C0"/>
                  </a:outerShdw>
                </a:effectLst>
              </a:rPr>
              <a:t> = 0</a:t>
            </a:r>
          </a:p>
          <a:p>
            <a:r>
              <a:rPr lang="en-US" altLang="zh-CN" sz="2000" b="1" dirty="0" err="1">
                <a:solidFill>
                  <a:schemeClr val="accent2"/>
                </a:solidFill>
                <a:effectLst>
                  <a:outerShdw blurRad="38100" dist="38100" dir="2700000" algn="tl">
                    <a:srgbClr val="C0C0C0"/>
                  </a:outerShdw>
                </a:effectLst>
              </a:rPr>
              <a:t>m.x</a:t>
            </a:r>
            <a:r>
              <a:rPr lang="en-US" altLang="zh-CN" sz="2000" b="1" dirty="0">
                <a:solidFill>
                  <a:schemeClr val="accent2"/>
                </a:solidFill>
                <a:effectLst>
                  <a:outerShdw blurRad="38100" dist="38100" dir="2700000" algn="tl">
                    <a:srgbClr val="C0C0C0"/>
                  </a:outerShdw>
                </a:effectLst>
              </a:rPr>
              <a:t> = FFC1</a:t>
            </a:r>
          </a:p>
        </p:txBody>
      </p:sp>
      <p:grpSp>
        <p:nvGrpSpPr>
          <p:cNvPr id="1136884" name="Group 244"/>
          <p:cNvGrpSpPr/>
          <p:nvPr/>
        </p:nvGrpSpPr>
        <p:grpSpPr bwMode="auto">
          <a:xfrm>
            <a:off x="9386489" y="2219325"/>
            <a:ext cx="2030412" cy="342900"/>
            <a:chOff x="4159" y="1398"/>
            <a:chExt cx="1279" cy="216"/>
          </a:xfrm>
        </p:grpSpPr>
        <p:sp>
          <p:nvSpPr>
            <p:cNvPr id="1136874" name="Text Box 234"/>
            <p:cNvSpPr txBox="1">
              <a:spLocks noChangeArrowheads="1"/>
            </p:cNvSpPr>
            <p:nvPr/>
          </p:nvSpPr>
          <p:spPr bwMode="auto">
            <a:xfrm>
              <a:off x="4159" y="1398"/>
              <a:ext cx="218"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p>
          </p:txBody>
        </p:sp>
        <p:sp>
          <p:nvSpPr>
            <p:cNvPr id="1136877" name="Text Box 237"/>
            <p:cNvSpPr txBox="1">
              <a:spLocks noChangeArrowheads="1"/>
            </p:cNvSpPr>
            <p:nvPr/>
          </p:nvSpPr>
          <p:spPr bwMode="auto">
            <a:xfrm>
              <a:off x="4647" y="1400"/>
              <a:ext cx="265"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p>
          </p:txBody>
        </p:sp>
        <p:sp>
          <p:nvSpPr>
            <p:cNvPr id="1136878" name="Text Box 238"/>
            <p:cNvSpPr txBox="1">
              <a:spLocks noChangeArrowheads="1"/>
            </p:cNvSpPr>
            <p:nvPr/>
          </p:nvSpPr>
          <p:spPr bwMode="auto">
            <a:xfrm>
              <a:off x="4945" y="1401"/>
              <a:ext cx="221"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p>
          </p:txBody>
        </p:sp>
        <p:sp>
          <p:nvSpPr>
            <p:cNvPr id="1136879" name="Text Box 239"/>
            <p:cNvSpPr txBox="1">
              <a:spLocks noChangeArrowheads="1"/>
            </p:cNvSpPr>
            <p:nvPr/>
          </p:nvSpPr>
          <p:spPr bwMode="auto">
            <a:xfrm>
              <a:off x="5207" y="1402"/>
              <a:ext cx="231"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p>
          </p:txBody>
        </p:sp>
        <p:sp>
          <p:nvSpPr>
            <p:cNvPr id="1136880" name="Text Box 240"/>
            <p:cNvSpPr txBox="1">
              <a:spLocks noChangeArrowheads="1"/>
            </p:cNvSpPr>
            <p:nvPr/>
          </p:nvSpPr>
          <p:spPr bwMode="auto">
            <a:xfrm>
              <a:off x="4423" y="1401"/>
              <a:ext cx="199" cy="212"/>
            </a:xfrm>
            <a:prstGeom prst="rect">
              <a:avLst/>
            </a:prstGeom>
            <a:gradFill rotWithShape="1">
              <a:gsLst>
                <a:gs pos="0">
                  <a:srgbClr val="FF99CC"/>
                </a:gs>
                <a:gs pos="100000">
                  <a:schemeClr val="bg1"/>
                </a:gs>
              </a:gsLst>
              <a:lin ang="5400000" scaled="1"/>
            </a:gradFill>
            <a:ln w="9525">
              <a:noFill/>
              <a:miter lim="800000"/>
            </a:ln>
            <a:effectLst/>
          </p:spPr>
          <p:txBody>
            <a:bodyPr>
              <a:spAutoFit/>
            </a:bodyPr>
            <a:lstStyle/>
            <a:p>
              <a:pPr algn="ctr">
                <a:spcBef>
                  <a:spcPct val="50000"/>
                </a:spcBef>
              </a:pPr>
              <a:r>
                <a:rPr lang="en-US" altLang="zh-CN" sz="1600" b="1">
                  <a:solidFill>
                    <a:srgbClr val="FF0000"/>
                  </a:solidFill>
                  <a:effectLst>
                    <a:outerShdw blurRad="38100" dist="38100" dir="2700000" algn="tl">
                      <a:srgbClr val="000000"/>
                    </a:outerShdw>
                  </a:effectLst>
                </a:rPr>
                <a:t>0</a:t>
              </a:r>
            </a:p>
          </p:txBody>
        </p:sp>
      </p:grpSp>
      <p:sp>
        <p:nvSpPr>
          <p:cNvPr id="1136883" name="Rectangle 243"/>
          <p:cNvSpPr>
            <a:spLocks noChangeArrowheads="1"/>
          </p:cNvSpPr>
          <p:nvPr/>
        </p:nvSpPr>
        <p:spPr bwMode="auto">
          <a:xfrm>
            <a:off x="2064214" y="3299857"/>
            <a:ext cx="9504394" cy="2308324"/>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path path="circle">
              <a:fillToRect l="100000" b="100000"/>
            </a:path>
            <a:tileRect t="-100000" r="-100000"/>
          </a:gradFill>
          <a:ln w="38100">
            <a:solidFill>
              <a:srgbClr val="FF33CC"/>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tabLst>
                <a:tab pos="266700" algn="l"/>
              </a:tabLst>
            </a:pPr>
            <a:r>
              <a:rPr lang="zh-CN" altLang="en-US" b="1" dirty="0">
                <a:ln w="11430"/>
                <a:solidFill>
                  <a:srgbClr val="FF0000"/>
                </a:solidFill>
                <a:effectLst>
                  <a:outerShdw blurRad="50800" dist="39000" dir="5460000" algn="tl">
                    <a:srgbClr val="000000">
                      <a:alpha val="38000"/>
                    </a:srgbClr>
                  </a:outerShdw>
                </a:effectLst>
                <a:latin typeface="隶书" panose="02010509060101010101" pitchFamily="49" charset="-122"/>
                <a:ea typeface="隶书" panose="02010509060101010101" pitchFamily="49" charset="-122"/>
              </a:rPr>
              <a:t>  注意：</a:t>
            </a:r>
          </a:p>
          <a:p>
            <a:pPr>
              <a:buClr>
                <a:srgbClr val="FF0066"/>
              </a:buClr>
              <a:tabLst>
                <a:tab pos="83820" algn="l"/>
              </a:tabLst>
            </a:pPr>
            <a:r>
              <a:rPr lang="zh-CN" alt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a typeface="隶书" panose="02010509060101010101" pitchFamily="49" charset="-122"/>
              </a:rPr>
              <a:t>    </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1</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）在</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VC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CB</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下，利用</a:t>
            </a:r>
            <a:r>
              <a:rPr lang="en-US" altLang="zh-CN" b="1" dirty="0" err="1">
                <a:ln w="11430"/>
                <a:solidFill>
                  <a:srgbClr val="C00000"/>
                </a:solidFill>
                <a:effectLst>
                  <a:outerShdw blurRad="50800" dist="39000" dir="5460000" algn="tl">
                    <a:srgbClr val="000000">
                      <a:alpha val="38000"/>
                    </a:srgbClr>
                  </a:outerShdw>
                </a:effectLst>
                <a:ea typeface="隶书" panose="02010509060101010101" pitchFamily="49" charset="-122"/>
              </a:rPr>
              <a:t>y.c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不可读取</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x</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的高</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10</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位数据，如果对</a:t>
            </a:r>
            <a:r>
              <a:rPr lang="en-US" altLang="zh-CN" b="1" dirty="0" err="1">
                <a:ln w="11430"/>
                <a:solidFill>
                  <a:srgbClr val="C00000"/>
                </a:solidFill>
                <a:effectLst>
                  <a:outerShdw blurRad="50800" dist="39000" dir="5460000" algn="tl">
                    <a:srgbClr val="000000">
                      <a:alpha val="38000"/>
                    </a:srgbClr>
                  </a:outerShdw>
                </a:effectLst>
                <a:ea typeface="隶书" panose="02010509060101010101" pitchFamily="49" charset="-122"/>
              </a:rPr>
              <a:t>y.c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的作了改变，也不会影响</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x</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的值，就好象</a:t>
            </a:r>
            <a:r>
              <a:rPr lang="en-US" altLang="zh-CN" b="1" dirty="0" err="1">
                <a:ln w="11430"/>
                <a:solidFill>
                  <a:srgbClr val="C00000"/>
                </a:solidFill>
                <a:effectLst>
                  <a:outerShdw blurRad="50800" dist="39000" dir="5460000" algn="tl">
                    <a:srgbClr val="000000">
                      <a:alpha val="38000"/>
                    </a:srgbClr>
                  </a:outerShdw>
                </a:effectLst>
                <a:ea typeface="隶书" panose="02010509060101010101" pitchFamily="49" charset="-122"/>
              </a:rPr>
              <a:t>y.c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与</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x</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无关一样。</a:t>
            </a:r>
            <a:endPar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endParaRPr>
          </a:p>
          <a:p>
            <a:pPr>
              <a:buClr>
                <a:srgbClr val="FF0066"/>
              </a:buClr>
              <a:tabLst>
                <a:tab pos="83820" algn="l"/>
              </a:tabLst>
            </a:pP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    </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2</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r>
              <a:rPr lang="zh-CN"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为了避免某些位域字段不可读取现象，</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，一般将位域成员的数据类型定义为同一数据类型。例如，将程序中的</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a</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和</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b</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的数据类型如果改为</a:t>
            </a:r>
            <a:r>
              <a:rPr lang="en-US"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unsigned short</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，则</a:t>
            </a:r>
            <a:r>
              <a:rPr lang="zh-CN"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m.y.c</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的输出将是</a:t>
            </a:r>
            <a:r>
              <a:rPr lang="zh-CN" altLang="zh-CN" b="1" dirty="0">
                <a:ln w="11430"/>
                <a:solidFill>
                  <a:srgbClr val="C00000"/>
                </a:solidFill>
                <a:effectLst>
                  <a:outerShdw blurRad="50800" dist="39000" dir="5460000" algn="tl">
                    <a:srgbClr val="000000">
                      <a:alpha val="38000"/>
                    </a:srgbClr>
                  </a:outerShdw>
                </a:effectLst>
                <a:ea typeface="隶书" panose="02010509060101010101" pitchFamily="49" charset="-122"/>
              </a:rPr>
              <a:t> 1023</a:t>
            </a:r>
            <a:r>
              <a:rPr lang="zh-CN" altLang="en-US" b="1" dirty="0">
                <a:ln w="11430"/>
                <a:solidFill>
                  <a:srgbClr val="C00000"/>
                </a:solidFill>
                <a:effectLst>
                  <a:outerShdw blurRad="50800" dist="39000" dir="5460000" algn="tl">
                    <a:srgbClr val="000000">
                      <a:alpha val="38000"/>
                    </a:srgbClr>
                  </a:outerShdw>
                </a:effectLst>
                <a:ea typeface="隶书" panose="02010509060101010101" pitchFamily="49" charset="-122"/>
              </a:rPr>
              <a:t>。</a:t>
            </a:r>
          </a:p>
        </p:txBody>
      </p:sp>
      <p:grpSp>
        <p:nvGrpSpPr>
          <p:cNvPr id="1136886" name="Group 246"/>
          <p:cNvGrpSpPr/>
          <p:nvPr/>
        </p:nvGrpSpPr>
        <p:grpSpPr bwMode="auto">
          <a:xfrm>
            <a:off x="-9378" y="0"/>
            <a:ext cx="446088" cy="6858000"/>
            <a:chOff x="0" y="0"/>
            <a:chExt cx="281" cy="4320"/>
          </a:xfrm>
        </p:grpSpPr>
        <p:sp>
          <p:nvSpPr>
            <p:cNvPr id="1136887" name="Text Box 24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36888" name="Text Box 24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6646">
                                            <p:txEl>
                                              <p:pRg st="0" end="0"/>
                                            </p:txEl>
                                          </p:spTgt>
                                        </p:tgtEl>
                                        <p:attrNameLst>
                                          <p:attrName>style.visibility</p:attrName>
                                        </p:attrNameLst>
                                      </p:cBhvr>
                                      <p:to>
                                        <p:strVal val="visible"/>
                                      </p:to>
                                    </p:set>
                                    <p:anim calcmode="lin" valueType="num">
                                      <p:cBhvr additive="base">
                                        <p:cTn id="7" dur="500" fill="hold"/>
                                        <p:tgtEl>
                                          <p:spTgt spid="11366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36646">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36646">
                                            <p:txEl>
                                              <p:pRg st="1" end="1"/>
                                            </p:txEl>
                                          </p:spTgt>
                                        </p:tgtEl>
                                        <p:attrNameLst>
                                          <p:attrName>style.visibility</p:attrName>
                                        </p:attrNameLst>
                                      </p:cBhvr>
                                      <p:to>
                                        <p:strVal val="visible"/>
                                      </p:to>
                                    </p:set>
                                    <p:anim calcmode="lin" valueType="num">
                                      <p:cBhvr additive="base">
                                        <p:cTn id="11" dur="500" fill="hold"/>
                                        <p:tgtEl>
                                          <p:spTgt spid="11366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36646">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36646">
                                            <p:txEl>
                                              <p:pRg st="2" end="2"/>
                                            </p:txEl>
                                          </p:spTgt>
                                        </p:tgtEl>
                                        <p:attrNameLst>
                                          <p:attrName>style.visibility</p:attrName>
                                        </p:attrNameLst>
                                      </p:cBhvr>
                                      <p:to>
                                        <p:strVal val="visible"/>
                                      </p:to>
                                    </p:set>
                                    <p:anim calcmode="lin" valueType="num">
                                      <p:cBhvr additive="base">
                                        <p:cTn id="15" dur="500" fill="hold"/>
                                        <p:tgtEl>
                                          <p:spTgt spid="113664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36646">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136646">
                                            <p:txEl>
                                              <p:pRg st="3" end="3"/>
                                            </p:txEl>
                                          </p:spTgt>
                                        </p:tgtEl>
                                        <p:attrNameLst>
                                          <p:attrName>style.visibility</p:attrName>
                                        </p:attrNameLst>
                                      </p:cBhvr>
                                      <p:to>
                                        <p:strVal val="visible"/>
                                      </p:to>
                                    </p:set>
                                    <p:anim calcmode="lin" valueType="num">
                                      <p:cBhvr additive="base">
                                        <p:cTn id="19" dur="500" fill="hold"/>
                                        <p:tgtEl>
                                          <p:spTgt spid="11366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36646">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1136646">
                                            <p:txEl>
                                              <p:pRg st="4" end="4"/>
                                            </p:txEl>
                                          </p:spTgt>
                                        </p:tgtEl>
                                        <p:attrNameLst>
                                          <p:attrName>style.visibility</p:attrName>
                                        </p:attrNameLst>
                                      </p:cBhvr>
                                      <p:to>
                                        <p:strVal val="visible"/>
                                      </p:to>
                                    </p:set>
                                    <p:anim calcmode="lin" valueType="num">
                                      <p:cBhvr additive="base">
                                        <p:cTn id="23" dur="500" fill="hold"/>
                                        <p:tgtEl>
                                          <p:spTgt spid="113664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36646">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5" presetID="2" presetClass="entr" presetSubtype="4" fill="hold" nodeType="withEffect">
                                  <p:stCondLst>
                                    <p:cond delay="0"/>
                                  </p:stCondLst>
                                  <p:childTnLst>
                                    <p:set>
                                      <p:cBhvr>
                                        <p:cTn id="26" dur="1" fill="hold">
                                          <p:stCondLst>
                                            <p:cond delay="0"/>
                                          </p:stCondLst>
                                        </p:cTn>
                                        <p:tgtEl>
                                          <p:spTgt spid="1136646">
                                            <p:txEl>
                                              <p:pRg st="5" end="5"/>
                                            </p:txEl>
                                          </p:spTgt>
                                        </p:tgtEl>
                                        <p:attrNameLst>
                                          <p:attrName>style.visibility</p:attrName>
                                        </p:attrNameLst>
                                      </p:cBhvr>
                                      <p:to>
                                        <p:strVal val="visible"/>
                                      </p:to>
                                    </p:set>
                                    <p:anim calcmode="lin" valueType="num">
                                      <p:cBhvr additive="base">
                                        <p:cTn id="27" dur="500" fill="hold"/>
                                        <p:tgtEl>
                                          <p:spTgt spid="1136646">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36646">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9" presetID="2" presetClass="entr" presetSubtype="4" fill="hold" nodeType="withEffect">
                                  <p:stCondLst>
                                    <p:cond delay="0"/>
                                  </p:stCondLst>
                                  <p:childTnLst>
                                    <p:set>
                                      <p:cBhvr>
                                        <p:cTn id="30" dur="1" fill="hold">
                                          <p:stCondLst>
                                            <p:cond delay="0"/>
                                          </p:stCondLst>
                                        </p:cTn>
                                        <p:tgtEl>
                                          <p:spTgt spid="1136646">
                                            <p:txEl>
                                              <p:pRg st="6" end="6"/>
                                            </p:txEl>
                                          </p:spTgt>
                                        </p:tgtEl>
                                        <p:attrNameLst>
                                          <p:attrName>style.visibility</p:attrName>
                                        </p:attrNameLst>
                                      </p:cBhvr>
                                      <p:to>
                                        <p:strVal val="visible"/>
                                      </p:to>
                                    </p:set>
                                    <p:anim calcmode="lin" valueType="num">
                                      <p:cBhvr additive="base">
                                        <p:cTn id="31" dur="500" fill="hold"/>
                                        <p:tgtEl>
                                          <p:spTgt spid="113664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36646">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camera.wav"/>
                                        </p:tgtEl>
                                      </p:cMediaNode>
                                    </p:audio>
                                  </p:subTnLst>
                                </p:cTn>
                              </p:par>
                              <p:par>
                                <p:cTn id="33" presetID="2" presetClass="entr" presetSubtype="4" fill="hold" nodeType="withEffect">
                                  <p:stCondLst>
                                    <p:cond delay="0"/>
                                  </p:stCondLst>
                                  <p:childTnLst>
                                    <p:set>
                                      <p:cBhvr>
                                        <p:cTn id="34" dur="1" fill="hold">
                                          <p:stCondLst>
                                            <p:cond delay="0"/>
                                          </p:stCondLst>
                                        </p:cTn>
                                        <p:tgtEl>
                                          <p:spTgt spid="1136646">
                                            <p:txEl>
                                              <p:pRg st="7" end="7"/>
                                            </p:txEl>
                                          </p:spTgt>
                                        </p:tgtEl>
                                        <p:attrNameLst>
                                          <p:attrName>style.visibility</p:attrName>
                                        </p:attrNameLst>
                                      </p:cBhvr>
                                      <p:to>
                                        <p:strVal val="visible"/>
                                      </p:to>
                                    </p:set>
                                    <p:anim calcmode="lin" valueType="num">
                                      <p:cBhvr additive="base">
                                        <p:cTn id="35" dur="500" fill="hold"/>
                                        <p:tgtEl>
                                          <p:spTgt spid="113664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36646">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par>
                                <p:cTn id="37" presetID="2" presetClass="entr" presetSubtype="4" fill="hold" nodeType="withEffect">
                                  <p:stCondLst>
                                    <p:cond delay="0"/>
                                  </p:stCondLst>
                                  <p:childTnLst>
                                    <p:set>
                                      <p:cBhvr>
                                        <p:cTn id="38" dur="1" fill="hold">
                                          <p:stCondLst>
                                            <p:cond delay="0"/>
                                          </p:stCondLst>
                                        </p:cTn>
                                        <p:tgtEl>
                                          <p:spTgt spid="1136646">
                                            <p:txEl>
                                              <p:pRg st="8" end="8"/>
                                            </p:txEl>
                                          </p:spTgt>
                                        </p:tgtEl>
                                        <p:attrNameLst>
                                          <p:attrName>style.visibility</p:attrName>
                                        </p:attrNameLst>
                                      </p:cBhvr>
                                      <p:to>
                                        <p:strVal val="visible"/>
                                      </p:to>
                                    </p:set>
                                    <p:anim calcmode="lin" valueType="num">
                                      <p:cBhvr additive="base">
                                        <p:cTn id="39" dur="500" fill="hold"/>
                                        <p:tgtEl>
                                          <p:spTgt spid="1136646">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36646">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camera.wav"/>
                                        </p:tgtEl>
                                      </p:cMediaNode>
                                    </p:audio>
                                  </p:subTnLst>
                                </p:cTn>
                              </p:par>
                              <p:par>
                                <p:cTn id="41" presetID="2" presetClass="entr" presetSubtype="4" fill="hold" nodeType="withEffect">
                                  <p:stCondLst>
                                    <p:cond delay="0"/>
                                  </p:stCondLst>
                                  <p:childTnLst>
                                    <p:set>
                                      <p:cBhvr>
                                        <p:cTn id="42" dur="1" fill="hold">
                                          <p:stCondLst>
                                            <p:cond delay="0"/>
                                          </p:stCondLst>
                                        </p:cTn>
                                        <p:tgtEl>
                                          <p:spTgt spid="1136646">
                                            <p:txEl>
                                              <p:pRg st="9" end="9"/>
                                            </p:txEl>
                                          </p:spTgt>
                                        </p:tgtEl>
                                        <p:attrNameLst>
                                          <p:attrName>style.visibility</p:attrName>
                                        </p:attrNameLst>
                                      </p:cBhvr>
                                      <p:to>
                                        <p:strVal val="visible"/>
                                      </p:to>
                                    </p:set>
                                    <p:anim calcmode="lin" valueType="num">
                                      <p:cBhvr additive="base">
                                        <p:cTn id="43" dur="500" fill="hold"/>
                                        <p:tgtEl>
                                          <p:spTgt spid="1136646">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36646">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par>
                                <p:cTn id="45" presetID="2" presetClass="entr" presetSubtype="4" fill="hold" nodeType="withEffect">
                                  <p:stCondLst>
                                    <p:cond delay="0"/>
                                  </p:stCondLst>
                                  <p:childTnLst>
                                    <p:set>
                                      <p:cBhvr>
                                        <p:cTn id="46" dur="1" fill="hold">
                                          <p:stCondLst>
                                            <p:cond delay="0"/>
                                          </p:stCondLst>
                                        </p:cTn>
                                        <p:tgtEl>
                                          <p:spTgt spid="1136646">
                                            <p:txEl>
                                              <p:pRg st="10" end="10"/>
                                            </p:txEl>
                                          </p:spTgt>
                                        </p:tgtEl>
                                        <p:attrNameLst>
                                          <p:attrName>style.visibility</p:attrName>
                                        </p:attrNameLst>
                                      </p:cBhvr>
                                      <p:to>
                                        <p:strVal val="visible"/>
                                      </p:to>
                                    </p:set>
                                    <p:anim calcmode="lin" valueType="num">
                                      <p:cBhvr additive="base">
                                        <p:cTn id="47" dur="500" fill="hold"/>
                                        <p:tgtEl>
                                          <p:spTgt spid="1136646">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36646">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par>
                                <p:cTn id="49" presetID="2" presetClass="entr" presetSubtype="4" fill="hold" nodeType="withEffect">
                                  <p:stCondLst>
                                    <p:cond delay="0"/>
                                  </p:stCondLst>
                                  <p:childTnLst>
                                    <p:set>
                                      <p:cBhvr>
                                        <p:cTn id="50" dur="1" fill="hold">
                                          <p:stCondLst>
                                            <p:cond delay="0"/>
                                          </p:stCondLst>
                                        </p:cTn>
                                        <p:tgtEl>
                                          <p:spTgt spid="1136646">
                                            <p:txEl>
                                              <p:pRg st="11" end="11"/>
                                            </p:txEl>
                                          </p:spTgt>
                                        </p:tgtEl>
                                        <p:attrNameLst>
                                          <p:attrName>style.visibility</p:attrName>
                                        </p:attrNameLst>
                                      </p:cBhvr>
                                      <p:to>
                                        <p:strVal val="visible"/>
                                      </p:to>
                                    </p:set>
                                    <p:anim calcmode="lin" valueType="num">
                                      <p:cBhvr additive="base">
                                        <p:cTn id="51" dur="500" fill="hold"/>
                                        <p:tgtEl>
                                          <p:spTgt spid="1136646">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36646">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3" name="camera.wav"/>
                                        </p:tgtEl>
                                      </p:cMediaNode>
                                    </p:audio>
                                  </p:subTnLst>
                                </p:cTn>
                              </p:par>
                              <p:par>
                                <p:cTn id="53" presetID="2" presetClass="entr" presetSubtype="4" fill="hold" nodeType="withEffect">
                                  <p:stCondLst>
                                    <p:cond delay="0"/>
                                  </p:stCondLst>
                                  <p:childTnLst>
                                    <p:set>
                                      <p:cBhvr>
                                        <p:cTn id="54" dur="1" fill="hold">
                                          <p:stCondLst>
                                            <p:cond delay="0"/>
                                          </p:stCondLst>
                                        </p:cTn>
                                        <p:tgtEl>
                                          <p:spTgt spid="1136646">
                                            <p:txEl>
                                              <p:pRg st="12" end="12"/>
                                            </p:txEl>
                                          </p:spTgt>
                                        </p:tgtEl>
                                        <p:attrNameLst>
                                          <p:attrName>style.visibility</p:attrName>
                                        </p:attrNameLst>
                                      </p:cBhvr>
                                      <p:to>
                                        <p:strVal val="visible"/>
                                      </p:to>
                                    </p:set>
                                    <p:anim calcmode="lin" valueType="num">
                                      <p:cBhvr additive="base">
                                        <p:cTn id="55" dur="500" fill="hold"/>
                                        <p:tgtEl>
                                          <p:spTgt spid="1136646">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36646">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par>
                                <p:cTn id="57" presetID="2" presetClass="entr" presetSubtype="4" fill="hold" nodeType="withEffect">
                                  <p:stCondLst>
                                    <p:cond delay="0"/>
                                  </p:stCondLst>
                                  <p:childTnLst>
                                    <p:set>
                                      <p:cBhvr>
                                        <p:cTn id="58" dur="1" fill="hold">
                                          <p:stCondLst>
                                            <p:cond delay="0"/>
                                          </p:stCondLst>
                                        </p:cTn>
                                        <p:tgtEl>
                                          <p:spTgt spid="1136646">
                                            <p:txEl>
                                              <p:pRg st="13" end="13"/>
                                            </p:txEl>
                                          </p:spTgt>
                                        </p:tgtEl>
                                        <p:attrNameLst>
                                          <p:attrName>style.visibility</p:attrName>
                                        </p:attrNameLst>
                                      </p:cBhvr>
                                      <p:to>
                                        <p:strVal val="visible"/>
                                      </p:to>
                                    </p:set>
                                    <p:anim calcmode="lin" valueType="num">
                                      <p:cBhvr additive="base">
                                        <p:cTn id="59" dur="500" fill="hold"/>
                                        <p:tgtEl>
                                          <p:spTgt spid="1136646">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36646">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3" name="camera.wav"/>
                                        </p:tgtEl>
                                      </p:cMediaNode>
                                    </p:audio>
                                  </p:subTnLst>
                                </p:cTn>
                              </p:par>
                              <p:par>
                                <p:cTn id="61" presetID="2" presetClass="entr" presetSubtype="4" fill="hold" nodeType="withEffect">
                                  <p:stCondLst>
                                    <p:cond delay="0"/>
                                  </p:stCondLst>
                                  <p:childTnLst>
                                    <p:set>
                                      <p:cBhvr>
                                        <p:cTn id="62" dur="1" fill="hold">
                                          <p:stCondLst>
                                            <p:cond delay="0"/>
                                          </p:stCondLst>
                                        </p:cTn>
                                        <p:tgtEl>
                                          <p:spTgt spid="1136646">
                                            <p:txEl>
                                              <p:pRg st="14" end="14"/>
                                            </p:txEl>
                                          </p:spTgt>
                                        </p:tgtEl>
                                        <p:attrNameLst>
                                          <p:attrName>style.visibility</p:attrName>
                                        </p:attrNameLst>
                                      </p:cBhvr>
                                      <p:to>
                                        <p:strVal val="visible"/>
                                      </p:to>
                                    </p:set>
                                    <p:anim calcmode="lin" valueType="num">
                                      <p:cBhvr additive="base">
                                        <p:cTn id="63" dur="500" fill="hold"/>
                                        <p:tgtEl>
                                          <p:spTgt spid="1136646">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36646">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3" name="camera.wav"/>
                                        </p:tgtEl>
                                      </p:cMediaNode>
                                    </p:audio>
                                  </p:subTnLst>
                                </p:cTn>
                              </p:par>
                            </p:childTnLst>
                          </p:cTn>
                        </p:par>
                        <p:par>
                          <p:cTn id="65" fill="hold">
                            <p:stCondLst>
                              <p:cond delay="500"/>
                            </p:stCondLst>
                            <p:childTnLst>
                              <p:par>
                                <p:cTn id="66" presetID="4" presetClass="entr" presetSubtype="32" fill="hold" nodeType="afterEffect">
                                  <p:stCondLst>
                                    <p:cond delay="0"/>
                                  </p:stCondLst>
                                  <p:childTnLst>
                                    <p:set>
                                      <p:cBhvr>
                                        <p:cTn id="67" dur="1" fill="hold">
                                          <p:stCondLst>
                                            <p:cond delay="0"/>
                                          </p:stCondLst>
                                        </p:cTn>
                                        <p:tgtEl>
                                          <p:spTgt spid="1136885"/>
                                        </p:tgtEl>
                                        <p:attrNameLst>
                                          <p:attrName>style.visibility</p:attrName>
                                        </p:attrNameLst>
                                      </p:cBhvr>
                                      <p:to>
                                        <p:strVal val="visible"/>
                                      </p:to>
                                    </p:set>
                                    <p:animEffect transition="in" filter="box(out)">
                                      <p:cBhvr>
                                        <p:cTn id="68" dur="500"/>
                                        <p:tgtEl>
                                          <p:spTgt spid="1136885"/>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136646">
                                            <p:txEl>
                                              <p:pRg st="15" end="15"/>
                                            </p:txEl>
                                          </p:spTgt>
                                        </p:tgtEl>
                                        <p:attrNameLst>
                                          <p:attrName>style.visibility</p:attrName>
                                        </p:attrNameLst>
                                      </p:cBhvr>
                                      <p:to>
                                        <p:strVal val="visible"/>
                                      </p:to>
                                    </p:set>
                                    <p:anim calcmode="lin" valueType="num">
                                      <p:cBhvr additive="base">
                                        <p:cTn id="73" dur="500" fill="hold"/>
                                        <p:tgtEl>
                                          <p:spTgt spid="1136646">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136646">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par>
                                <p:cTn id="75" presetID="2" presetClass="entr" presetSubtype="4" fill="hold" nodeType="withEffect">
                                  <p:stCondLst>
                                    <p:cond delay="0"/>
                                  </p:stCondLst>
                                  <p:childTnLst>
                                    <p:set>
                                      <p:cBhvr>
                                        <p:cTn id="76" dur="1" fill="hold">
                                          <p:stCondLst>
                                            <p:cond delay="0"/>
                                          </p:stCondLst>
                                        </p:cTn>
                                        <p:tgtEl>
                                          <p:spTgt spid="1136646">
                                            <p:txEl>
                                              <p:pRg st="16" end="16"/>
                                            </p:txEl>
                                          </p:spTgt>
                                        </p:tgtEl>
                                        <p:attrNameLst>
                                          <p:attrName>style.visibility</p:attrName>
                                        </p:attrNameLst>
                                      </p:cBhvr>
                                      <p:to>
                                        <p:strVal val="visible"/>
                                      </p:to>
                                    </p:set>
                                    <p:anim calcmode="lin" valueType="num">
                                      <p:cBhvr additive="base">
                                        <p:cTn id="77" dur="500" fill="hold"/>
                                        <p:tgtEl>
                                          <p:spTgt spid="1136646">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136646">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par>
                                <p:cTn id="79" presetID="2" presetClass="entr" presetSubtype="4" fill="hold" nodeType="withEffect">
                                  <p:stCondLst>
                                    <p:cond delay="0"/>
                                  </p:stCondLst>
                                  <p:childTnLst>
                                    <p:set>
                                      <p:cBhvr>
                                        <p:cTn id="80" dur="1" fill="hold">
                                          <p:stCondLst>
                                            <p:cond delay="0"/>
                                          </p:stCondLst>
                                        </p:cTn>
                                        <p:tgtEl>
                                          <p:spTgt spid="1136646">
                                            <p:txEl>
                                              <p:pRg st="17" end="17"/>
                                            </p:txEl>
                                          </p:spTgt>
                                        </p:tgtEl>
                                        <p:attrNameLst>
                                          <p:attrName>style.visibility</p:attrName>
                                        </p:attrNameLst>
                                      </p:cBhvr>
                                      <p:to>
                                        <p:strVal val="visible"/>
                                      </p:to>
                                    </p:set>
                                    <p:anim calcmode="lin" valueType="num">
                                      <p:cBhvr additive="base">
                                        <p:cTn id="81" dur="500" fill="hold"/>
                                        <p:tgtEl>
                                          <p:spTgt spid="1136646">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136646">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9"/>
                                            </p:cond>
                                          </p:stCondLst>
                                          <p:endCondLst>
                                            <p:cond evt="onStopAudio" delay="0">
                                              <p:tgtEl>
                                                <p:sldTgt/>
                                              </p:tgtEl>
                                            </p:cond>
                                          </p:endCondLst>
                                        </p:cTn>
                                        <p:tgtEl>
                                          <p:sndTgt r:embed="rId3" name="camera.wav"/>
                                        </p:tgtEl>
                                      </p:cMediaNode>
                                    </p:audio>
                                  </p:subTnLst>
                                </p:cTn>
                              </p:par>
                            </p:childTnLst>
                          </p:cTn>
                        </p:par>
                        <p:par>
                          <p:cTn id="83" fill="hold">
                            <p:stCondLst>
                              <p:cond delay="500"/>
                            </p:stCondLst>
                            <p:childTnLst>
                              <p:par>
                                <p:cTn id="84" presetID="2" presetClass="entr" presetSubtype="4" fill="hold" nodeType="afterEffect">
                                  <p:stCondLst>
                                    <p:cond delay="0"/>
                                  </p:stCondLst>
                                  <p:childTnLst>
                                    <p:set>
                                      <p:cBhvr>
                                        <p:cTn id="85" dur="1" fill="hold">
                                          <p:stCondLst>
                                            <p:cond delay="0"/>
                                          </p:stCondLst>
                                        </p:cTn>
                                        <p:tgtEl>
                                          <p:spTgt spid="1136871">
                                            <p:txEl>
                                              <p:pRg st="0" end="0"/>
                                            </p:txEl>
                                          </p:spTgt>
                                        </p:tgtEl>
                                        <p:attrNameLst>
                                          <p:attrName>style.visibility</p:attrName>
                                        </p:attrNameLst>
                                      </p:cBhvr>
                                      <p:to>
                                        <p:strVal val="visible"/>
                                      </p:to>
                                    </p:set>
                                    <p:anim calcmode="lin" valueType="num">
                                      <p:cBhvr additive="base">
                                        <p:cTn id="86" dur="500" fill="hold"/>
                                        <p:tgtEl>
                                          <p:spTgt spid="1136871">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13687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4"/>
                                            </p:cond>
                                          </p:stCondLst>
                                          <p:endCondLst>
                                            <p:cond evt="onStopAudio" delay="0">
                                              <p:tgtEl>
                                                <p:sldTgt/>
                                              </p:tgtEl>
                                            </p:cond>
                                          </p:endCondLst>
                                        </p:cTn>
                                        <p:tgtEl>
                                          <p:sndTgt r:embed="rId3" name="camera.wav"/>
                                        </p:tgtEl>
                                      </p:cMediaNode>
                                    </p:audio>
                                  </p:subTnLst>
                                </p:cTn>
                              </p:par>
                            </p:childTnLst>
                          </p:cTn>
                        </p:par>
                        <p:par>
                          <p:cTn id="88" fill="hold">
                            <p:stCondLst>
                              <p:cond delay="1000"/>
                            </p:stCondLst>
                            <p:childTnLst>
                              <p:par>
                                <p:cTn id="89" presetID="2" presetClass="entr" presetSubtype="4" fill="hold" nodeType="afterEffect">
                                  <p:stCondLst>
                                    <p:cond delay="0"/>
                                  </p:stCondLst>
                                  <p:childTnLst>
                                    <p:set>
                                      <p:cBhvr>
                                        <p:cTn id="90" dur="1" fill="hold">
                                          <p:stCondLst>
                                            <p:cond delay="0"/>
                                          </p:stCondLst>
                                        </p:cTn>
                                        <p:tgtEl>
                                          <p:spTgt spid="1136871">
                                            <p:txEl>
                                              <p:pRg st="1" end="1"/>
                                            </p:txEl>
                                          </p:spTgt>
                                        </p:tgtEl>
                                        <p:attrNameLst>
                                          <p:attrName>style.visibility</p:attrName>
                                        </p:attrNameLst>
                                      </p:cBhvr>
                                      <p:to>
                                        <p:strVal val="visible"/>
                                      </p:to>
                                    </p:set>
                                    <p:anim calcmode="lin" valueType="num">
                                      <p:cBhvr additive="base">
                                        <p:cTn id="91" dur="500" fill="hold"/>
                                        <p:tgtEl>
                                          <p:spTgt spid="1136871">
                                            <p:txEl>
                                              <p:pRg st="1" end="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13687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par>
                          <p:cTn id="93" fill="hold">
                            <p:stCondLst>
                              <p:cond delay="1500"/>
                            </p:stCondLst>
                            <p:childTnLst>
                              <p:par>
                                <p:cTn id="94" presetID="2" presetClass="entr" presetSubtype="4" fill="hold" nodeType="afterEffect">
                                  <p:stCondLst>
                                    <p:cond delay="0"/>
                                  </p:stCondLst>
                                  <p:childTnLst>
                                    <p:set>
                                      <p:cBhvr>
                                        <p:cTn id="95" dur="1" fill="hold">
                                          <p:stCondLst>
                                            <p:cond delay="0"/>
                                          </p:stCondLst>
                                        </p:cTn>
                                        <p:tgtEl>
                                          <p:spTgt spid="1136871">
                                            <p:txEl>
                                              <p:pRg st="2" end="2"/>
                                            </p:txEl>
                                          </p:spTgt>
                                        </p:tgtEl>
                                        <p:attrNameLst>
                                          <p:attrName>style.visibility</p:attrName>
                                        </p:attrNameLst>
                                      </p:cBhvr>
                                      <p:to>
                                        <p:strVal val="visible"/>
                                      </p:to>
                                    </p:set>
                                    <p:anim calcmode="lin" valueType="num">
                                      <p:cBhvr additive="base">
                                        <p:cTn id="96" dur="500" fill="hold"/>
                                        <p:tgtEl>
                                          <p:spTgt spid="1136871">
                                            <p:txEl>
                                              <p:pRg st="2" end="2"/>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13687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par>
                          <p:cTn id="98" fill="hold">
                            <p:stCondLst>
                              <p:cond delay="2000"/>
                            </p:stCondLst>
                            <p:childTnLst>
                              <p:par>
                                <p:cTn id="99" presetID="2" presetClass="entr" presetSubtype="4" fill="hold" nodeType="afterEffect">
                                  <p:stCondLst>
                                    <p:cond delay="0"/>
                                  </p:stCondLst>
                                  <p:childTnLst>
                                    <p:set>
                                      <p:cBhvr>
                                        <p:cTn id="100" dur="1" fill="hold">
                                          <p:stCondLst>
                                            <p:cond delay="0"/>
                                          </p:stCondLst>
                                        </p:cTn>
                                        <p:tgtEl>
                                          <p:spTgt spid="1136871">
                                            <p:txEl>
                                              <p:pRg st="3" end="3"/>
                                            </p:txEl>
                                          </p:spTgt>
                                        </p:tgtEl>
                                        <p:attrNameLst>
                                          <p:attrName>style.visibility</p:attrName>
                                        </p:attrNameLst>
                                      </p:cBhvr>
                                      <p:to>
                                        <p:strVal val="visible"/>
                                      </p:to>
                                    </p:set>
                                    <p:anim calcmode="lin" valueType="num">
                                      <p:cBhvr additive="base">
                                        <p:cTn id="101" dur="500" fill="hold"/>
                                        <p:tgtEl>
                                          <p:spTgt spid="1136871">
                                            <p:txEl>
                                              <p:pRg st="3" end="3"/>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13687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9"/>
                                            </p:cond>
                                          </p:stCondLst>
                                          <p:endCondLst>
                                            <p:cond evt="onStopAudio" delay="0">
                                              <p:tgtEl>
                                                <p:sldTgt/>
                                              </p:tgtEl>
                                            </p:cond>
                                          </p:endCondLst>
                                        </p:cTn>
                                        <p:tgtEl>
                                          <p:sndTgt r:embed="rId3"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1136646">
                                            <p:txEl>
                                              <p:pRg st="18" end="18"/>
                                            </p:txEl>
                                          </p:spTgt>
                                        </p:tgtEl>
                                        <p:attrNameLst>
                                          <p:attrName>style.visibility</p:attrName>
                                        </p:attrNameLst>
                                      </p:cBhvr>
                                      <p:to>
                                        <p:strVal val="visible"/>
                                      </p:to>
                                    </p:set>
                                    <p:anim calcmode="lin" valueType="num">
                                      <p:cBhvr additive="base">
                                        <p:cTn id="107" dur="500" fill="hold"/>
                                        <p:tgtEl>
                                          <p:spTgt spid="1136646">
                                            <p:txEl>
                                              <p:pRg st="18" end="18"/>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136646">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5"/>
                                            </p:cond>
                                          </p:stCondLst>
                                          <p:endCondLst>
                                            <p:cond evt="onStopAudio" delay="0">
                                              <p:tgtEl>
                                                <p:sldTgt/>
                                              </p:tgtEl>
                                            </p:cond>
                                          </p:endCondLst>
                                        </p:cTn>
                                        <p:tgtEl>
                                          <p:sndTgt r:embed="rId3" name="camera.wav"/>
                                        </p:tgtEl>
                                      </p:cMediaNode>
                                    </p:audio>
                                  </p:subTnLst>
                                </p:cTn>
                              </p:par>
                            </p:childTnLst>
                          </p:cTn>
                        </p:par>
                        <p:par>
                          <p:cTn id="109" fill="hold">
                            <p:stCondLst>
                              <p:cond delay="500"/>
                            </p:stCondLst>
                            <p:childTnLst>
                              <p:par>
                                <p:cTn id="110" presetID="18" presetClass="entr" presetSubtype="6" fill="hold" nodeType="afterEffect">
                                  <p:stCondLst>
                                    <p:cond delay="0"/>
                                  </p:stCondLst>
                                  <p:childTnLst>
                                    <p:set>
                                      <p:cBhvr>
                                        <p:cTn id="111" dur="1" fill="hold">
                                          <p:stCondLst>
                                            <p:cond delay="0"/>
                                          </p:stCondLst>
                                        </p:cTn>
                                        <p:tgtEl>
                                          <p:spTgt spid="1136884"/>
                                        </p:tgtEl>
                                        <p:attrNameLst>
                                          <p:attrName>style.visibility</p:attrName>
                                        </p:attrNameLst>
                                      </p:cBhvr>
                                      <p:to>
                                        <p:strVal val="visible"/>
                                      </p:to>
                                    </p:set>
                                    <p:animEffect transition="in" filter="strips(downRight)">
                                      <p:cBhvr>
                                        <p:cTn id="112" dur="500"/>
                                        <p:tgtEl>
                                          <p:spTgt spid="1136884"/>
                                        </p:tgtEl>
                                      </p:cBhvr>
                                    </p:animEffect>
                                  </p:childTnLst>
                                  <p:subTnLst>
                                    <p:audio>
                                      <p:cMediaNode>
                                        <p:cTn display="0" masterRel="sameClick">
                                          <p:stCondLst>
                                            <p:cond evt="begin" delay="0">
                                              <p:tn val="110"/>
                                            </p:cond>
                                          </p:stCondLst>
                                          <p:endCondLst>
                                            <p:cond evt="onStopAudio" delay="0">
                                              <p:tgtEl>
                                                <p:sldTgt/>
                                              </p:tgtEl>
                                            </p:cond>
                                          </p:endCondLst>
                                        </p:cTn>
                                        <p:tgtEl>
                                          <p:sndTgt r:embed="rId3"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1136646">
                                            <p:txEl>
                                              <p:pRg st="19" end="19"/>
                                            </p:txEl>
                                          </p:spTgt>
                                        </p:tgtEl>
                                        <p:attrNameLst>
                                          <p:attrName>style.visibility</p:attrName>
                                        </p:attrNameLst>
                                      </p:cBhvr>
                                      <p:to>
                                        <p:strVal val="visible"/>
                                      </p:to>
                                    </p:set>
                                    <p:anim calcmode="lin" valueType="num">
                                      <p:cBhvr additive="base">
                                        <p:cTn id="117" dur="500" fill="hold"/>
                                        <p:tgtEl>
                                          <p:spTgt spid="1136646">
                                            <p:txEl>
                                              <p:pRg st="19" end="19"/>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1136646">
                                            <p:txEl>
                                              <p:pRg st="19" end="1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5"/>
                                            </p:cond>
                                          </p:stCondLst>
                                          <p:endCondLst>
                                            <p:cond evt="onStopAudio" delay="0">
                                              <p:tgtEl>
                                                <p:sldTgt/>
                                              </p:tgtEl>
                                            </p:cond>
                                          </p:endCondLst>
                                        </p:cTn>
                                        <p:tgtEl>
                                          <p:sndTgt r:embed="rId3" name="camera.wav"/>
                                        </p:tgtEl>
                                      </p:cMediaNode>
                                    </p:audio>
                                  </p:subTnLst>
                                </p:cTn>
                              </p:par>
                            </p:childTnLst>
                          </p:cTn>
                        </p:par>
                        <p:par>
                          <p:cTn id="119" fill="hold">
                            <p:stCondLst>
                              <p:cond delay="500"/>
                            </p:stCondLst>
                            <p:childTnLst>
                              <p:par>
                                <p:cTn id="120" presetID="2" presetClass="entr" presetSubtype="4" fill="hold" nodeType="afterEffect">
                                  <p:stCondLst>
                                    <p:cond delay="0"/>
                                  </p:stCondLst>
                                  <p:childTnLst>
                                    <p:set>
                                      <p:cBhvr>
                                        <p:cTn id="121" dur="1" fill="hold">
                                          <p:stCondLst>
                                            <p:cond delay="0"/>
                                          </p:stCondLst>
                                        </p:cTn>
                                        <p:tgtEl>
                                          <p:spTgt spid="1136871">
                                            <p:txEl>
                                              <p:pRg st="4" end="4"/>
                                            </p:txEl>
                                          </p:spTgt>
                                        </p:tgtEl>
                                        <p:attrNameLst>
                                          <p:attrName>style.visibility</p:attrName>
                                        </p:attrNameLst>
                                      </p:cBhvr>
                                      <p:to>
                                        <p:strVal val="visible"/>
                                      </p:to>
                                    </p:set>
                                    <p:anim calcmode="lin" valueType="num">
                                      <p:cBhvr additive="base">
                                        <p:cTn id="122" dur="500" fill="hold"/>
                                        <p:tgtEl>
                                          <p:spTgt spid="1136871">
                                            <p:txEl>
                                              <p:pRg st="4" end="4"/>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113687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1136646">
                                            <p:txEl>
                                              <p:pRg st="20" end="20"/>
                                            </p:txEl>
                                          </p:spTgt>
                                        </p:tgtEl>
                                        <p:attrNameLst>
                                          <p:attrName>style.visibility</p:attrName>
                                        </p:attrNameLst>
                                      </p:cBhvr>
                                      <p:to>
                                        <p:strVal val="visible"/>
                                      </p:to>
                                    </p:set>
                                    <p:anim calcmode="lin" valueType="num">
                                      <p:cBhvr additive="base">
                                        <p:cTn id="128" dur="500" fill="hold"/>
                                        <p:tgtEl>
                                          <p:spTgt spid="1136646">
                                            <p:txEl>
                                              <p:pRg st="20" end="2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1136646">
                                            <p:txEl>
                                              <p:pRg st="20" end="2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6"/>
                                            </p:cond>
                                          </p:stCondLst>
                                          <p:endCondLst>
                                            <p:cond evt="onStopAudio" delay="0">
                                              <p:tgtEl>
                                                <p:sldTgt/>
                                              </p:tgtEl>
                                            </p:cond>
                                          </p:endCondLst>
                                        </p:cTn>
                                        <p:tgtEl>
                                          <p:sndTgt r:embed="rId3" name="camera.wav"/>
                                        </p:tgtEl>
                                      </p:cMediaNode>
                                    </p:audio>
                                  </p:subTnLst>
                                </p:cTn>
                              </p:par>
                              <p:par>
                                <p:cTn id="130" presetID="2" presetClass="entr" presetSubtype="4" fill="hold" nodeType="withEffect">
                                  <p:stCondLst>
                                    <p:cond delay="0"/>
                                  </p:stCondLst>
                                  <p:childTnLst>
                                    <p:set>
                                      <p:cBhvr>
                                        <p:cTn id="131" dur="1" fill="hold">
                                          <p:stCondLst>
                                            <p:cond delay="0"/>
                                          </p:stCondLst>
                                        </p:cTn>
                                        <p:tgtEl>
                                          <p:spTgt spid="1136646">
                                            <p:txEl>
                                              <p:pRg st="21" end="21"/>
                                            </p:txEl>
                                          </p:spTgt>
                                        </p:tgtEl>
                                        <p:attrNameLst>
                                          <p:attrName>style.visibility</p:attrName>
                                        </p:attrNameLst>
                                      </p:cBhvr>
                                      <p:to>
                                        <p:strVal val="visible"/>
                                      </p:to>
                                    </p:set>
                                    <p:anim calcmode="lin" valueType="num">
                                      <p:cBhvr additive="base">
                                        <p:cTn id="132" dur="500" fill="hold"/>
                                        <p:tgtEl>
                                          <p:spTgt spid="1136646">
                                            <p:txEl>
                                              <p:pRg st="21" end="21"/>
                                            </p:txEl>
                                          </p:spTgt>
                                        </p:tgtEl>
                                        <p:attrNameLst>
                                          <p:attrName>ppt_x</p:attrName>
                                        </p:attrNameLst>
                                      </p:cBhvr>
                                      <p:tavLst>
                                        <p:tav tm="0">
                                          <p:val>
                                            <p:strVal val="#ppt_x"/>
                                          </p:val>
                                        </p:tav>
                                        <p:tav tm="100000">
                                          <p:val>
                                            <p:strVal val="#ppt_x"/>
                                          </p:val>
                                        </p:tav>
                                      </p:tavLst>
                                    </p:anim>
                                    <p:anim calcmode="lin" valueType="num">
                                      <p:cBhvr additive="base">
                                        <p:cTn id="133" dur="500" fill="hold"/>
                                        <p:tgtEl>
                                          <p:spTgt spid="1136646">
                                            <p:txEl>
                                              <p:pRg st="21" end="2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0"/>
                                            </p:cond>
                                          </p:stCondLst>
                                          <p:endCondLst>
                                            <p:cond evt="onStopAudio" delay="0">
                                              <p:tgtEl>
                                                <p:sldTgt/>
                                              </p:tgtEl>
                                            </p:cond>
                                          </p:endCondLst>
                                        </p:cTn>
                                        <p:tgtEl>
                                          <p:sndTgt r:embed="rId3" name="camera.wav"/>
                                        </p:tgtEl>
                                      </p:cMediaNode>
                                    </p:audio>
                                  </p:subTnLst>
                                </p:cTn>
                              </p:par>
                            </p:childTnLst>
                          </p:cTn>
                        </p:par>
                      </p:childTnLst>
                    </p:cTn>
                  </p:par>
                  <p:par>
                    <p:cTn id="134" fill="hold">
                      <p:stCondLst>
                        <p:cond delay="indefinite"/>
                      </p:stCondLst>
                      <p:childTnLst>
                        <p:par>
                          <p:cTn id="135" fill="hold">
                            <p:stCondLst>
                              <p:cond delay="0"/>
                            </p:stCondLst>
                            <p:childTnLst>
                              <p:par>
                                <p:cTn id="136" presetID="4" presetClass="entr" presetSubtype="32" fill="hold" grpId="0" nodeType="clickEffect">
                                  <p:stCondLst>
                                    <p:cond delay="0"/>
                                  </p:stCondLst>
                                  <p:childTnLst>
                                    <p:set>
                                      <p:cBhvr>
                                        <p:cTn id="137" dur="1" fill="hold">
                                          <p:stCondLst>
                                            <p:cond delay="0"/>
                                          </p:stCondLst>
                                        </p:cTn>
                                        <p:tgtEl>
                                          <p:spTgt spid="1136883"/>
                                        </p:tgtEl>
                                        <p:attrNameLst>
                                          <p:attrName>style.visibility</p:attrName>
                                        </p:attrNameLst>
                                      </p:cBhvr>
                                      <p:to>
                                        <p:strVal val="visible"/>
                                      </p:to>
                                    </p:set>
                                    <p:animEffect transition="in" filter="box(out)">
                                      <p:cBhvr>
                                        <p:cTn id="138" dur="500"/>
                                        <p:tgtEl>
                                          <p:spTgt spid="1136883"/>
                                        </p:tgtEl>
                                      </p:cBhvr>
                                    </p:animEffect>
                                  </p:childTnLst>
                                  <p:subTnLst>
                                    <p:audio>
                                      <p:cMediaNode>
                                        <p:cTn display="0" masterRel="sameClick">
                                          <p:stCondLst>
                                            <p:cond evt="begin" delay="0">
                                              <p:tn val="13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83"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8693" name="Rectangle 5"/>
          <p:cNvSpPr>
            <a:spLocks noChangeArrowheads="1"/>
          </p:cNvSpPr>
          <p:nvPr/>
        </p:nvSpPr>
        <p:spPr bwMode="auto">
          <a:xfrm>
            <a:off x="431504" y="136525"/>
            <a:ext cx="6867525" cy="579438"/>
          </a:xfrm>
          <a:prstGeom prst="rect">
            <a:avLst/>
          </a:prstGeom>
          <a:noFill/>
          <a:ln w="9525">
            <a:noFill/>
            <a:miter lim="800000"/>
          </a:ln>
          <a:effectLst/>
        </p:spPr>
        <p:txBody>
          <a:bodyPr anchor="ctr">
            <a:spAutoFit/>
          </a:bodyPr>
          <a:lstStyle/>
          <a:p>
            <a:pPr>
              <a:tabLst>
                <a:tab pos="457200" algn="l"/>
              </a:tabLst>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11.6 </a:t>
            </a:r>
            <a:r>
              <a:rPr lang="zh-CN" altLang="en-US" sz="3200" b="1">
                <a:solidFill>
                  <a:srgbClr val="FF0000"/>
                </a:solidFill>
                <a:effectLst>
                  <a:outerShdw blurRad="38100" dist="38100" dir="2700000" algn="tl">
                    <a:srgbClr val="000000"/>
                  </a:outerShdw>
                </a:effectLst>
                <a:ea typeface="隶书" panose="02010509060101010101" pitchFamily="49" charset="-122"/>
              </a:rPr>
              <a:t>枚举类型变量的定义和引用</a:t>
            </a:r>
            <a:r>
              <a:rPr lang="zh-CN" altLang="en-US">
                <a:solidFill>
                  <a:srgbClr val="FF0000"/>
                </a:solidFill>
              </a:rPr>
              <a:t> </a:t>
            </a:r>
          </a:p>
        </p:txBody>
      </p:sp>
      <p:sp>
        <p:nvSpPr>
          <p:cNvPr id="1138694" name="Rectangle 6"/>
          <p:cNvSpPr>
            <a:spLocks noChangeArrowheads="1"/>
          </p:cNvSpPr>
          <p:nvPr/>
        </p:nvSpPr>
        <p:spPr bwMode="auto">
          <a:xfrm>
            <a:off x="601937" y="764704"/>
            <a:ext cx="11254703" cy="1200329"/>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如果一个变量只有几种可能的值，可以把它定义成枚举类型。所谓“</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枚举</a:t>
            </a:r>
            <a:r>
              <a:rPr lang="zh-CN" altLang="en-US" b="1" dirty="0">
                <a:effectLst>
                  <a:outerShdw blurRad="38100" dist="38100" dir="2700000" algn="tl">
                    <a:srgbClr val="FFFFFF"/>
                  </a:outerShdw>
                </a:effectLst>
                <a:latin typeface="+mn-lt"/>
                <a:ea typeface="楷体" panose="02010609060101010101" pitchFamily="49" charset="-122"/>
              </a:rPr>
              <a:t>”，顾名思义，就是把这种类型数据可取的值一一列举出来。</a:t>
            </a:r>
            <a:r>
              <a:rPr lang="zh-CN" altLang="en-US" b="1" dirty="0">
                <a:solidFill>
                  <a:srgbClr val="CC0000"/>
                </a:solidFill>
                <a:effectLst>
                  <a:outerShdw blurRad="38100" dist="38100" dir="2700000" algn="tl">
                    <a:srgbClr val="000000"/>
                  </a:outerShdw>
                </a:effectLst>
                <a:latin typeface="+mn-lt"/>
                <a:ea typeface="楷体" panose="02010609060101010101" pitchFamily="49" charset="-122"/>
              </a:rPr>
              <a:t>一个枚举型变量取值仅限于列出值的范围</a:t>
            </a:r>
            <a:r>
              <a:rPr lang="zh-CN" altLang="en-US" b="1" dirty="0">
                <a:effectLst>
                  <a:outerShdw blurRad="38100" dist="38100" dir="2700000" algn="tl">
                    <a:srgbClr val="FFFFFF"/>
                  </a:outerShdw>
                </a:effectLst>
                <a:latin typeface="+mn-lt"/>
                <a:ea typeface="楷体" panose="02010609060101010101" pitchFamily="49" charset="-122"/>
              </a:rPr>
              <a:t>。枚举数据类型通常的定义形式为：</a:t>
            </a:r>
          </a:p>
        </p:txBody>
      </p:sp>
      <p:sp>
        <p:nvSpPr>
          <p:cNvPr id="1138698" name="Text Box 10"/>
          <p:cNvSpPr txBox="1">
            <a:spLocks noChangeArrowheads="1"/>
          </p:cNvSpPr>
          <p:nvPr/>
        </p:nvSpPr>
        <p:spPr bwMode="auto">
          <a:xfrm>
            <a:off x="1682454" y="2205162"/>
            <a:ext cx="4053506" cy="1439862"/>
          </a:xfrm>
          <a:prstGeom prst="rect">
            <a:avLst/>
          </a:prstGeom>
          <a:gradFill rotWithShape="1">
            <a:gsLst>
              <a:gs pos="0">
                <a:srgbClr val="FFFF99"/>
              </a:gs>
              <a:gs pos="100000">
                <a:srgbClr val="FFFF99">
                  <a:gamma/>
                  <a:shade val="72549"/>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en-US" altLang="zh-CN" sz="2000" b="1">
                <a:solidFill>
                  <a:srgbClr val="FF0000"/>
                </a:solidFill>
                <a:effectLst>
                  <a:outerShdw blurRad="38100" dist="38100" dir="2700000" algn="tl">
                    <a:srgbClr val="000000"/>
                  </a:outerShdw>
                </a:effectLst>
                <a:latin typeface="+mn-lt"/>
                <a:ea typeface="楷体" panose="02010609060101010101" pitchFamily="49" charset="-122"/>
              </a:rPr>
              <a:t>enum </a:t>
            </a:r>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枚举类型名</a:t>
            </a:r>
          </a:p>
          <a:p>
            <a:r>
              <a:rPr lang="en-US" altLang="zh-CN" sz="2000" b="1">
                <a:effectLst>
                  <a:outerShdw blurRad="38100" dist="38100" dir="2700000" algn="tl">
                    <a:srgbClr val="FFFFFF"/>
                  </a:outerShdw>
                </a:effectLst>
                <a:latin typeface="+mn-lt"/>
                <a:ea typeface="楷体" panose="02010609060101010101" pitchFamily="49" charset="-122"/>
              </a:rPr>
              <a:t>{</a:t>
            </a:r>
          </a:p>
          <a:p>
            <a:r>
              <a:rPr lang="en-US" altLang="zh-CN" sz="2000" b="1">
                <a:effectLst>
                  <a:outerShdw blurRad="38100" dist="38100" dir="2700000" algn="tl">
                    <a:srgbClr val="FFFFFF"/>
                  </a:outerShdw>
                </a:effectLst>
                <a:latin typeface="+mn-lt"/>
                <a:ea typeface="楷体" panose="02010609060101010101" pitchFamily="49" charset="-122"/>
              </a:rPr>
              <a:t>    </a:t>
            </a:r>
            <a:r>
              <a:rPr lang="zh-CN" altLang="en-US" sz="2000" b="1">
                <a:effectLst>
                  <a:outerShdw blurRad="38100" dist="38100" dir="2700000" algn="tl">
                    <a:srgbClr val="FFFFFF"/>
                  </a:outerShdw>
                </a:effectLst>
                <a:latin typeface="+mn-lt"/>
                <a:ea typeface="楷体" panose="02010609060101010101" pitchFamily="49" charset="-122"/>
              </a:rPr>
              <a:t>枚举元素表</a:t>
            </a:r>
          </a:p>
          <a:p>
            <a:r>
              <a:rPr lang="en-US" altLang="zh-CN" sz="2000" b="1">
                <a:effectLst>
                  <a:outerShdw blurRad="38100" dist="38100" dir="2700000" algn="tl">
                    <a:srgbClr val="FFFFFF"/>
                  </a:outerShdw>
                </a:effectLst>
                <a:latin typeface="+mn-lt"/>
                <a:ea typeface="楷体" panose="02010609060101010101" pitchFamily="49" charset="-122"/>
              </a:rPr>
              <a:t>}</a:t>
            </a:r>
            <a:r>
              <a:rPr lang="zh-CN" altLang="en-US" sz="2000" b="1">
                <a:effectLst>
                  <a:outerShdw blurRad="38100" dist="38100" dir="2700000" algn="tl">
                    <a:srgbClr val="FFFFFF"/>
                  </a:outerShdw>
                </a:effectLst>
                <a:latin typeface="+mn-lt"/>
                <a:ea typeface="楷体" panose="02010609060101010101" pitchFamily="49" charset="-122"/>
              </a:rPr>
              <a:t>；</a:t>
            </a:r>
          </a:p>
        </p:txBody>
      </p:sp>
      <p:sp>
        <p:nvSpPr>
          <p:cNvPr id="1138699" name="AutoShape 11"/>
          <p:cNvSpPr>
            <a:spLocks noChangeArrowheads="1"/>
          </p:cNvSpPr>
          <p:nvPr/>
        </p:nvSpPr>
        <p:spPr bwMode="auto">
          <a:xfrm>
            <a:off x="6168008" y="2204789"/>
            <a:ext cx="3024187" cy="792163"/>
          </a:xfrm>
          <a:prstGeom prst="wedgeRoundRectCallout">
            <a:avLst>
              <a:gd name="adj1" fmla="val -140594"/>
              <a:gd name="adj2" fmla="val 50002"/>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r>
              <a:rPr lang="zh-CN" altLang="en-US" sz="2000" b="1">
                <a:effectLst>
                  <a:outerShdw blurRad="38100" dist="38100" dir="2700000" algn="tl">
                    <a:srgbClr val="FFFFFF"/>
                  </a:outerShdw>
                </a:effectLst>
                <a:latin typeface="+mn-lt"/>
                <a:ea typeface="楷体" panose="02010609060101010101" pitchFamily="49" charset="-122"/>
              </a:rPr>
              <a:t>由多个标识符组成，标识符之间用</a:t>
            </a: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逗号</a:t>
            </a:r>
            <a:r>
              <a:rPr lang="zh-CN" altLang="en-US" sz="2000" b="1">
                <a:effectLst>
                  <a:outerShdw blurRad="38100" dist="38100" dir="2700000" algn="tl">
                    <a:srgbClr val="FFFFFF"/>
                  </a:outerShdw>
                </a:effectLst>
                <a:latin typeface="+mn-lt"/>
                <a:ea typeface="楷体" panose="02010609060101010101" pitchFamily="49" charset="-122"/>
              </a:rPr>
              <a:t>分开 </a:t>
            </a:r>
          </a:p>
        </p:txBody>
      </p:sp>
      <p:sp>
        <p:nvSpPr>
          <p:cNvPr id="1138701" name="Rectangle 13" descr="信纸"/>
          <p:cNvSpPr>
            <a:spLocks noChangeArrowheads="1"/>
          </p:cNvSpPr>
          <p:nvPr/>
        </p:nvSpPr>
        <p:spPr bwMode="auto">
          <a:xfrm>
            <a:off x="1699841" y="4162796"/>
            <a:ext cx="9292703"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0000"/>
                </a:solidFill>
                <a:effectLst>
                  <a:outerShdw blurRad="38100" dist="38100" dir="2700000" algn="tl">
                    <a:srgbClr val="000000"/>
                  </a:outerShdw>
                </a:effectLst>
                <a:latin typeface="+mn-lt"/>
                <a:ea typeface="隶书" panose="02010509060101010101" pitchFamily="49" charset="-122"/>
              </a:rPr>
              <a:t>定义枚举类型：</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enum</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weekday</a:t>
            </a:r>
            <a:r>
              <a:rPr lang="en-US" altLang="zh-CN" sz="2000" b="1" dirty="0">
                <a:effectLst>
                  <a:outerShdw blurRad="38100" dist="38100" dir="2700000" algn="tl">
                    <a:srgbClr val="FFFFFF"/>
                  </a:outerShdw>
                </a:effectLst>
                <a:latin typeface="+mn-lt"/>
                <a:ea typeface="楷体" panose="02010609060101010101" pitchFamily="49" charset="-122"/>
              </a:rPr>
              <a:t> {sun, </a:t>
            </a:r>
            <a:r>
              <a:rPr lang="en-US" altLang="zh-CN" sz="2000" b="1" dirty="0" err="1">
                <a:effectLst>
                  <a:outerShdw blurRad="38100" dist="38100" dir="2700000" algn="tl">
                    <a:srgbClr val="FFFFFF"/>
                  </a:outerShdw>
                </a:effectLst>
                <a:latin typeface="+mn-lt"/>
                <a:ea typeface="楷体" panose="02010609060101010101" pitchFamily="49" charset="-122"/>
              </a:rPr>
              <a:t>mon</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tue</a:t>
            </a:r>
            <a:r>
              <a:rPr lang="en-US" altLang="zh-CN" sz="2000" b="1" dirty="0">
                <a:effectLst>
                  <a:outerShdw blurRad="38100" dist="38100" dir="2700000" algn="tl">
                    <a:srgbClr val="FFFFFF"/>
                  </a:outerShdw>
                </a:effectLst>
                <a:latin typeface="+mn-lt"/>
                <a:ea typeface="楷体" panose="02010609060101010101" pitchFamily="49" charset="-122"/>
              </a:rPr>
              <a:t>, wed, </a:t>
            </a:r>
            <a:r>
              <a:rPr lang="en-US" altLang="zh-CN" sz="2000" b="1" dirty="0" err="1">
                <a:effectLst>
                  <a:outerShdw blurRad="38100" dist="38100" dir="2700000" algn="tl">
                    <a:srgbClr val="FFFFFF"/>
                  </a:outerShdw>
                </a:effectLst>
                <a:latin typeface="+mn-lt"/>
                <a:ea typeface="楷体" panose="02010609060101010101" pitchFamily="49" charset="-122"/>
              </a:rPr>
              <a:t>thu</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fri</a:t>
            </a:r>
            <a:r>
              <a:rPr lang="en-US" altLang="zh-CN" sz="2000" b="1" dirty="0">
                <a:effectLst>
                  <a:outerShdw blurRad="38100" dist="38100" dir="2700000" algn="tl">
                    <a:srgbClr val="FFFFFF"/>
                  </a:outerShdw>
                </a:effectLst>
                <a:latin typeface="+mn-lt"/>
                <a:ea typeface="楷体" panose="02010609060101010101" pitchFamily="49" charset="-122"/>
              </a:rPr>
              <a:t>, sat};</a:t>
            </a:r>
          </a:p>
        </p:txBody>
      </p:sp>
      <p:sp>
        <p:nvSpPr>
          <p:cNvPr id="1138702" name="Rectangle 14" descr="信纸"/>
          <p:cNvSpPr>
            <a:spLocks noChangeArrowheads="1"/>
          </p:cNvSpPr>
          <p:nvPr/>
        </p:nvSpPr>
        <p:spPr bwMode="auto">
          <a:xfrm>
            <a:off x="1686851" y="4972665"/>
            <a:ext cx="9292703"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r>
              <a:rPr lang="zh-CN" altLang="en-US" sz="2000" b="1" dirty="0">
                <a:solidFill>
                  <a:srgbClr val="FF0000"/>
                </a:solidFill>
                <a:effectLst>
                  <a:outerShdw blurRad="38100" dist="38100" dir="2700000" algn="tl">
                    <a:srgbClr val="000000"/>
                  </a:outerShdw>
                </a:effectLst>
                <a:latin typeface="+mn-lt"/>
                <a:ea typeface="隶书" panose="02010509060101010101" pitchFamily="49" charset="-122"/>
              </a:rPr>
              <a:t>定义枚举类型变量：</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enum</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weekday</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today, </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nextday</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p>
        </p:txBody>
      </p:sp>
      <p:sp>
        <p:nvSpPr>
          <p:cNvPr id="1138703" name="Rectangle 15" descr="信纸"/>
          <p:cNvSpPr>
            <a:spLocks noChangeArrowheads="1"/>
          </p:cNvSpPr>
          <p:nvPr/>
        </p:nvSpPr>
        <p:spPr bwMode="auto">
          <a:xfrm>
            <a:off x="1690103" y="6129338"/>
            <a:ext cx="9291600"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enum</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 weekday</a:t>
            </a:r>
            <a:r>
              <a:rPr lang="en-US" altLang="zh-CN" sz="2000" b="1" dirty="0">
                <a:effectLst>
                  <a:outerShdw blurRad="38100" dist="38100" dir="2700000" algn="tl">
                    <a:srgbClr val="FFFFFF"/>
                  </a:outerShdw>
                </a:effectLst>
                <a:latin typeface="+mn-lt"/>
                <a:ea typeface="楷体" panose="02010609060101010101" pitchFamily="49" charset="-122"/>
              </a:rPr>
              <a:t> {sun, mon, </a:t>
            </a:r>
            <a:r>
              <a:rPr lang="en-US" altLang="zh-CN" sz="2000" b="1" dirty="0" err="1">
                <a:effectLst>
                  <a:outerShdw blurRad="38100" dist="38100" dir="2700000" algn="tl">
                    <a:srgbClr val="FFFFFF"/>
                  </a:outerShdw>
                </a:effectLst>
                <a:latin typeface="+mn-lt"/>
                <a:ea typeface="楷体" panose="02010609060101010101" pitchFamily="49" charset="-122"/>
              </a:rPr>
              <a:t>tue</a:t>
            </a:r>
            <a:r>
              <a:rPr lang="en-US" altLang="zh-CN" sz="2000" b="1" dirty="0">
                <a:effectLst>
                  <a:outerShdw blurRad="38100" dist="38100" dir="2700000" algn="tl">
                    <a:srgbClr val="FFFFFF"/>
                  </a:outerShdw>
                </a:effectLst>
                <a:latin typeface="+mn-lt"/>
                <a:ea typeface="楷体" panose="02010609060101010101" pitchFamily="49" charset="-122"/>
              </a:rPr>
              <a:t>, wed, </a:t>
            </a:r>
            <a:r>
              <a:rPr lang="en-US" altLang="zh-CN" sz="2000" b="1" dirty="0" err="1">
                <a:effectLst>
                  <a:outerShdw blurRad="38100" dist="38100" dir="2700000" algn="tl">
                    <a:srgbClr val="FFFFFF"/>
                  </a:outerShdw>
                </a:effectLst>
                <a:latin typeface="+mn-lt"/>
                <a:ea typeface="楷体" panose="02010609060101010101" pitchFamily="49" charset="-122"/>
              </a:rPr>
              <a:t>thu</a:t>
            </a:r>
            <a:r>
              <a:rPr lang="en-US" altLang="zh-CN" sz="2000" b="1" dirty="0">
                <a:effectLst>
                  <a:outerShdw blurRad="38100" dist="38100" dir="2700000" algn="tl">
                    <a:srgbClr val="FFFFFF"/>
                  </a:outerShdw>
                </a:effectLst>
                <a:latin typeface="+mn-lt"/>
                <a:ea typeface="楷体" panose="02010609060101010101" pitchFamily="49" charset="-122"/>
              </a:rPr>
              <a:t>, </a:t>
            </a:r>
            <a:r>
              <a:rPr lang="en-US" altLang="zh-CN" sz="2000" b="1" dirty="0" err="1">
                <a:effectLst>
                  <a:outerShdw blurRad="38100" dist="38100" dir="2700000" algn="tl">
                    <a:srgbClr val="FFFFFF"/>
                  </a:outerShdw>
                </a:effectLst>
                <a:latin typeface="+mn-lt"/>
                <a:ea typeface="楷体" panose="02010609060101010101" pitchFamily="49" charset="-122"/>
              </a:rPr>
              <a:t>fri</a:t>
            </a:r>
            <a:r>
              <a:rPr lang="en-US" altLang="zh-CN" sz="2000" b="1" dirty="0">
                <a:effectLst>
                  <a:outerShdw blurRad="38100" dist="38100" dir="2700000" algn="tl">
                    <a:srgbClr val="FFFFFF"/>
                  </a:outerShdw>
                </a:effectLst>
                <a:latin typeface="+mn-lt"/>
                <a:ea typeface="楷体" panose="02010609060101010101" pitchFamily="49" charset="-122"/>
              </a:rPr>
              <a:t>, sat}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today, </a:t>
            </a:r>
            <a:r>
              <a:rPr lang="en-US" altLang="zh-CN" sz="2000" b="1" dirty="0" err="1">
                <a:solidFill>
                  <a:schemeClr val="accent2"/>
                </a:solidFill>
                <a:effectLst>
                  <a:outerShdw blurRad="38100" dist="38100" dir="2700000" algn="tl">
                    <a:srgbClr val="000000"/>
                  </a:outerShdw>
                </a:effectLst>
                <a:latin typeface="+mn-lt"/>
                <a:ea typeface="楷体" panose="02010609060101010101" pitchFamily="49" charset="-122"/>
              </a:rPr>
              <a:t>nextday</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p>
        </p:txBody>
      </p:sp>
      <p:sp>
        <p:nvSpPr>
          <p:cNvPr id="1138705" name="AutoShape 17"/>
          <p:cNvSpPr>
            <a:spLocks noChangeArrowheads="1"/>
          </p:cNvSpPr>
          <p:nvPr/>
        </p:nvSpPr>
        <p:spPr bwMode="auto">
          <a:xfrm>
            <a:off x="5498804" y="5459413"/>
            <a:ext cx="358775" cy="633412"/>
          </a:xfrm>
          <a:prstGeom prst="upDownArrow">
            <a:avLst>
              <a:gd name="adj1" fmla="val 50000"/>
              <a:gd name="adj2" fmla="val 35310"/>
            </a:avLst>
          </a:prstGeom>
          <a:gradFill rotWithShape="1">
            <a:gsLst>
              <a:gs pos="0">
                <a:srgbClr val="00FFFF"/>
              </a:gs>
              <a:gs pos="100000">
                <a:srgbClr val="00FFFF">
                  <a:gamma/>
                  <a:shade val="46275"/>
                  <a:invGamma/>
                </a:srgbClr>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vert="eaVert" wrap="none" anchor="ctr"/>
          <a:lstStyle/>
          <a:p>
            <a:endParaRPr lang="zh-CN" altLang="en-US">
              <a:latin typeface="+mn-lt"/>
              <a:ea typeface="楷体" panose="02010609060101010101" pitchFamily="49" charset="-122"/>
            </a:endParaRPr>
          </a:p>
        </p:txBody>
      </p:sp>
      <p:sp>
        <p:nvSpPr>
          <p:cNvPr id="1138707" name="Oval 19"/>
          <p:cNvSpPr>
            <a:spLocks noChangeArrowheads="1"/>
          </p:cNvSpPr>
          <p:nvPr/>
        </p:nvSpPr>
        <p:spPr bwMode="auto">
          <a:xfrm>
            <a:off x="6970901" y="6137275"/>
            <a:ext cx="1884363" cy="431800"/>
          </a:xfrm>
          <a:prstGeom prst="ellipse">
            <a:avLst/>
          </a:prstGeom>
          <a:noFill/>
          <a:ln w="28575">
            <a:solidFill>
              <a:srgbClr val="FF0000"/>
            </a:solidFill>
            <a:round/>
          </a:ln>
          <a:effectLst/>
        </p:spPr>
        <p:txBody>
          <a:bodyPr wrap="none" anchor="ctr"/>
          <a:lstStyle/>
          <a:p>
            <a:endParaRPr lang="zh-CN" altLang="en-US"/>
          </a:p>
        </p:txBody>
      </p:sp>
      <p:sp>
        <p:nvSpPr>
          <p:cNvPr id="1138708" name="Oval 20"/>
          <p:cNvSpPr>
            <a:spLocks noChangeArrowheads="1"/>
          </p:cNvSpPr>
          <p:nvPr/>
        </p:nvSpPr>
        <p:spPr bwMode="auto">
          <a:xfrm>
            <a:off x="5274532" y="4077072"/>
            <a:ext cx="3600450" cy="633413"/>
          </a:xfrm>
          <a:prstGeom prst="ellipse">
            <a:avLst/>
          </a:prstGeom>
          <a:noFill/>
          <a:ln w="28575">
            <a:solidFill>
              <a:srgbClr val="0000FF"/>
            </a:solidFill>
            <a:round/>
          </a:ln>
          <a:effectLst/>
        </p:spPr>
        <p:txBody>
          <a:bodyPr wrap="none" anchor="ctr"/>
          <a:lstStyle/>
          <a:p>
            <a:endParaRPr lang="zh-CN" altLang="en-US"/>
          </a:p>
        </p:txBody>
      </p:sp>
      <p:grpSp>
        <p:nvGrpSpPr>
          <p:cNvPr id="1138712" name="Group 24"/>
          <p:cNvGrpSpPr/>
          <p:nvPr/>
        </p:nvGrpSpPr>
        <p:grpSpPr bwMode="auto">
          <a:xfrm>
            <a:off x="7894342" y="4645026"/>
            <a:ext cx="1068387" cy="1655763"/>
            <a:chOff x="4979" y="2926"/>
            <a:chExt cx="673" cy="1043"/>
          </a:xfrm>
        </p:grpSpPr>
        <p:sp>
          <p:nvSpPr>
            <p:cNvPr id="1138709" name="AutoShape 21"/>
            <p:cNvSpPr>
              <a:spLocks noChangeArrowheads="1"/>
            </p:cNvSpPr>
            <p:nvPr/>
          </p:nvSpPr>
          <p:spPr bwMode="auto">
            <a:xfrm rot="14583628">
              <a:off x="4571" y="3334"/>
              <a:ext cx="1043" cy="22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99CC"/>
                </a:gs>
                <a:gs pos="100000">
                  <a:schemeClr val="bg1"/>
                </a:gs>
              </a:gsLst>
              <a:lin ang="5400000" scaled="1"/>
            </a:gradFill>
            <a:ln w="9525">
              <a:solidFill>
                <a:schemeClr val="tx1"/>
              </a:solidFill>
              <a:miter lim="800000"/>
            </a:ln>
            <a:effectLst>
              <a:outerShdw dist="107763" dir="2700000" algn="ctr" rotWithShape="0">
                <a:schemeClr val="bg2">
                  <a:alpha val="50000"/>
                </a:schemeClr>
              </a:outerShdw>
            </a:effectLst>
          </p:spPr>
          <p:txBody>
            <a:bodyPr wrap="none" anchor="ctr"/>
            <a:lstStyle/>
            <a:p>
              <a:endParaRPr lang="zh-CN" altLang="en-US"/>
            </a:p>
          </p:txBody>
        </p:sp>
        <p:sp>
          <p:nvSpPr>
            <p:cNvPr id="1138711" name="Text Box 23"/>
            <p:cNvSpPr txBox="1">
              <a:spLocks noChangeArrowheads="1"/>
            </p:cNvSpPr>
            <p:nvPr/>
          </p:nvSpPr>
          <p:spPr bwMode="auto">
            <a:xfrm>
              <a:off x="5131" y="3249"/>
              <a:ext cx="521" cy="250"/>
            </a:xfrm>
            <a:prstGeom prst="rect">
              <a:avLst/>
            </a:prstGeom>
            <a:noFill/>
            <a:ln w="9525">
              <a:noFill/>
              <a:miter lim="800000"/>
            </a:ln>
            <a:effectLst/>
          </p:spPr>
          <p:txBody>
            <a:bodyPr>
              <a:spAutoFit/>
            </a:bodyPr>
            <a:lstStyle/>
            <a:p>
              <a:pPr>
                <a:spcBef>
                  <a:spcPct val="50000"/>
                </a:spcBef>
              </a:pPr>
              <a:r>
                <a:rPr lang="zh-CN" altLang="en-US" sz="2000" b="1" dirty="0">
                  <a:solidFill>
                    <a:srgbClr val="CC0000"/>
                  </a:solidFill>
                  <a:effectLst>
                    <a:outerShdw blurRad="38100" dist="38100" dir="2700000" algn="tl">
                      <a:srgbClr val="000000"/>
                    </a:outerShdw>
                  </a:effectLst>
                  <a:latin typeface="楷体" panose="02010609060101010101" pitchFamily="49" charset="-122"/>
                  <a:ea typeface="楷体" panose="02010609060101010101" pitchFamily="49" charset="-122"/>
                </a:rPr>
                <a:t>取值</a:t>
              </a:r>
            </a:p>
          </p:txBody>
        </p:sp>
      </p:grpSp>
      <p:grpSp>
        <p:nvGrpSpPr>
          <p:cNvPr id="1138713" name="Group 25"/>
          <p:cNvGrpSpPr/>
          <p:nvPr/>
        </p:nvGrpSpPr>
        <p:grpSpPr bwMode="auto">
          <a:xfrm>
            <a:off x="-9822" y="0"/>
            <a:ext cx="446088" cy="6858000"/>
            <a:chOff x="0" y="0"/>
            <a:chExt cx="281" cy="4320"/>
          </a:xfrm>
        </p:grpSpPr>
        <p:sp>
          <p:nvSpPr>
            <p:cNvPr id="1138714" name="Text Box 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38715" name="Text Box 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8694"/>
                                        </p:tgtEl>
                                        <p:attrNameLst>
                                          <p:attrName>style.visibility</p:attrName>
                                        </p:attrNameLst>
                                      </p:cBhvr>
                                      <p:to>
                                        <p:strVal val="visible"/>
                                      </p:to>
                                    </p:set>
                                    <p:animEffect transition="in" filter="box(out)">
                                      <p:cBhvr>
                                        <p:cTn id="7" dur="500"/>
                                        <p:tgtEl>
                                          <p:spTgt spid="113869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8698"/>
                                        </p:tgtEl>
                                        <p:attrNameLst>
                                          <p:attrName>style.visibility</p:attrName>
                                        </p:attrNameLst>
                                      </p:cBhvr>
                                      <p:to>
                                        <p:strVal val="visible"/>
                                      </p:to>
                                    </p:set>
                                    <p:animEffect transition="in" filter="box(out)">
                                      <p:cBhvr>
                                        <p:cTn id="12" dur="500"/>
                                        <p:tgtEl>
                                          <p:spTgt spid="1138698"/>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138699"/>
                                        </p:tgtEl>
                                        <p:attrNameLst>
                                          <p:attrName>style.visibility</p:attrName>
                                        </p:attrNameLst>
                                      </p:cBhvr>
                                      <p:to>
                                        <p:strVal val="visible"/>
                                      </p:to>
                                    </p:set>
                                    <p:animEffect transition="in" filter="strips(upRight)">
                                      <p:cBhvr>
                                        <p:cTn id="17" dur="500"/>
                                        <p:tgtEl>
                                          <p:spTgt spid="1138699"/>
                                        </p:tgtEl>
                                      </p:cBhvr>
                                    </p:animEffect>
                                  </p:childTnLst>
                                  <p:subTnLst>
                                    <p:audio>
                                      <p:cMediaNode>
                                        <p:cTn display="0" masterRel="sameClick">
                                          <p:stCondLst>
                                            <p:cond evt="begin" delay="0">
                                              <p:tn val="15"/>
                                            </p:cond>
                                          </p:stCondLst>
                                          <p:endCondLst>
                                            <p:cond evt="onStopAudio" delay="0">
                                              <p:tgtEl>
                                                <p:sldTgt/>
                                              </p:tgtEl>
                                            </p:cond>
                                          </p:endCondLst>
                                        </p:cTn>
                                        <p:tgtEl>
                                          <p:sndTgt r:embed="rId4" name="laser.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38701"/>
                                        </p:tgtEl>
                                        <p:attrNameLst>
                                          <p:attrName>style.visibility</p:attrName>
                                        </p:attrNameLst>
                                      </p:cBhvr>
                                      <p:to>
                                        <p:strVal val="visible"/>
                                      </p:to>
                                    </p:set>
                                    <p:animEffect transition="in" filter="box(out)">
                                      <p:cBhvr>
                                        <p:cTn id="22" dur="500"/>
                                        <p:tgtEl>
                                          <p:spTgt spid="1138701"/>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38702"/>
                                        </p:tgtEl>
                                        <p:attrNameLst>
                                          <p:attrName>style.visibility</p:attrName>
                                        </p:attrNameLst>
                                      </p:cBhvr>
                                      <p:to>
                                        <p:strVal val="visible"/>
                                      </p:to>
                                    </p:set>
                                    <p:animEffect transition="in" filter="box(out)">
                                      <p:cBhvr>
                                        <p:cTn id="27" dur="500"/>
                                        <p:tgtEl>
                                          <p:spTgt spid="1138702"/>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138705"/>
                                        </p:tgtEl>
                                        <p:attrNameLst>
                                          <p:attrName>style.visibility</p:attrName>
                                        </p:attrNameLst>
                                      </p:cBhvr>
                                      <p:to>
                                        <p:strVal val="visible"/>
                                      </p:to>
                                    </p:set>
                                    <p:animEffect transition="in" filter="strips(downRight)">
                                      <p:cBhvr>
                                        <p:cTn id="32" dur="500"/>
                                        <p:tgtEl>
                                          <p:spTgt spid="1138705"/>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par>
                          <p:cTn id="33" fill="hold">
                            <p:stCondLst>
                              <p:cond delay="500"/>
                            </p:stCondLst>
                            <p:childTnLst>
                              <p:par>
                                <p:cTn id="34" presetID="4" presetClass="entr" presetSubtype="32" fill="hold" grpId="0" nodeType="afterEffect">
                                  <p:stCondLst>
                                    <p:cond delay="0"/>
                                  </p:stCondLst>
                                  <p:childTnLst>
                                    <p:set>
                                      <p:cBhvr>
                                        <p:cTn id="35" dur="1" fill="hold">
                                          <p:stCondLst>
                                            <p:cond delay="0"/>
                                          </p:stCondLst>
                                        </p:cTn>
                                        <p:tgtEl>
                                          <p:spTgt spid="1138703"/>
                                        </p:tgtEl>
                                        <p:attrNameLst>
                                          <p:attrName>style.visibility</p:attrName>
                                        </p:attrNameLst>
                                      </p:cBhvr>
                                      <p:to>
                                        <p:strVal val="visible"/>
                                      </p:to>
                                    </p:set>
                                    <p:animEffect transition="in" filter="box(out)">
                                      <p:cBhvr>
                                        <p:cTn id="36" dur="500"/>
                                        <p:tgtEl>
                                          <p:spTgt spid="1138703"/>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3" fill="hold" grpId="0" nodeType="clickEffect">
                                  <p:stCondLst>
                                    <p:cond delay="0"/>
                                  </p:stCondLst>
                                  <p:childTnLst>
                                    <p:set>
                                      <p:cBhvr>
                                        <p:cTn id="40" dur="1" fill="hold">
                                          <p:stCondLst>
                                            <p:cond delay="0"/>
                                          </p:stCondLst>
                                        </p:cTn>
                                        <p:tgtEl>
                                          <p:spTgt spid="1138707"/>
                                        </p:tgtEl>
                                        <p:attrNameLst>
                                          <p:attrName>style.visibility</p:attrName>
                                        </p:attrNameLst>
                                      </p:cBhvr>
                                      <p:to>
                                        <p:strVal val="visible"/>
                                      </p:to>
                                    </p:set>
                                    <p:animEffect transition="in" filter="strips(upRight)">
                                      <p:cBhvr>
                                        <p:cTn id="41" dur="500"/>
                                        <p:tgtEl>
                                          <p:spTgt spid="1138707"/>
                                        </p:tgtEl>
                                      </p:cBhvr>
                                    </p:animEffect>
                                  </p:childTnLst>
                                  <p:subTnLst>
                                    <p:audio>
                                      <p:cMediaNode>
                                        <p:cTn display="0" masterRel="sameClick">
                                          <p:stCondLst>
                                            <p:cond evt="begin" delay="0">
                                              <p:tn val="39"/>
                                            </p:cond>
                                          </p:stCondLst>
                                          <p:endCondLst>
                                            <p:cond evt="onStopAudio" delay="0">
                                              <p:tgtEl>
                                                <p:sldTgt/>
                                              </p:tgtEl>
                                            </p:cond>
                                          </p:endCondLst>
                                        </p:cTn>
                                        <p:tgtEl>
                                          <p:sndTgt r:embed="rId3" name="camera.wav"/>
                                        </p:tgtEl>
                                      </p:cMediaNode>
                                    </p:audio>
                                  </p:subTnLst>
                                </p:cTn>
                              </p:par>
                            </p:childTnLst>
                          </p:cTn>
                        </p:par>
                        <p:par>
                          <p:cTn id="42" fill="hold">
                            <p:stCondLst>
                              <p:cond delay="500"/>
                            </p:stCondLst>
                            <p:childTnLst>
                              <p:par>
                                <p:cTn id="43" presetID="18" presetClass="entr" presetSubtype="9" fill="hold" nodeType="afterEffect">
                                  <p:stCondLst>
                                    <p:cond delay="0"/>
                                  </p:stCondLst>
                                  <p:childTnLst>
                                    <p:set>
                                      <p:cBhvr>
                                        <p:cTn id="44" dur="1" fill="hold">
                                          <p:stCondLst>
                                            <p:cond delay="0"/>
                                          </p:stCondLst>
                                        </p:cTn>
                                        <p:tgtEl>
                                          <p:spTgt spid="1138712"/>
                                        </p:tgtEl>
                                        <p:attrNameLst>
                                          <p:attrName>style.visibility</p:attrName>
                                        </p:attrNameLst>
                                      </p:cBhvr>
                                      <p:to>
                                        <p:strVal val="visible"/>
                                      </p:to>
                                    </p:set>
                                    <p:animEffect transition="in" filter="strips(upLeft)">
                                      <p:cBhvr>
                                        <p:cTn id="45" dur="500"/>
                                        <p:tgtEl>
                                          <p:spTgt spid="1138712"/>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par>
                          <p:cTn id="46" fill="hold">
                            <p:stCondLst>
                              <p:cond delay="1000"/>
                            </p:stCondLst>
                            <p:childTnLst>
                              <p:par>
                                <p:cTn id="47" presetID="18" presetClass="entr" presetSubtype="12" fill="hold" grpId="0" nodeType="afterEffect">
                                  <p:stCondLst>
                                    <p:cond delay="0"/>
                                  </p:stCondLst>
                                  <p:childTnLst>
                                    <p:set>
                                      <p:cBhvr>
                                        <p:cTn id="48" dur="1" fill="hold">
                                          <p:stCondLst>
                                            <p:cond delay="0"/>
                                          </p:stCondLst>
                                        </p:cTn>
                                        <p:tgtEl>
                                          <p:spTgt spid="1138708"/>
                                        </p:tgtEl>
                                        <p:attrNameLst>
                                          <p:attrName>style.visibility</p:attrName>
                                        </p:attrNameLst>
                                      </p:cBhvr>
                                      <p:to>
                                        <p:strVal val="visible"/>
                                      </p:to>
                                    </p:set>
                                    <p:animEffect transition="in" filter="strips(downLeft)">
                                      <p:cBhvr>
                                        <p:cTn id="49" dur="500"/>
                                        <p:tgtEl>
                                          <p:spTgt spid="1138708"/>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694" grpId="0"/>
      <p:bldP spid="1138698" grpId="0" animBg="1"/>
      <p:bldP spid="1138699" grpId="0" animBg="1"/>
      <p:bldP spid="1138701" grpId="0" animBg="1"/>
      <p:bldP spid="1138702" grpId="0" animBg="1"/>
      <p:bldP spid="1138703" grpId="0" animBg="1"/>
      <p:bldP spid="1138705" grpId="0" animBg="1"/>
      <p:bldP spid="1138707" grpId="0" animBg="1"/>
      <p:bldP spid="1138708"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0747" name="Rectangle 11" descr="信纸"/>
          <p:cNvSpPr>
            <a:spLocks noChangeArrowheads="1"/>
          </p:cNvSpPr>
          <p:nvPr/>
        </p:nvSpPr>
        <p:spPr bwMode="auto">
          <a:xfrm>
            <a:off x="1378481" y="294332"/>
            <a:ext cx="8640241"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0000"/>
                </a:solidFill>
                <a:effectLst>
                  <a:outerShdw blurRad="38100" dist="38100" dir="2700000" algn="tl">
                    <a:srgbClr val="000000"/>
                  </a:outerShdw>
                </a:effectLst>
              </a:rPr>
              <a:t>enum</a:t>
            </a:r>
            <a:r>
              <a:rPr lang="en-US" altLang="zh-CN" sz="2000" b="1" dirty="0">
                <a:solidFill>
                  <a:srgbClr val="FF0000"/>
                </a:solidFill>
                <a:effectLst>
                  <a:outerShdw blurRad="38100" dist="38100" dir="2700000" algn="tl">
                    <a:srgbClr val="000000"/>
                  </a:outerShdw>
                </a:effectLst>
              </a:rPr>
              <a:t> weekday</a:t>
            </a:r>
            <a:r>
              <a:rPr lang="en-US" altLang="zh-CN" sz="2000" b="1" dirty="0">
                <a:effectLst>
                  <a:outerShdw blurRad="38100" dist="38100" dir="2700000" algn="tl">
                    <a:srgbClr val="FFFFFF"/>
                  </a:outerShdw>
                </a:effectLst>
              </a:rPr>
              <a:t> {sun, </a:t>
            </a:r>
            <a:r>
              <a:rPr lang="en-US" altLang="zh-CN" sz="2000" b="1" dirty="0" err="1">
                <a:effectLst>
                  <a:outerShdw blurRad="38100" dist="38100" dir="2700000" algn="tl">
                    <a:srgbClr val="FFFFFF"/>
                  </a:outerShdw>
                </a:effectLst>
              </a:rPr>
              <a:t>mon</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tue</a:t>
            </a:r>
            <a:r>
              <a:rPr lang="en-US" altLang="zh-CN" sz="2000" b="1" dirty="0">
                <a:effectLst>
                  <a:outerShdw blurRad="38100" dist="38100" dir="2700000" algn="tl">
                    <a:srgbClr val="FFFFFF"/>
                  </a:outerShdw>
                </a:effectLst>
              </a:rPr>
              <a:t>, wed, </a:t>
            </a:r>
            <a:r>
              <a:rPr lang="en-US" altLang="zh-CN" sz="2000" b="1" dirty="0" err="1">
                <a:effectLst>
                  <a:outerShdw blurRad="38100" dist="38100" dir="2700000" algn="tl">
                    <a:srgbClr val="FFFFFF"/>
                  </a:outerShdw>
                </a:effectLst>
              </a:rPr>
              <a:t>thu</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fri</a:t>
            </a:r>
            <a:r>
              <a:rPr lang="en-US" altLang="zh-CN" sz="2000" b="1" dirty="0">
                <a:effectLst>
                  <a:outerShdw blurRad="38100" dist="38100" dir="2700000" algn="tl">
                    <a:srgbClr val="FFFFFF"/>
                  </a:outerShdw>
                </a:effectLst>
              </a:rPr>
              <a:t>, sat} </a:t>
            </a:r>
            <a:r>
              <a:rPr lang="en-US" altLang="zh-CN" sz="2000" b="1" dirty="0">
                <a:solidFill>
                  <a:schemeClr val="accent2"/>
                </a:solidFill>
                <a:effectLst>
                  <a:outerShdw blurRad="38100" dist="38100" dir="2700000" algn="tl">
                    <a:srgbClr val="000000"/>
                  </a:outerShdw>
                </a:effectLst>
              </a:rPr>
              <a:t>today, </a:t>
            </a:r>
            <a:r>
              <a:rPr lang="en-US" altLang="zh-CN" sz="2000" b="1" dirty="0" err="1">
                <a:solidFill>
                  <a:schemeClr val="accent2"/>
                </a:solidFill>
                <a:effectLst>
                  <a:outerShdw blurRad="38100" dist="38100" dir="2700000" algn="tl">
                    <a:srgbClr val="000000"/>
                  </a:outerShdw>
                </a:effectLst>
              </a:rPr>
              <a:t>nextday</a:t>
            </a:r>
            <a:r>
              <a:rPr lang="en-US" altLang="zh-CN" sz="2000" b="1" dirty="0">
                <a:solidFill>
                  <a:schemeClr val="accent2"/>
                </a:solidFill>
                <a:effectLst>
                  <a:outerShdw blurRad="38100" dist="38100" dir="2700000" algn="tl">
                    <a:srgbClr val="000000"/>
                  </a:outerShdw>
                </a:effectLst>
              </a:rPr>
              <a:t>;</a:t>
            </a:r>
          </a:p>
        </p:txBody>
      </p:sp>
      <p:sp>
        <p:nvSpPr>
          <p:cNvPr id="1140754" name="Rectangle 18" descr="信纸"/>
          <p:cNvSpPr>
            <a:spLocks noChangeArrowheads="1"/>
          </p:cNvSpPr>
          <p:nvPr/>
        </p:nvSpPr>
        <p:spPr bwMode="auto">
          <a:xfrm>
            <a:off x="1374354" y="981085"/>
            <a:ext cx="3891840" cy="15906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b="1">
                <a:effectLst>
                  <a:outerShdw blurRad="38100" dist="38100" dir="2700000" algn="tl">
                    <a:srgbClr val="FFFFFF"/>
                  </a:outerShdw>
                </a:effectLst>
              </a:rPr>
              <a:t>today = sun;</a:t>
            </a:r>
          </a:p>
          <a:p>
            <a:pPr indent="266700"/>
            <a:r>
              <a:rPr lang="en-US" altLang="zh-CN" b="1">
                <a:effectLst>
                  <a:outerShdw blurRad="38100" dist="38100" dir="2700000" algn="tl">
                    <a:srgbClr val="FFFFFF"/>
                  </a:outerShdw>
                </a:effectLst>
              </a:rPr>
              <a:t>nextday = mon;</a:t>
            </a:r>
          </a:p>
          <a:p>
            <a:pPr indent="266700"/>
            <a:r>
              <a:rPr lang="en-US" altLang="zh-CN" b="1">
                <a:effectLst>
                  <a:outerShdw blurRad="38100" dist="38100" dir="2700000" algn="tl">
                    <a:srgbClr val="FFFFFF"/>
                  </a:outerShdw>
                </a:effectLst>
              </a:rPr>
              <a:t>if (today == sat)</a:t>
            </a:r>
          </a:p>
          <a:p>
            <a:pPr indent="266700"/>
            <a:r>
              <a:rPr lang="en-US" altLang="zh-CN" b="1">
                <a:effectLst>
                  <a:outerShdw blurRad="38100" dist="38100" dir="2700000" algn="tl">
                    <a:srgbClr val="FFFFFF"/>
                  </a:outerShdw>
                </a:effectLst>
              </a:rPr>
              <a:t>    nextday = sun;</a:t>
            </a:r>
          </a:p>
        </p:txBody>
      </p:sp>
      <p:sp>
        <p:nvSpPr>
          <p:cNvPr id="1140755" name="Rectangle 19" descr="信纸"/>
          <p:cNvSpPr>
            <a:spLocks noChangeArrowheads="1"/>
          </p:cNvSpPr>
          <p:nvPr/>
        </p:nvSpPr>
        <p:spPr bwMode="auto">
          <a:xfrm>
            <a:off x="5986274" y="1455167"/>
            <a:ext cx="4032448" cy="46166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b="1">
                <a:effectLst>
                  <a:outerShdw blurRad="38100" dist="38100" dir="2700000" algn="tl">
                    <a:srgbClr val="FFFFFF"/>
                  </a:outerShdw>
                </a:effectLst>
              </a:rPr>
              <a:t>today = 100;</a:t>
            </a:r>
            <a:r>
              <a:rPr lang="en-US" altLang="zh-CN"/>
              <a:t> </a:t>
            </a:r>
          </a:p>
        </p:txBody>
      </p:sp>
      <p:sp>
        <p:nvSpPr>
          <p:cNvPr id="1140756" name="Text Box 20"/>
          <p:cNvSpPr txBox="1">
            <a:spLocks noChangeArrowheads="1"/>
          </p:cNvSpPr>
          <p:nvPr/>
        </p:nvSpPr>
        <p:spPr bwMode="auto">
          <a:xfrm>
            <a:off x="4475619" y="1412776"/>
            <a:ext cx="790575" cy="641350"/>
          </a:xfrm>
          <a:prstGeom prst="rect">
            <a:avLst/>
          </a:prstGeom>
          <a:noFill/>
          <a:ln w="9525">
            <a:noFill/>
            <a:miter lim="800000"/>
          </a:ln>
          <a:effectLst/>
        </p:spPr>
        <p:txBody>
          <a:bodyPr>
            <a:spAutoFit/>
          </a:bodyPr>
          <a:lstStyle/>
          <a:p>
            <a:pPr>
              <a:spcBef>
                <a:spcPct val="50000"/>
              </a:spcBef>
            </a:pPr>
            <a:r>
              <a:rPr lang="en-US" altLang="zh-CN" sz="3600" b="1" dirty="0">
                <a:solidFill>
                  <a:srgbClr val="FF0000"/>
                </a:solidFill>
                <a:effectLst>
                  <a:outerShdw blurRad="38100" dist="38100" dir="2700000" algn="tl">
                    <a:srgbClr val="000000"/>
                  </a:outerShdw>
                </a:effectLst>
              </a:rPr>
              <a:t>√</a:t>
            </a:r>
          </a:p>
        </p:txBody>
      </p:sp>
      <p:sp>
        <p:nvSpPr>
          <p:cNvPr id="1140757" name="Text Box 21"/>
          <p:cNvSpPr txBox="1">
            <a:spLocks noChangeArrowheads="1"/>
          </p:cNvSpPr>
          <p:nvPr/>
        </p:nvSpPr>
        <p:spPr bwMode="auto">
          <a:xfrm>
            <a:off x="8436059" y="1363628"/>
            <a:ext cx="790575" cy="641350"/>
          </a:xfrm>
          <a:prstGeom prst="rect">
            <a:avLst/>
          </a:prstGeom>
          <a:noFill/>
          <a:ln w="9525">
            <a:noFill/>
            <a:miter lim="800000"/>
          </a:ln>
          <a:effectLst/>
        </p:spPr>
        <p:txBody>
          <a:bodyPr>
            <a:spAutoFit/>
          </a:bodyPr>
          <a:lstStyle/>
          <a:p>
            <a:pPr>
              <a:spcBef>
                <a:spcPct val="50000"/>
              </a:spcBef>
            </a:pPr>
            <a:r>
              <a:rPr lang="en-US" altLang="en-US" sz="3600" b="1" dirty="0">
                <a:solidFill>
                  <a:srgbClr val="FF0000"/>
                </a:solidFill>
                <a:effectLst>
                  <a:outerShdw blurRad="38100" dist="38100" dir="2700000" algn="tl">
                    <a:srgbClr val="000000"/>
                  </a:outerShdw>
                </a:effectLst>
              </a:rPr>
              <a:t>×</a:t>
            </a:r>
            <a:endParaRPr lang="en-US" altLang="zh-CN" sz="3600" b="1" dirty="0">
              <a:solidFill>
                <a:srgbClr val="FF0000"/>
              </a:solidFill>
              <a:effectLst>
                <a:outerShdw blurRad="38100" dist="38100" dir="2700000" algn="tl">
                  <a:srgbClr val="000000"/>
                </a:outerShdw>
              </a:effectLst>
            </a:endParaRPr>
          </a:p>
        </p:txBody>
      </p:sp>
      <p:sp>
        <p:nvSpPr>
          <p:cNvPr id="1140758" name="Rectangle 22"/>
          <p:cNvSpPr>
            <a:spLocks noChangeArrowheads="1"/>
          </p:cNvSpPr>
          <p:nvPr/>
        </p:nvSpPr>
        <p:spPr bwMode="auto">
          <a:xfrm>
            <a:off x="600605" y="2814027"/>
            <a:ext cx="11184027" cy="830997"/>
          </a:xfrm>
          <a:prstGeom prst="rect">
            <a:avLst/>
          </a:prstGeom>
          <a:noFill/>
          <a:ln w="9525">
            <a:noFill/>
            <a:miter lim="800000"/>
          </a:ln>
          <a:effectLst/>
        </p:spPr>
        <p:txBody>
          <a:bodyPr wrap="square" anchor="ctr">
            <a:spAutoFit/>
          </a:bodyPr>
          <a:lstStyle/>
          <a:p>
            <a:r>
              <a:rPr lang="en-US" altLang="zh-CN" b="1" dirty="0">
                <a:effectLst>
                  <a:outerShdw blurRad="38100" dist="38100" dir="2700000" algn="tl">
                    <a:srgbClr val="FFFFFF"/>
                  </a:outerShdw>
                </a:effectLst>
                <a:latin typeface="+mn-lt"/>
                <a:ea typeface="楷体" panose="02010609060101010101" pitchFamily="49" charset="-122"/>
              </a:rPr>
              <a:t>         C</a:t>
            </a:r>
            <a:r>
              <a:rPr lang="zh-CN" altLang="en-US" b="1" dirty="0">
                <a:effectLst>
                  <a:outerShdw blurRad="38100" dist="38100" dir="2700000" algn="tl">
                    <a:srgbClr val="FFFFFF"/>
                  </a:outerShdw>
                </a:effectLst>
                <a:latin typeface="+mn-lt"/>
                <a:ea typeface="楷体" panose="02010609060101010101" pitchFamily="49" charset="-122"/>
              </a:rPr>
              <a:t>编译对枚举元素实际上按</a:t>
            </a:r>
            <a:r>
              <a:rPr lang="zh-CN" altLang="en-US" b="1" dirty="0">
                <a:solidFill>
                  <a:srgbClr val="FF0000"/>
                </a:solidFill>
                <a:effectLst>
                  <a:outerShdw blurRad="38100" dist="38100" dir="2700000" algn="tl">
                    <a:srgbClr val="000000"/>
                  </a:outerShdw>
                </a:effectLst>
                <a:latin typeface="+mn-lt"/>
                <a:ea typeface="楷体" panose="02010609060101010101" pitchFamily="49" charset="-122"/>
              </a:rPr>
              <a:t>整型常量</a:t>
            </a:r>
            <a:r>
              <a:rPr lang="zh-CN" altLang="en-US" b="1" dirty="0">
                <a:effectLst>
                  <a:outerShdw blurRad="38100" dist="38100" dir="2700000" algn="tl">
                    <a:srgbClr val="FFFFFF"/>
                  </a:outerShdw>
                </a:effectLst>
                <a:latin typeface="+mn-lt"/>
                <a:ea typeface="楷体" panose="02010609060101010101" pitchFamily="49" charset="-122"/>
              </a:rPr>
              <a:t>处理，当遇到枚举元素列表时，编译程序就把其中</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第一个标识符赋</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0</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值，第二、三、</a:t>
            </a:r>
            <a:r>
              <a:rPr lang="en-US" altLang="zh-CN" b="1" dirty="0">
                <a:solidFill>
                  <a:schemeClr val="accent2"/>
                </a:solidFill>
                <a:effectLst>
                  <a:outerShdw blurRad="38100" dist="38100" dir="2700000" algn="tl">
                    <a:srgbClr val="000000"/>
                  </a:outerShdw>
                </a:effectLst>
                <a:latin typeface="+mn-ea"/>
                <a:ea typeface="+mn-ea"/>
              </a:rPr>
              <a:t>…</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个标识符依此赋</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1</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2</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b="1" dirty="0">
                <a:solidFill>
                  <a:schemeClr val="accent2"/>
                </a:solidFill>
                <a:effectLst>
                  <a:outerShdw blurRad="38100" dist="38100" dir="2700000" algn="tl">
                    <a:srgbClr val="000000"/>
                  </a:outerShdw>
                </a:effectLst>
                <a:latin typeface="+mn-ea"/>
                <a:ea typeface="+mn-ea"/>
              </a:rPr>
              <a:t>…</a:t>
            </a:r>
            <a:r>
              <a:rPr lang="zh-CN" altLang="en-US" b="1" dirty="0">
                <a:effectLst>
                  <a:outerShdw blurRad="38100" dist="38100" dir="2700000" algn="tl">
                    <a:srgbClr val="FFFFFF"/>
                  </a:outerShdw>
                </a:effectLst>
                <a:latin typeface="+mn-lt"/>
                <a:ea typeface="楷体" panose="02010609060101010101" pitchFamily="49" charset="-122"/>
              </a:rPr>
              <a:t>。 </a:t>
            </a:r>
          </a:p>
        </p:txBody>
      </p:sp>
      <p:sp>
        <p:nvSpPr>
          <p:cNvPr id="1140759" name="Rectangle 23"/>
          <p:cNvSpPr>
            <a:spLocks noChangeArrowheads="1"/>
          </p:cNvSpPr>
          <p:nvPr/>
        </p:nvSpPr>
        <p:spPr bwMode="auto">
          <a:xfrm>
            <a:off x="1404050" y="3811900"/>
            <a:ext cx="9588494" cy="1339850"/>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dirty="0" err="1">
                <a:solidFill>
                  <a:srgbClr val="FF0000"/>
                </a:solidFill>
                <a:effectLst>
                  <a:outerShdw blurRad="38100" dist="38100" dir="2700000" algn="tl">
                    <a:srgbClr val="000000"/>
                  </a:outerShdw>
                </a:effectLst>
              </a:rPr>
              <a:t>enum</a:t>
            </a:r>
            <a:r>
              <a:rPr lang="en-US" altLang="zh-CN" sz="2000" b="1" dirty="0">
                <a:solidFill>
                  <a:srgbClr val="FF0000"/>
                </a:solidFill>
                <a:effectLst>
                  <a:outerShdw blurRad="38100" dist="38100" dir="2700000" algn="tl">
                    <a:srgbClr val="000000"/>
                  </a:outerShdw>
                </a:effectLst>
              </a:rPr>
              <a:t> weekday</a:t>
            </a:r>
            <a:r>
              <a:rPr lang="en-US" altLang="zh-CN" sz="2000" b="1" dirty="0">
                <a:effectLst>
                  <a:outerShdw blurRad="38100" dist="38100" dir="2700000" algn="tl">
                    <a:srgbClr val="FFFFFF"/>
                  </a:outerShdw>
                </a:effectLst>
              </a:rPr>
              <a:t> {sun, mon, </a:t>
            </a:r>
            <a:r>
              <a:rPr lang="en-US" altLang="zh-CN" sz="2000" b="1" dirty="0" err="1">
                <a:effectLst>
                  <a:outerShdw blurRad="38100" dist="38100" dir="2700000" algn="tl">
                    <a:srgbClr val="FFFFFF"/>
                  </a:outerShdw>
                </a:effectLst>
              </a:rPr>
              <a:t>tue</a:t>
            </a:r>
            <a:r>
              <a:rPr lang="en-US" altLang="zh-CN" sz="2000" b="1" dirty="0">
                <a:effectLst>
                  <a:outerShdw blurRad="38100" dist="38100" dir="2700000" algn="tl">
                    <a:srgbClr val="FFFFFF"/>
                  </a:outerShdw>
                </a:effectLst>
              </a:rPr>
              <a:t>, wed, </a:t>
            </a:r>
            <a:r>
              <a:rPr lang="en-US" altLang="zh-CN" sz="2000" b="1" dirty="0" err="1">
                <a:effectLst>
                  <a:outerShdw blurRad="38100" dist="38100" dir="2700000" algn="tl">
                    <a:srgbClr val="FFFFFF"/>
                  </a:outerShdw>
                </a:effectLst>
              </a:rPr>
              <a:t>thu</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fri</a:t>
            </a:r>
            <a:r>
              <a:rPr lang="en-US" altLang="zh-CN" sz="2000" b="1" dirty="0">
                <a:effectLst>
                  <a:outerShdw blurRad="38100" dist="38100" dir="2700000" algn="tl">
                    <a:srgbClr val="FFFFFF"/>
                  </a:outerShdw>
                </a:effectLst>
              </a:rPr>
              <a:t>, sat} </a:t>
            </a:r>
            <a:r>
              <a:rPr lang="en-US" altLang="zh-CN" sz="2000" b="1" dirty="0">
                <a:solidFill>
                  <a:schemeClr val="accent2"/>
                </a:solidFill>
                <a:effectLst>
                  <a:outerShdw blurRad="38100" dist="38100" dir="2700000" algn="tl">
                    <a:srgbClr val="000000"/>
                  </a:outerShdw>
                </a:effectLst>
              </a:rPr>
              <a:t>today, </a:t>
            </a:r>
            <a:r>
              <a:rPr lang="en-US" altLang="zh-CN" sz="2000" b="1" dirty="0" err="1">
                <a:solidFill>
                  <a:schemeClr val="accent2"/>
                </a:solidFill>
                <a:effectLst>
                  <a:outerShdw blurRad="38100" dist="38100" dir="2700000" algn="tl">
                    <a:srgbClr val="000000"/>
                  </a:outerShdw>
                </a:effectLst>
              </a:rPr>
              <a:t>nextday</a:t>
            </a:r>
            <a:r>
              <a:rPr lang="en-US" altLang="zh-CN" sz="2000" b="1" dirty="0">
                <a:solidFill>
                  <a:schemeClr val="accent2"/>
                </a:solidFill>
                <a:effectLst>
                  <a:outerShdw blurRad="38100" dist="38100" dir="2700000" algn="tl">
                    <a:srgbClr val="000000"/>
                  </a:outerShdw>
                </a:effectLst>
              </a:rPr>
              <a:t>;</a:t>
            </a:r>
          </a:p>
          <a:p>
            <a:endParaRPr lang="en-US" altLang="zh-CN" sz="2000" b="1" dirty="0">
              <a:solidFill>
                <a:schemeClr val="accent2"/>
              </a:solidFill>
              <a:effectLst>
                <a:outerShdw blurRad="38100" dist="38100" dir="2700000" algn="tl">
                  <a:srgbClr val="000000"/>
                </a:outerShdw>
              </a:effectLst>
            </a:endParaRPr>
          </a:p>
          <a:p>
            <a:endParaRPr lang="en-US" altLang="zh-CN" sz="2000" b="1" dirty="0">
              <a:solidFill>
                <a:schemeClr val="accent2"/>
              </a:solidFill>
              <a:effectLst>
                <a:outerShdw blurRad="38100" dist="38100" dir="2700000" algn="tl">
                  <a:srgbClr val="000000"/>
                </a:outerShdw>
              </a:effectLst>
            </a:endParaRPr>
          </a:p>
          <a:p>
            <a:endParaRPr lang="en-US" altLang="zh-CN" sz="2000" b="1" dirty="0">
              <a:solidFill>
                <a:schemeClr val="accent2"/>
              </a:solidFill>
              <a:effectLst>
                <a:outerShdw blurRad="38100" dist="38100" dir="2700000" algn="tl">
                  <a:srgbClr val="000000"/>
                </a:outerShdw>
              </a:effectLst>
            </a:endParaRPr>
          </a:p>
        </p:txBody>
      </p:sp>
      <p:grpSp>
        <p:nvGrpSpPr>
          <p:cNvPr id="1140762" name="Group 26"/>
          <p:cNvGrpSpPr/>
          <p:nvPr/>
        </p:nvGrpSpPr>
        <p:grpSpPr bwMode="auto">
          <a:xfrm>
            <a:off x="3320162" y="4288051"/>
            <a:ext cx="433388" cy="814388"/>
            <a:chOff x="1864" y="2886"/>
            <a:chExt cx="273" cy="513"/>
          </a:xfrm>
        </p:grpSpPr>
        <p:sp>
          <p:nvSpPr>
            <p:cNvPr id="1140760" name="Line 24"/>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61" name="Text Box 25"/>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0</a:t>
              </a:r>
            </a:p>
          </p:txBody>
        </p:sp>
      </p:grpSp>
      <p:grpSp>
        <p:nvGrpSpPr>
          <p:cNvPr id="1140763" name="Group 27"/>
          <p:cNvGrpSpPr/>
          <p:nvPr/>
        </p:nvGrpSpPr>
        <p:grpSpPr bwMode="auto">
          <a:xfrm>
            <a:off x="3864676" y="4275351"/>
            <a:ext cx="433387" cy="814388"/>
            <a:chOff x="1864" y="2886"/>
            <a:chExt cx="273" cy="513"/>
          </a:xfrm>
        </p:grpSpPr>
        <p:sp>
          <p:nvSpPr>
            <p:cNvPr id="1140764" name="Line 28"/>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65" name="Text Box 29"/>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1</a:t>
              </a:r>
            </a:p>
          </p:txBody>
        </p:sp>
      </p:grpSp>
      <p:grpSp>
        <p:nvGrpSpPr>
          <p:cNvPr id="1140766" name="Group 30"/>
          <p:cNvGrpSpPr/>
          <p:nvPr/>
        </p:nvGrpSpPr>
        <p:grpSpPr bwMode="auto">
          <a:xfrm>
            <a:off x="4394901" y="4276940"/>
            <a:ext cx="433387" cy="814387"/>
            <a:chOff x="1864" y="2886"/>
            <a:chExt cx="273" cy="513"/>
          </a:xfrm>
        </p:grpSpPr>
        <p:sp>
          <p:nvSpPr>
            <p:cNvPr id="1140767" name="Line 31"/>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68" name="Text Box 32"/>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2</a:t>
              </a:r>
            </a:p>
          </p:txBody>
        </p:sp>
      </p:grpSp>
      <p:grpSp>
        <p:nvGrpSpPr>
          <p:cNvPr id="1140769" name="Group 33"/>
          <p:cNvGrpSpPr/>
          <p:nvPr/>
        </p:nvGrpSpPr>
        <p:grpSpPr bwMode="auto">
          <a:xfrm>
            <a:off x="4910837" y="4278526"/>
            <a:ext cx="433388" cy="814388"/>
            <a:chOff x="1864" y="2886"/>
            <a:chExt cx="273" cy="513"/>
          </a:xfrm>
        </p:grpSpPr>
        <p:sp>
          <p:nvSpPr>
            <p:cNvPr id="1140770" name="Line 34"/>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71" name="Text Box 35"/>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3</a:t>
              </a:r>
            </a:p>
          </p:txBody>
        </p:sp>
      </p:grpSp>
      <p:grpSp>
        <p:nvGrpSpPr>
          <p:cNvPr id="1140772" name="Group 36"/>
          <p:cNvGrpSpPr/>
          <p:nvPr/>
        </p:nvGrpSpPr>
        <p:grpSpPr bwMode="auto">
          <a:xfrm>
            <a:off x="5426776" y="4265826"/>
            <a:ext cx="433387" cy="814388"/>
            <a:chOff x="1864" y="2886"/>
            <a:chExt cx="273" cy="513"/>
          </a:xfrm>
        </p:grpSpPr>
        <p:sp>
          <p:nvSpPr>
            <p:cNvPr id="1140773" name="Line 37"/>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74" name="Text Box 38"/>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4</a:t>
              </a:r>
            </a:p>
          </p:txBody>
        </p:sp>
      </p:grpSp>
      <p:grpSp>
        <p:nvGrpSpPr>
          <p:cNvPr id="1140775" name="Group 39"/>
          <p:cNvGrpSpPr/>
          <p:nvPr/>
        </p:nvGrpSpPr>
        <p:grpSpPr bwMode="auto">
          <a:xfrm>
            <a:off x="5899851" y="4267415"/>
            <a:ext cx="433387" cy="814387"/>
            <a:chOff x="1864" y="2886"/>
            <a:chExt cx="273" cy="513"/>
          </a:xfrm>
        </p:grpSpPr>
        <p:sp>
          <p:nvSpPr>
            <p:cNvPr id="1140776" name="Line 40"/>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77" name="Text Box 41"/>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5</a:t>
              </a:r>
            </a:p>
          </p:txBody>
        </p:sp>
      </p:grpSp>
      <p:grpSp>
        <p:nvGrpSpPr>
          <p:cNvPr id="1140778" name="Group 42"/>
          <p:cNvGrpSpPr/>
          <p:nvPr/>
        </p:nvGrpSpPr>
        <p:grpSpPr bwMode="auto">
          <a:xfrm>
            <a:off x="6315776" y="4254715"/>
            <a:ext cx="433387" cy="814387"/>
            <a:chOff x="1864" y="2886"/>
            <a:chExt cx="273" cy="513"/>
          </a:xfrm>
        </p:grpSpPr>
        <p:sp>
          <p:nvSpPr>
            <p:cNvPr id="1140779" name="Line 43"/>
            <p:cNvSpPr>
              <a:spLocks noChangeShapeType="1"/>
            </p:cNvSpPr>
            <p:nvPr/>
          </p:nvSpPr>
          <p:spPr bwMode="auto">
            <a:xfrm>
              <a:off x="1973" y="2886"/>
              <a:ext cx="0" cy="272"/>
            </a:xfrm>
            <a:prstGeom prst="line">
              <a:avLst/>
            </a:prstGeom>
            <a:noFill/>
            <a:ln w="28575">
              <a:solidFill>
                <a:srgbClr val="FF0000"/>
              </a:solidFill>
              <a:round/>
              <a:headEnd type="stealth" w="lg" len="lg"/>
              <a:tailEnd type="stealth" w="lg" len="lg"/>
            </a:ln>
            <a:effectLst/>
          </p:spPr>
          <p:txBody>
            <a:bodyPr/>
            <a:lstStyle/>
            <a:p>
              <a:endParaRPr lang="zh-CN" altLang="en-US"/>
            </a:p>
          </p:txBody>
        </p:sp>
        <p:sp>
          <p:nvSpPr>
            <p:cNvPr id="1140780" name="Text Box 44"/>
            <p:cNvSpPr txBox="1">
              <a:spLocks noChangeArrowheads="1"/>
            </p:cNvSpPr>
            <p:nvPr/>
          </p:nvSpPr>
          <p:spPr bwMode="auto">
            <a:xfrm>
              <a:off x="1864" y="3149"/>
              <a:ext cx="273" cy="250"/>
            </a:xfrm>
            <a:prstGeom prst="rect">
              <a:avLst/>
            </a:prstGeom>
            <a:noFill/>
            <a:ln w="9525">
              <a:noFill/>
              <a:miter lim="800000"/>
            </a:ln>
            <a:effectLst/>
          </p:spPr>
          <p:txBody>
            <a:bodyPr>
              <a:spAutoFit/>
            </a:bodyPr>
            <a:lstStyle/>
            <a:p>
              <a:pPr>
                <a:spcBef>
                  <a:spcPct val="50000"/>
                </a:spcBef>
              </a:pPr>
              <a:r>
                <a:rPr lang="en-US" altLang="zh-CN" sz="2000" b="1">
                  <a:solidFill>
                    <a:srgbClr val="FF66FF"/>
                  </a:solidFill>
                  <a:effectLst>
                    <a:outerShdw blurRad="38100" dist="38100" dir="2700000" algn="tl">
                      <a:srgbClr val="000000"/>
                    </a:outerShdw>
                  </a:effectLst>
                </a:rPr>
                <a:t>6</a:t>
              </a:r>
            </a:p>
          </p:txBody>
        </p:sp>
      </p:grpSp>
      <p:sp>
        <p:nvSpPr>
          <p:cNvPr id="1140783" name="Rectangle 47" descr="信纸"/>
          <p:cNvSpPr>
            <a:spLocks noChangeArrowheads="1"/>
          </p:cNvSpPr>
          <p:nvPr/>
        </p:nvSpPr>
        <p:spPr bwMode="auto">
          <a:xfrm>
            <a:off x="1404050" y="5512014"/>
            <a:ext cx="4022726" cy="707886"/>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effectLst>
                  <a:outerShdw blurRad="38100" dist="38100" dir="2700000" algn="tl">
                    <a:srgbClr val="FFFFFF"/>
                  </a:outerShdw>
                </a:effectLst>
              </a:rPr>
              <a:t>today = sun;</a:t>
            </a:r>
          </a:p>
          <a:p>
            <a:r>
              <a:rPr lang="en-US" altLang="zh-CN" sz="2000" b="1">
                <a:effectLst>
                  <a:outerShdw blurRad="38100" dist="38100" dir="2700000" algn="tl">
                    <a:srgbClr val="FFFFFF"/>
                  </a:outerShdw>
                </a:effectLst>
              </a:rPr>
              <a:t>printf("today = %d", today);</a:t>
            </a:r>
          </a:p>
        </p:txBody>
      </p:sp>
      <p:sp>
        <p:nvSpPr>
          <p:cNvPr id="1140784" name="Rectangle 48"/>
          <p:cNvSpPr>
            <a:spLocks noChangeArrowheads="1"/>
          </p:cNvSpPr>
          <p:nvPr/>
        </p:nvSpPr>
        <p:spPr bwMode="auto">
          <a:xfrm>
            <a:off x="5951835" y="5529426"/>
            <a:ext cx="2376413" cy="707886"/>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sz="2000" b="1" dirty="0">
                <a:solidFill>
                  <a:srgbClr val="FF0000"/>
                </a:solidFill>
                <a:effectLst>
                  <a:outerShdw blurRad="38100" dist="38100" dir="2700000" algn="tl">
                    <a:srgbClr val="C0C0C0"/>
                  </a:outerShdw>
                </a:effectLst>
                <a:latin typeface="+mn-lt"/>
                <a:ea typeface="隶书" panose="02010509060101010101" pitchFamily="49" charset="-122"/>
              </a:rPr>
              <a:t>运行结果：</a:t>
            </a:r>
          </a:p>
          <a:p>
            <a:r>
              <a:rPr lang="en-US" altLang="zh-CN" sz="2000" b="1" dirty="0">
                <a:solidFill>
                  <a:schemeClr val="accent2"/>
                </a:solidFill>
                <a:effectLst>
                  <a:outerShdw blurRad="38100" dist="38100" dir="2700000" algn="tl">
                    <a:srgbClr val="C0C0C0"/>
                  </a:outerShdw>
                </a:effectLst>
                <a:ea typeface="楷体_GB2312" pitchFamily="49" charset="-122"/>
              </a:rPr>
              <a:t>today = 0</a:t>
            </a:r>
            <a:r>
              <a:rPr lang="en-US" altLang="zh-CN" sz="2000" dirty="0">
                <a:latin typeface="楷体_GB2312" pitchFamily="49" charset="-122"/>
                <a:ea typeface="楷体_GB2312" pitchFamily="49" charset="-122"/>
              </a:rPr>
              <a:t> </a:t>
            </a:r>
          </a:p>
        </p:txBody>
      </p:sp>
      <p:grpSp>
        <p:nvGrpSpPr>
          <p:cNvPr id="1140785" name="Group 49"/>
          <p:cNvGrpSpPr/>
          <p:nvPr/>
        </p:nvGrpSpPr>
        <p:grpSpPr bwMode="auto">
          <a:xfrm>
            <a:off x="-11154" y="0"/>
            <a:ext cx="446088" cy="6858000"/>
            <a:chOff x="0" y="0"/>
            <a:chExt cx="281" cy="4320"/>
          </a:xfrm>
        </p:grpSpPr>
        <p:sp>
          <p:nvSpPr>
            <p:cNvPr id="1140786" name="Text Box 5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40787" name="Text Box 5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0754"/>
                                        </p:tgtEl>
                                        <p:attrNameLst>
                                          <p:attrName>style.visibility</p:attrName>
                                        </p:attrNameLst>
                                      </p:cBhvr>
                                      <p:to>
                                        <p:strVal val="visible"/>
                                      </p:to>
                                    </p:set>
                                    <p:animEffect transition="in" filter="box(out)">
                                      <p:cBhvr>
                                        <p:cTn id="7" dur="500"/>
                                        <p:tgtEl>
                                          <p:spTgt spid="1140754"/>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40756"/>
                                        </p:tgtEl>
                                        <p:attrNameLst>
                                          <p:attrName>style.visibility</p:attrName>
                                        </p:attrNameLst>
                                      </p:cBhvr>
                                      <p:to>
                                        <p:strVal val="visible"/>
                                      </p:to>
                                    </p:set>
                                    <p:animEffect transition="in" filter="box(in)">
                                      <p:cBhvr>
                                        <p:cTn id="12" dur="500"/>
                                        <p:tgtEl>
                                          <p:spTgt spid="1140756"/>
                                        </p:tgtEl>
                                      </p:cBhvr>
                                    </p:animEffect>
                                  </p:childTnLst>
                                  <p:subTnLst>
                                    <p:audio>
                                      <p:cMediaNode>
                                        <p:cTn display="0" masterRel="sameClick">
                                          <p:stCondLst>
                                            <p:cond evt="begin" delay="0">
                                              <p:tn val="10"/>
                                            </p:cond>
                                          </p:stCondLst>
                                          <p:endCondLst>
                                            <p:cond evt="onStopAudio" delay="0">
                                              <p:tgtEl>
                                                <p:sldTgt/>
                                              </p:tgtEl>
                                            </p:cond>
                                          </p:endCondLst>
                                        </p:cTn>
                                        <p:tgtEl>
                                          <p:sndTgt r:embed="rId4" name="laser.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40755"/>
                                        </p:tgtEl>
                                        <p:attrNameLst>
                                          <p:attrName>style.visibility</p:attrName>
                                        </p:attrNameLst>
                                      </p:cBhvr>
                                      <p:to>
                                        <p:strVal val="visible"/>
                                      </p:to>
                                    </p:set>
                                    <p:animEffect transition="in" filter="box(out)">
                                      <p:cBhvr>
                                        <p:cTn id="17" dur="500"/>
                                        <p:tgtEl>
                                          <p:spTgt spid="114075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40757"/>
                                        </p:tgtEl>
                                        <p:attrNameLst>
                                          <p:attrName>style.visibility</p:attrName>
                                        </p:attrNameLst>
                                      </p:cBhvr>
                                      <p:to>
                                        <p:strVal val="visible"/>
                                      </p:to>
                                    </p:set>
                                    <p:animEffect transition="in" filter="box(in)">
                                      <p:cBhvr>
                                        <p:cTn id="22" dur="500"/>
                                        <p:tgtEl>
                                          <p:spTgt spid="1140757"/>
                                        </p:tgtEl>
                                      </p:cBhvr>
                                    </p:animEffect>
                                  </p:childTnLst>
                                  <p:subTnLst>
                                    <p:audio>
                                      <p:cMediaNode>
                                        <p:cTn display="0" masterRel="sameClick">
                                          <p:stCondLst>
                                            <p:cond evt="begin" delay="0">
                                              <p:tn val="20"/>
                                            </p:cond>
                                          </p:stCondLst>
                                          <p:endCondLst>
                                            <p:cond evt="onStopAudio" delay="0">
                                              <p:tgtEl>
                                                <p:sldTgt/>
                                              </p:tgtEl>
                                            </p:cond>
                                          </p:endCondLst>
                                        </p:cTn>
                                        <p:tgtEl>
                                          <p:sndTgt r:embed="rId4" name="laser.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40758"/>
                                        </p:tgtEl>
                                        <p:attrNameLst>
                                          <p:attrName>style.visibility</p:attrName>
                                        </p:attrNameLst>
                                      </p:cBhvr>
                                      <p:to>
                                        <p:strVal val="visible"/>
                                      </p:to>
                                    </p:set>
                                    <p:animEffect transition="in" filter="box(out)">
                                      <p:cBhvr>
                                        <p:cTn id="27" dur="500"/>
                                        <p:tgtEl>
                                          <p:spTgt spid="1140758"/>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40759"/>
                                        </p:tgtEl>
                                        <p:attrNameLst>
                                          <p:attrName>style.visibility</p:attrName>
                                        </p:attrNameLst>
                                      </p:cBhvr>
                                      <p:to>
                                        <p:strVal val="visible"/>
                                      </p:to>
                                    </p:set>
                                    <p:animEffect transition="in" filter="box(out)">
                                      <p:cBhvr>
                                        <p:cTn id="32" dur="500"/>
                                        <p:tgtEl>
                                          <p:spTgt spid="1140759"/>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140762"/>
                                        </p:tgtEl>
                                        <p:attrNameLst>
                                          <p:attrName>style.visibility</p:attrName>
                                        </p:attrNameLst>
                                      </p:cBhvr>
                                      <p:to>
                                        <p:strVal val="visible"/>
                                      </p:to>
                                    </p:set>
                                    <p:animEffect transition="in" filter="strips(downLeft)">
                                      <p:cBhvr>
                                        <p:cTn id="37" dur="500"/>
                                        <p:tgtEl>
                                          <p:spTgt spid="1140762"/>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par>
                                <p:cTn id="38" presetID="18" presetClass="entr" presetSubtype="12" fill="hold" nodeType="withEffect">
                                  <p:stCondLst>
                                    <p:cond delay="0"/>
                                  </p:stCondLst>
                                  <p:childTnLst>
                                    <p:set>
                                      <p:cBhvr>
                                        <p:cTn id="39" dur="1" fill="hold">
                                          <p:stCondLst>
                                            <p:cond delay="0"/>
                                          </p:stCondLst>
                                        </p:cTn>
                                        <p:tgtEl>
                                          <p:spTgt spid="1140763"/>
                                        </p:tgtEl>
                                        <p:attrNameLst>
                                          <p:attrName>style.visibility</p:attrName>
                                        </p:attrNameLst>
                                      </p:cBhvr>
                                      <p:to>
                                        <p:strVal val="visible"/>
                                      </p:to>
                                    </p:set>
                                    <p:animEffect transition="in" filter="strips(downLeft)">
                                      <p:cBhvr>
                                        <p:cTn id="40" dur="500"/>
                                        <p:tgtEl>
                                          <p:spTgt spid="1140763"/>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par>
                                <p:cTn id="41" presetID="18" presetClass="entr" presetSubtype="12" fill="hold" nodeType="withEffect">
                                  <p:stCondLst>
                                    <p:cond delay="0"/>
                                  </p:stCondLst>
                                  <p:childTnLst>
                                    <p:set>
                                      <p:cBhvr>
                                        <p:cTn id="42" dur="1" fill="hold">
                                          <p:stCondLst>
                                            <p:cond delay="0"/>
                                          </p:stCondLst>
                                        </p:cTn>
                                        <p:tgtEl>
                                          <p:spTgt spid="1140766"/>
                                        </p:tgtEl>
                                        <p:attrNameLst>
                                          <p:attrName>style.visibility</p:attrName>
                                        </p:attrNameLst>
                                      </p:cBhvr>
                                      <p:to>
                                        <p:strVal val="visible"/>
                                      </p:to>
                                    </p:set>
                                    <p:animEffect transition="in" filter="strips(downLeft)">
                                      <p:cBhvr>
                                        <p:cTn id="43" dur="500"/>
                                        <p:tgtEl>
                                          <p:spTgt spid="1140766"/>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par>
                                <p:cTn id="44" presetID="18" presetClass="entr" presetSubtype="12" fill="hold" nodeType="withEffect">
                                  <p:stCondLst>
                                    <p:cond delay="0"/>
                                  </p:stCondLst>
                                  <p:childTnLst>
                                    <p:set>
                                      <p:cBhvr>
                                        <p:cTn id="45" dur="1" fill="hold">
                                          <p:stCondLst>
                                            <p:cond delay="0"/>
                                          </p:stCondLst>
                                        </p:cTn>
                                        <p:tgtEl>
                                          <p:spTgt spid="1140769"/>
                                        </p:tgtEl>
                                        <p:attrNameLst>
                                          <p:attrName>style.visibility</p:attrName>
                                        </p:attrNameLst>
                                      </p:cBhvr>
                                      <p:to>
                                        <p:strVal val="visible"/>
                                      </p:to>
                                    </p:set>
                                    <p:animEffect transition="in" filter="strips(downLeft)">
                                      <p:cBhvr>
                                        <p:cTn id="46" dur="500"/>
                                        <p:tgtEl>
                                          <p:spTgt spid="1140769"/>
                                        </p:tgtEl>
                                      </p:cBhvr>
                                    </p:animEffect>
                                  </p:childTnLst>
                                  <p:subTnLst>
                                    <p:audio>
                                      <p:cMediaNode>
                                        <p:cTn display="0" masterRel="sameClick">
                                          <p:stCondLst>
                                            <p:cond evt="begin" delay="0">
                                              <p:tn val="44"/>
                                            </p:cond>
                                          </p:stCondLst>
                                          <p:endCondLst>
                                            <p:cond evt="onStopAudio" delay="0">
                                              <p:tgtEl>
                                                <p:sldTgt/>
                                              </p:tgtEl>
                                            </p:cond>
                                          </p:endCondLst>
                                        </p:cTn>
                                        <p:tgtEl>
                                          <p:sndTgt r:embed="rId3" name="camera.wav"/>
                                        </p:tgtEl>
                                      </p:cMediaNode>
                                    </p:audio>
                                  </p:subTnLst>
                                </p:cTn>
                              </p:par>
                              <p:par>
                                <p:cTn id="47" presetID="18" presetClass="entr" presetSubtype="12" fill="hold" nodeType="withEffect">
                                  <p:stCondLst>
                                    <p:cond delay="0"/>
                                  </p:stCondLst>
                                  <p:childTnLst>
                                    <p:set>
                                      <p:cBhvr>
                                        <p:cTn id="48" dur="1" fill="hold">
                                          <p:stCondLst>
                                            <p:cond delay="0"/>
                                          </p:stCondLst>
                                        </p:cTn>
                                        <p:tgtEl>
                                          <p:spTgt spid="1140772"/>
                                        </p:tgtEl>
                                        <p:attrNameLst>
                                          <p:attrName>style.visibility</p:attrName>
                                        </p:attrNameLst>
                                      </p:cBhvr>
                                      <p:to>
                                        <p:strVal val="visible"/>
                                      </p:to>
                                    </p:set>
                                    <p:animEffect transition="in" filter="strips(downLeft)">
                                      <p:cBhvr>
                                        <p:cTn id="49" dur="500"/>
                                        <p:tgtEl>
                                          <p:spTgt spid="1140772"/>
                                        </p:tgtEl>
                                      </p:cBhvr>
                                    </p:animEffect>
                                  </p:childTnLst>
                                  <p:subTnLst>
                                    <p:audio>
                                      <p:cMediaNode>
                                        <p:cTn display="0" masterRel="sameClick">
                                          <p:stCondLst>
                                            <p:cond evt="begin" delay="0">
                                              <p:tn val="47"/>
                                            </p:cond>
                                          </p:stCondLst>
                                          <p:endCondLst>
                                            <p:cond evt="onStopAudio" delay="0">
                                              <p:tgtEl>
                                                <p:sldTgt/>
                                              </p:tgtEl>
                                            </p:cond>
                                          </p:endCondLst>
                                        </p:cTn>
                                        <p:tgtEl>
                                          <p:sndTgt r:embed="rId3" name="camera.wav"/>
                                        </p:tgtEl>
                                      </p:cMediaNode>
                                    </p:audio>
                                  </p:subTnLst>
                                </p:cTn>
                              </p:par>
                              <p:par>
                                <p:cTn id="50" presetID="18" presetClass="entr" presetSubtype="12" fill="hold" nodeType="withEffect">
                                  <p:stCondLst>
                                    <p:cond delay="0"/>
                                  </p:stCondLst>
                                  <p:childTnLst>
                                    <p:set>
                                      <p:cBhvr>
                                        <p:cTn id="51" dur="1" fill="hold">
                                          <p:stCondLst>
                                            <p:cond delay="0"/>
                                          </p:stCondLst>
                                        </p:cTn>
                                        <p:tgtEl>
                                          <p:spTgt spid="1140775"/>
                                        </p:tgtEl>
                                        <p:attrNameLst>
                                          <p:attrName>style.visibility</p:attrName>
                                        </p:attrNameLst>
                                      </p:cBhvr>
                                      <p:to>
                                        <p:strVal val="visible"/>
                                      </p:to>
                                    </p:set>
                                    <p:animEffect transition="in" filter="strips(downLeft)">
                                      <p:cBhvr>
                                        <p:cTn id="52" dur="500"/>
                                        <p:tgtEl>
                                          <p:spTgt spid="1140775"/>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par>
                                <p:cTn id="53" presetID="18" presetClass="entr" presetSubtype="12" fill="hold" nodeType="withEffect">
                                  <p:stCondLst>
                                    <p:cond delay="0"/>
                                  </p:stCondLst>
                                  <p:childTnLst>
                                    <p:set>
                                      <p:cBhvr>
                                        <p:cTn id="54" dur="1" fill="hold">
                                          <p:stCondLst>
                                            <p:cond delay="0"/>
                                          </p:stCondLst>
                                        </p:cTn>
                                        <p:tgtEl>
                                          <p:spTgt spid="1140778"/>
                                        </p:tgtEl>
                                        <p:attrNameLst>
                                          <p:attrName>style.visibility</p:attrName>
                                        </p:attrNameLst>
                                      </p:cBhvr>
                                      <p:to>
                                        <p:strVal val="visible"/>
                                      </p:to>
                                    </p:set>
                                    <p:animEffect transition="in" filter="strips(downLeft)">
                                      <p:cBhvr>
                                        <p:cTn id="55" dur="500"/>
                                        <p:tgtEl>
                                          <p:spTgt spid="1140778"/>
                                        </p:tgtEl>
                                      </p:cBhvr>
                                    </p:animEffect>
                                  </p:childTnLst>
                                  <p:subTnLst>
                                    <p:audio>
                                      <p:cMediaNode>
                                        <p:cTn display="0" masterRel="sameClick">
                                          <p:stCondLst>
                                            <p:cond evt="begin" delay="0">
                                              <p:tn val="53"/>
                                            </p:cond>
                                          </p:stCondLst>
                                          <p:endCondLst>
                                            <p:cond evt="onStopAudio" delay="0">
                                              <p:tgtEl>
                                                <p:sldTgt/>
                                              </p:tgtEl>
                                            </p:cond>
                                          </p:endCondLst>
                                        </p:cTn>
                                        <p:tgtEl>
                                          <p:sndTgt r:embed="rId3"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140783"/>
                                        </p:tgtEl>
                                        <p:attrNameLst>
                                          <p:attrName>style.visibility</p:attrName>
                                        </p:attrNameLst>
                                      </p:cBhvr>
                                      <p:to>
                                        <p:strVal val="visible"/>
                                      </p:to>
                                    </p:set>
                                    <p:animEffect transition="in" filter="box(out)">
                                      <p:cBhvr>
                                        <p:cTn id="60" dur="500"/>
                                        <p:tgtEl>
                                          <p:spTgt spid="1140783"/>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40784"/>
                                        </p:tgtEl>
                                        <p:attrNameLst>
                                          <p:attrName>style.visibility</p:attrName>
                                        </p:attrNameLst>
                                      </p:cBhvr>
                                      <p:to>
                                        <p:strVal val="visible"/>
                                      </p:to>
                                    </p:set>
                                    <p:animEffect transition="in" filter="box(out)">
                                      <p:cBhvr>
                                        <p:cTn id="65" dur="500"/>
                                        <p:tgtEl>
                                          <p:spTgt spid="1140784"/>
                                        </p:tgtEl>
                                      </p:cBhvr>
                                    </p:animEffect>
                                  </p:childTnLst>
                                  <p:subTnLst>
                                    <p:audio>
                                      <p:cMediaNode>
                                        <p:cTn display="0" masterRel="sameClick">
                                          <p:stCondLst>
                                            <p:cond evt="begin" delay="0">
                                              <p:tn val="63"/>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54" grpId="0" animBg="1"/>
      <p:bldP spid="1140755" grpId="0" animBg="1"/>
      <p:bldP spid="1140756" grpId="0"/>
      <p:bldP spid="1140757" grpId="0"/>
      <p:bldP spid="1140758" grpId="0"/>
      <p:bldP spid="1140759" grpId="0" animBg="1"/>
      <p:bldP spid="1140783" grpId="0" animBg="1"/>
      <p:bldP spid="1140784"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2854" name="Rectangle 70" descr="信纸"/>
          <p:cNvSpPr>
            <a:spLocks noChangeArrowheads="1"/>
          </p:cNvSpPr>
          <p:nvPr/>
        </p:nvSpPr>
        <p:spPr bwMode="auto">
          <a:xfrm>
            <a:off x="6600056" y="4826001"/>
            <a:ext cx="3405600" cy="86042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r>
              <a:rPr lang="en-US" altLang="zh-CN" b="1" dirty="0">
                <a:effectLst>
                  <a:outerShdw blurRad="38100" dist="38100" dir="2700000" algn="tl">
                    <a:srgbClr val="FFFFFF"/>
                  </a:outerShdw>
                </a:effectLst>
              </a:rPr>
              <a:t>if (today == 6)</a:t>
            </a:r>
          </a:p>
          <a:p>
            <a:r>
              <a:rPr lang="en-US" altLang="zh-CN" b="1" dirty="0">
                <a:effectLst>
                  <a:outerShdw blurRad="38100" dist="38100" dir="2700000" algn="tl">
                    <a:srgbClr val="FFFFFF"/>
                  </a:outerShdw>
                </a:effectLst>
              </a:rPr>
              <a:t>    </a:t>
            </a:r>
            <a:r>
              <a:rPr lang="en-US" altLang="zh-CN" b="1" dirty="0" err="1">
                <a:effectLst>
                  <a:outerShdw blurRad="38100" dist="38100" dir="2700000" algn="tl">
                    <a:srgbClr val="FFFFFF"/>
                  </a:outerShdw>
                </a:effectLst>
              </a:rPr>
              <a:t>nextday</a:t>
            </a:r>
            <a:r>
              <a:rPr lang="en-US" altLang="zh-CN" b="1" dirty="0">
                <a:effectLst>
                  <a:outerShdw blurRad="38100" dist="38100" dir="2700000" algn="tl">
                    <a:srgbClr val="FFFFFF"/>
                  </a:outerShdw>
                </a:effectLst>
              </a:rPr>
              <a:t> = 0;</a:t>
            </a:r>
          </a:p>
        </p:txBody>
      </p:sp>
      <p:sp>
        <p:nvSpPr>
          <p:cNvPr id="1142853" name="Rectangle 69" descr="信纸"/>
          <p:cNvSpPr>
            <a:spLocks noChangeArrowheads="1"/>
          </p:cNvSpPr>
          <p:nvPr/>
        </p:nvSpPr>
        <p:spPr bwMode="auto">
          <a:xfrm>
            <a:off x="1778451" y="4781551"/>
            <a:ext cx="3403784" cy="86042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b="1">
                <a:effectLst>
                  <a:outerShdw blurRad="38100" dist="38100" dir="2700000" algn="tl">
                    <a:srgbClr val="FFFFFF"/>
                  </a:outerShdw>
                </a:effectLst>
              </a:rPr>
              <a:t>if (today == sat)</a:t>
            </a:r>
          </a:p>
          <a:p>
            <a:r>
              <a:rPr lang="en-US" altLang="zh-CN" b="1">
                <a:effectLst>
                  <a:outerShdw blurRad="38100" dist="38100" dir="2700000" algn="tl">
                    <a:srgbClr val="FFFFFF"/>
                  </a:outerShdw>
                </a:effectLst>
              </a:rPr>
              <a:t>    nextday = sun;</a:t>
            </a:r>
          </a:p>
        </p:txBody>
      </p:sp>
      <p:sp>
        <p:nvSpPr>
          <p:cNvPr id="1142819" name="Rectangle 35"/>
          <p:cNvSpPr>
            <a:spLocks noChangeArrowheads="1"/>
          </p:cNvSpPr>
          <p:nvPr/>
        </p:nvSpPr>
        <p:spPr bwMode="auto">
          <a:xfrm>
            <a:off x="879374" y="258119"/>
            <a:ext cx="5907386" cy="461665"/>
          </a:xfrm>
          <a:prstGeom prst="rect">
            <a:avLst/>
          </a:prstGeom>
          <a:noFill/>
          <a:ln w="9525">
            <a:noFill/>
            <a:miter lim="800000"/>
          </a:ln>
          <a:effectLst/>
        </p:spPr>
        <p:txBody>
          <a:bodyPr wrap="none" anchor="ctr">
            <a:spAutoFit/>
          </a:bodyPr>
          <a:lstStyle/>
          <a:p>
            <a:r>
              <a:rPr lang="zh-CN" altLang="en-US" b="1" dirty="0">
                <a:effectLst>
                  <a:outerShdw blurRad="38100" dist="38100" dir="2700000" algn="tl">
                    <a:srgbClr val="FFFFFF"/>
                  </a:outerShdw>
                </a:effectLst>
                <a:latin typeface="+mn-lt"/>
                <a:ea typeface="楷体" panose="02010609060101010101" pitchFamily="49" charset="-122"/>
              </a:rPr>
              <a:t>可以在枚举类型定义时指定枚举元素的值</a:t>
            </a:r>
            <a:r>
              <a:rPr lang="zh-CN" altLang="en-US" dirty="0">
                <a:latin typeface="+mn-lt"/>
                <a:ea typeface="楷体" panose="02010609060101010101" pitchFamily="49" charset="-122"/>
              </a:rPr>
              <a:t> </a:t>
            </a:r>
          </a:p>
        </p:txBody>
      </p:sp>
      <p:sp>
        <p:nvSpPr>
          <p:cNvPr id="1142820" name="Rectangle 36" descr="信纸"/>
          <p:cNvSpPr>
            <a:spLocks noChangeArrowheads="1"/>
          </p:cNvSpPr>
          <p:nvPr/>
        </p:nvSpPr>
        <p:spPr bwMode="auto">
          <a:xfrm>
            <a:off x="1382613" y="908050"/>
            <a:ext cx="8673827" cy="40011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en-US" altLang="zh-CN" sz="2000" b="1">
                <a:solidFill>
                  <a:srgbClr val="CC0000"/>
                </a:solidFill>
                <a:effectLst>
                  <a:outerShdw blurRad="38100" dist="38100" dir="2700000" algn="tl">
                    <a:srgbClr val="000000"/>
                  </a:outerShdw>
                </a:effectLst>
              </a:rPr>
              <a:t>enum weekday</a:t>
            </a:r>
            <a:r>
              <a:rPr lang="en-US" altLang="zh-CN" sz="2000" b="1">
                <a:effectLst>
                  <a:outerShdw blurRad="38100" dist="38100" dir="2700000" algn="tl">
                    <a:srgbClr val="FFFFFF"/>
                  </a:outerShdw>
                </a:effectLst>
              </a:rPr>
              <a:t> {</a:t>
            </a:r>
            <a:r>
              <a:rPr lang="en-US" altLang="zh-CN" sz="2000" b="1">
                <a:solidFill>
                  <a:srgbClr val="FF0000"/>
                </a:solidFill>
                <a:effectLst>
                  <a:outerShdw blurRad="38100" dist="38100" dir="2700000" algn="tl">
                    <a:srgbClr val="000000"/>
                  </a:outerShdw>
                </a:effectLst>
              </a:rPr>
              <a:t>sun = 7</a:t>
            </a:r>
            <a:r>
              <a:rPr lang="en-US" altLang="zh-CN" sz="2000" b="1">
                <a:effectLst>
                  <a:outerShdw blurRad="38100" dist="38100" dir="2700000" algn="tl">
                    <a:srgbClr val="FFFFFF"/>
                  </a:outerShdw>
                </a:effectLst>
              </a:rPr>
              <a:t>, </a:t>
            </a:r>
            <a:r>
              <a:rPr lang="en-US" altLang="zh-CN" sz="2000" b="1">
                <a:solidFill>
                  <a:srgbClr val="FF0000"/>
                </a:solidFill>
                <a:effectLst>
                  <a:outerShdw blurRad="38100" dist="38100" dir="2700000" algn="tl">
                    <a:srgbClr val="000000"/>
                  </a:outerShdw>
                </a:effectLst>
              </a:rPr>
              <a:t>mon = 1</a:t>
            </a:r>
            <a:r>
              <a:rPr lang="en-US" altLang="zh-CN" sz="2000" b="1">
                <a:effectLst>
                  <a:outerShdw blurRad="38100" dist="38100" dir="2700000" algn="tl">
                    <a:srgbClr val="FFFFFF"/>
                  </a:outerShdw>
                </a:effectLst>
              </a:rPr>
              <a:t>, tue, wed, thu, fri, sat};</a:t>
            </a:r>
          </a:p>
        </p:txBody>
      </p:sp>
      <p:grpSp>
        <p:nvGrpSpPr>
          <p:cNvPr id="1142825" name="Group 41"/>
          <p:cNvGrpSpPr/>
          <p:nvPr/>
        </p:nvGrpSpPr>
        <p:grpSpPr bwMode="auto">
          <a:xfrm>
            <a:off x="3514624" y="1268413"/>
            <a:ext cx="433388" cy="944562"/>
            <a:chOff x="2000" y="799"/>
            <a:chExt cx="273" cy="595"/>
          </a:xfrm>
        </p:grpSpPr>
        <p:sp>
          <p:nvSpPr>
            <p:cNvPr id="1142821" name="Line 37"/>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24" name="Text Box 40"/>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7</a:t>
              </a:r>
            </a:p>
          </p:txBody>
        </p:sp>
      </p:grpSp>
      <p:grpSp>
        <p:nvGrpSpPr>
          <p:cNvPr id="1142826" name="Group 42"/>
          <p:cNvGrpSpPr/>
          <p:nvPr/>
        </p:nvGrpSpPr>
        <p:grpSpPr bwMode="auto">
          <a:xfrm>
            <a:off x="4387749" y="1284288"/>
            <a:ext cx="433388" cy="944562"/>
            <a:chOff x="2000" y="799"/>
            <a:chExt cx="273" cy="595"/>
          </a:xfrm>
        </p:grpSpPr>
        <p:sp>
          <p:nvSpPr>
            <p:cNvPr id="1142827" name="Line 43"/>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28" name="Text Box 44"/>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1</a:t>
              </a:r>
            </a:p>
          </p:txBody>
        </p:sp>
      </p:grpSp>
      <p:grpSp>
        <p:nvGrpSpPr>
          <p:cNvPr id="1142829" name="Group 45"/>
          <p:cNvGrpSpPr/>
          <p:nvPr/>
        </p:nvGrpSpPr>
        <p:grpSpPr bwMode="auto">
          <a:xfrm>
            <a:off x="5189438" y="1285876"/>
            <a:ext cx="433387" cy="944563"/>
            <a:chOff x="2000" y="799"/>
            <a:chExt cx="273" cy="595"/>
          </a:xfrm>
        </p:grpSpPr>
        <p:sp>
          <p:nvSpPr>
            <p:cNvPr id="1142830" name="Line 46"/>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31" name="Text Box 47"/>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2</a:t>
              </a:r>
            </a:p>
          </p:txBody>
        </p:sp>
      </p:grpSp>
      <p:grpSp>
        <p:nvGrpSpPr>
          <p:cNvPr id="1142832" name="Group 48"/>
          <p:cNvGrpSpPr/>
          <p:nvPr/>
        </p:nvGrpSpPr>
        <p:grpSpPr bwMode="auto">
          <a:xfrm>
            <a:off x="5733949" y="1287463"/>
            <a:ext cx="433388" cy="944562"/>
            <a:chOff x="2000" y="799"/>
            <a:chExt cx="273" cy="595"/>
          </a:xfrm>
        </p:grpSpPr>
        <p:sp>
          <p:nvSpPr>
            <p:cNvPr id="1142833" name="Line 49"/>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34" name="Text Box 50"/>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3</a:t>
              </a:r>
            </a:p>
          </p:txBody>
        </p:sp>
      </p:grpSp>
      <p:grpSp>
        <p:nvGrpSpPr>
          <p:cNvPr id="1142835" name="Group 51"/>
          <p:cNvGrpSpPr/>
          <p:nvPr/>
        </p:nvGrpSpPr>
        <p:grpSpPr bwMode="auto">
          <a:xfrm>
            <a:off x="6249888" y="1289051"/>
            <a:ext cx="433387" cy="944563"/>
            <a:chOff x="2000" y="799"/>
            <a:chExt cx="273" cy="595"/>
          </a:xfrm>
        </p:grpSpPr>
        <p:sp>
          <p:nvSpPr>
            <p:cNvPr id="1142836" name="Line 52"/>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37" name="Text Box 53"/>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4</a:t>
              </a:r>
            </a:p>
          </p:txBody>
        </p:sp>
      </p:grpSp>
      <p:grpSp>
        <p:nvGrpSpPr>
          <p:cNvPr id="1142838" name="Group 54"/>
          <p:cNvGrpSpPr/>
          <p:nvPr/>
        </p:nvGrpSpPr>
        <p:grpSpPr bwMode="auto">
          <a:xfrm>
            <a:off x="6694388" y="1290638"/>
            <a:ext cx="433387" cy="944562"/>
            <a:chOff x="2000" y="799"/>
            <a:chExt cx="273" cy="595"/>
          </a:xfrm>
        </p:grpSpPr>
        <p:sp>
          <p:nvSpPr>
            <p:cNvPr id="1142839" name="Line 55"/>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40" name="Text Box 56"/>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5</a:t>
              </a:r>
            </a:p>
          </p:txBody>
        </p:sp>
      </p:grpSp>
      <p:grpSp>
        <p:nvGrpSpPr>
          <p:cNvPr id="1142841" name="Group 57"/>
          <p:cNvGrpSpPr/>
          <p:nvPr/>
        </p:nvGrpSpPr>
        <p:grpSpPr bwMode="auto">
          <a:xfrm>
            <a:off x="7124599" y="1292226"/>
            <a:ext cx="433388" cy="944563"/>
            <a:chOff x="2000" y="799"/>
            <a:chExt cx="273" cy="595"/>
          </a:xfrm>
        </p:grpSpPr>
        <p:sp>
          <p:nvSpPr>
            <p:cNvPr id="1142842" name="Line 58"/>
            <p:cNvSpPr>
              <a:spLocks noChangeShapeType="1"/>
            </p:cNvSpPr>
            <p:nvPr/>
          </p:nvSpPr>
          <p:spPr bwMode="auto">
            <a:xfrm>
              <a:off x="2109" y="799"/>
              <a:ext cx="0" cy="363"/>
            </a:xfrm>
            <a:prstGeom prst="line">
              <a:avLst/>
            </a:prstGeom>
            <a:noFill/>
            <a:ln w="28575">
              <a:solidFill>
                <a:srgbClr val="FF0000"/>
              </a:solidFill>
              <a:round/>
              <a:tailEnd type="stealth" w="lg" len="lg"/>
            </a:ln>
            <a:effectLst/>
          </p:spPr>
          <p:txBody>
            <a:bodyPr/>
            <a:lstStyle/>
            <a:p>
              <a:endParaRPr lang="zh-CN" altLang="en-US"/>
            </a:p>
          </p:txBody>
        </p:sp>
        <p:sp>
          <p:nvSpPr>
            <p:cNvPr id="1142843" name="Text Box 59"/>
            <p:cNvSpPr txBox="1">
              <a:spLocks noChangeArrowheads="1"/>
            </p:cNvSpPr>
            <p:nvPr/>
          </p:nvSpPr>
          <p:spPr bwMode="auto">
            <a:xfrm>
              <a:off x="2000" y="1144"/>
              <a:ext cx="273"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6</a:t>
              </a:r>
            </a:p>
          </p:txBody>
        </p:sp>
      </p:grpSp>
      <p:sp>
        <p:nvSpPr>
          <p:cNvPr id="1142844" name="Rectangle 60"/>
          <p:cNvSpPr>
            <a:spLocks noChangeArrowheads="1"/>
          </p:cNvSpPr>
          <p:nvPr/>
        </p:nvSpPr>
        <p:spPr bwMode="auto">
          <a:xfrm>
            <a:off x="1344513" y="2276476"/>
            <a:ext cx="8711927" cy="1216025"/>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zh-CN" altLang="en-US" b="1">
                <a:solidFill>
                  <a:srgbClr val="FF0000"/>
                </a:solidFill>
                <a:effectLst>
                  <a:outerShdw blurRad="38100" dist="38100" dir="2700000" algn="tl">
                    <a:srgbClr val="000000"/>
                  </a:outerShdw>
                </a:effectLst>
                <a:ea typeface="隶书" panose="02010509060101010101" pitchFamily="49" charset="-122"/>
              </a:rPr>
              <a:t>注意：</a:t>
            </a:r>
          </a:p>
          <a:p>
            <a:pPr indent="266700"/>
            <a:r>
              <a:rPr lang="zh-CN" altLang="en-US" b="1">
                <a:effectLst>
                  <a:outerShdw blurRad="38100" dist="38100" dir="2700000" algn="tl">
                    <a:srgbClr val="FFFFFF"/>
                  </a:outerShdw>
                </a:effectLst>
                <a:ea typeface="隶书" panose="02010509060101010101" pitchFamily="49" charset="-122"/>
              </a:rPr>
              <a:t>    枚举元素是常量，在程序中不可对它赋值。</a:t>
            </a:r>
          </a:p>
          <a:p>
            <a:pPr indent="266700"/>
            <a:r>
              <a:rPr lang="zh-CN" altLang="en-US" b="1">
                <a:effectLst>
                  <a:outerShdw blurRad="38100" dist="38100" dir="2700000" algn="tl">
                    <a:srgbClr val="FFFFFF"/>
                  </a:outerShdw>
                </a:effectLst>
                <a:ea typeface="隶书" panose="02010509060101010101" pitchFamily="49" charset="-122"/>
              </a:rPr>
              <a:t>    例如：</a:t>
            </a:r>
            <a:r>
              <a:rPr lang="en-US" altLang="zh-CN" b="1">
                <a:effectLst>
                  <a:outerShdw blurRad="38100" dist="38100" dir="2700000" algn="tl">
                    <a:srgbClr val="FFFFFF"/>
                  </a:outerShdw>
                </a:effectLst>
                <a:ea typeface="隶书" panose="02010509060101010101" pitchFamily="49" charset="-122"/>
              </a:rPr>
              <a:t>sun = 0; mon = 1;</a:t>
            </a:r>
            <a:r>
              <a:rPr lang="zh-CN" altLang="en-US" b="1">
                <a:effectLst>
                  <a:outerShdw blurRad="38100" dist="38100" dir="2700000" algn="tl">
                    <a:srgbClr val="FFFFFF"/>
                  </a:outerShdw>
                </a:effectLst>
                <a:ea typeface="隶书" panose="02010509060101010101" pitchFamily="49" charset="-122"/>
              </a:rPr>
              <a:t>将产生错误。</a:t>
            </a:r>
          </a:p>
        </p:txBody>
      </p:sp>
      <p:sp>
        <p:nvSpPr>
          <p:cNvPr id="1142845" name="Rectangle 61"/>
          <p:cNvSpPr>
            <a:spLocks noChangeArrowheads="1"/>
          </p:cNvSpPr>
          <p:nvPr/>
        </p:nvSpPr>
        <p:spPr bwMode="auto">
          <a:xfrm>
            <a:off x="983432" y="3716338"/>
            <a:ext cx="3324225" cy="457200"/>
          </a:xfrm>
          <a:prstGeom prst="rect">
            <a:avLst/>
          </a:prstGeom>
          <a:noFill/>
          <a:ln w="9525">
            <a:noFill/>
            <a:miter lim="800000"/>
          </a:ln>
          <a:effectLst/>
        </p:spPr>
        <p:txBody>
          <a:bodyPr wrap="none" anchor="ctr">
            <a:spAutoFit/>
          </a:bodyPr>
          <a:lstStyle/>
          <a:p>
            <a:r>
              <a:rPr lang="zh-CN" altLang="en-US" b="1" u="sng" dirty="0">
                <a:solidFill>
                  <a:srgbClr val="CC0000"/>
                </a:solidFill>
                <a:effectLst>
                  <a:outerShdw blurRad="38100" dist="38100" dir="2700000" algn="tl">
                    <a:srgbClr val="000000"/>
                  </a:outerShdw>
                </a:effectLst>
                <a:ea typeface="隶书" panose="02010509060101010101" pitchFamily="49" charset="-122"/>
              </a:rPr>
              <a:t>定义枚举类型的好处：</a:t>
            </a:r>
            <a:r>
              <a:rPr lang="zh-CN" altLang="en-US" dirty="0"/>
              <a:t> </a:t>
            </a:r>
          </a:p>
        </p:txBody>
      </p:sp>
      <p:sp>
        <p:nvSpPr>
          <p:cNvPr id="1142846" name="Rectangle 62"/>
          <p:cNvSpPr>
            <a:spLocks noChangeArrowheads="1"/>
          </p:cNvSpPr>
          <p:nvPr/>
        </p:nvSpPr>
        <p:spPr bwMode="auto">
          <a:xfrm>
            <a:off x="1310794" y="4221163"/>
            <a:ext cx="5943600" cy="457200"/>
          </a:xfrm>
          <a:prstGeom prst="rect">
            <a:avLst/>
          </a:prstGeom>
          <a:noFill/>
          <a:ln w="9525">
            <a:noFill/>
            <a:miter lim="800000"/>
          </a:ln>
          <a:effectLst/>
        </p:spPr>
        <p:txBody>
          <a:bodyPr wrap="none" anchor="ctr">
            <a:spAutoFit/>
          </a:bodyPr>
          <a:lstStyle/>
          <a:p>
            <a:pPr>
              <a:buFont typeface="Wingdings" panose="05000000000000000000" pitchFamily="2" charset="2"/>
              <a:buChar char="Ø"/>
            </a:pPr>
            <a:r>
              <a:rPr lang="en-US" altLang="zh-CN" b="1"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b="1" dirty="0">
                <a:solidFill>
                  <a:schemeClr val="accent2"/>
                </a:solidFill>
                <a:effectLst>
                  <a:outerShdw blurRad="38100" dist="38100" dir="2700000" algn="tl">
                    <a:srgbClr val="000000"/>
                  </a:outerShdw>
                </a:effectLst>
                <a:latin typeface="+mn-lt"/>
                <a:ea typeface="楷体" panose="02010609060101010101" pitchFamily="49" charset="-122"/>
              </a:rPr>
              <a:t>用标识符表示数值增加了程序的可读性 </a:t>
            </a:r>
          </a:p>
        </p:txBody>
      </p:sp>
      <p:sp>
        <p:nvSpPr>
          <p:cNvPr id="1142849" name="AutoShape 65"/>
          <p:cNvSpPr>
            <a:spLocks noChangeArrowheads="1"/>
          </p:cNvSpPr>
          <p:nvPr/>
        </p:nvSpPr>
        <p:spPr bwMode="auto">
          <a:xfrm>
            <a:off x="5383401" y="5013325"/>
            <a:ext cx="936625" cy="431800"/>
          </a:xfrm>
          <a:prstGeom prst="wedgeRoundRectCallout">
            <a:avLst>
              <a:gd name="adj1" fmla="val -102032"/>
              <a:gd name="adj2" fmla="val 1139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清晰</a:t>
            </a:r>
          </a:p>
        </p:txBody>
      </p:sp>
      <p:sp>
        <p:nvSpPr>
          <p:cNvPr id="1142850" name="AutoShape 66"/>
          <p:cNvSpPr>
            <a:spLocks noChangeArrowheads="1"/>
          </p:cNvSpPr>
          <p:nvPr/>
        </p:nvSpPr>
        <p:spPr bwMode="auto">
          <a:xfrm>
            <a:off x="10201076" y="4956175"/>
            <a:ext cx="1079500" cy="431800"/>
          </a:xfrm>
          <a:prstGeom prst="wedgeRoundRectCallout">
            <a:avLst>
              <a:gd name="adj1" fmla="val -96324"/>
              <a:gd name="adj2" fmla="val 11028"/>
              <a:gd name="adj3" fmla="val 16667"/>
            </a:avLst>
          </a:prstGeom>
          <a:gradFill rotWithShape="1">
            <a:gsLst>
              <a:gs pos="0">
                <a:srgbClr val="00FFFF"/>
              </a:gs>
              <a:gs pos="100000">
                <a:schemeClr val="bg1"/>
              </a:gs>
            </a:gsLst>
            <a:lin ang="5400000" scaled="1"/>
          </a:gradFill>
          <a:ln w="1905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r>
              <a:rPr lang="zh-CN" altLang="en-US" sz="2000" b="1">
                <a:solidFill>
                  <a:srgbClr val="CC0000"/>
                </a:solidFill>
                <a:effectLst>
                  <a:outerShdw blurRad="38100" dist="38100" dir="2700000" algn="tl">
                    <a:srgbClr val="000000"/>
                  </a:outerShdw>
                </a:effectLst>
                <a:latin typeface="+mn-lt"/>
                <a:ea typeface="楷体" panose="02010609060101010101" pitchFamily="49" charset="-122"/>
              </a:rPr>
              <a:t>不清晰</a:t>
            </a:r>
          </a:p>
        </p:txBody>
      </p:sp>
      <p:sp>
        <p:nvSpPr>
          <p:cNvPr id="1142851" name="Rectangle 67"/>
          <p:cNvSpPr>
            <a:spLocks noChangeArrowheads="1"/>
          </p:cNvSpPr>
          <p:nvPr/>
        </p:nvSpPr>
        <p:spPr bwMode="auto">
          <a:xfrm>
            <a:off x="1237770" y="5748338"/>
            <a:ext cx="4105275" cy="457200"/>
          </a:xfrm>
          <a:prstGeom prst="rect">
            <a:avLst/>
          </a:prstGeom>
          <a:noFill/>
          <a:ln w="9525">
            <a:noFill/>
            <a:miter lim="800000"/>
          </a:ln>
          <a:effectLst/>
        </p:spPr>
        <p:txBody>
          <a:bodyPr wrap="none" anchor="ctr">
            <a:spAutoFit/>
          </a:bodyPr>
          <a:lstStyle/>
          <a:p>
            <a:pPr>
              <a:buFont typeface="Wingdings" panose="05000000000000000000" pitchFamily="2" charset="2"/>
              <a:buChar char="Ø"/>
            </a:pPr>
            <a:r>
              <a:rPr lang="en-US" altLang="zh-CN" b="1">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b="1">
                <a:solidFill>
                  <a:schemeClr val="accent2"/>
                </a:solidFill>
                <a:effectLst>
                  <a:outerShdw blurRad="38100" dist="38100" dir="2700000" algn="tl">
                    <a:srgbClr val="000000"/>
                  </a:outerShdw>
                </a:effectLst>
                <a:latin typeface="+mn-lt"/>
                <a:ea typeface="楷体" panose="02010609060101010101" pitchFamily="49" charset="-122"/>
              </a:rPr>
              <a:t>可限制了变量的取值范围 </a:t>
            </a:r>
          </a:p>
        </p:txBody>
      </p:sp>
      <p:sp>
        <p:nvSpPr>
          <p:cNvPr id="1142852" name="Rectangle 68"/>
          <p:cNvSpPr>
            <a:spLocks noChangeArrowheads="1"/>
          </p:cNvSpPr>
          <p:nvPr/>
        </p:nvSpPr>
        <p:spPr bwMode="auto">
          <a:xfrm>
            <a:off x="1742595" y="6235057"/>
            <a:ext cx="4312399" cy="461665"/>
          </a:xfrm>
          <a:prstGeom prst="rect">
            <a:avLst/>
          </a:prstGeom>
          <a:noFill/>
          <a:ln w="9525">
            <a:noFill/>
            <a:miter lim="800000"/>
          </a:ln>
          <a:effectLst/>
        </p:spPr>
        <p:txBody>
          <a:bodyPr wrap="none" anchor="ctr">
            <a:spAutoFit/>
          </a:bodyPr>
          <a:lstStyle/>
          <a:p>
            <a:r>
              <a:rPr lang="zh-CN" altLang="en-US" b="1">
                <a:effectLst>
                  <a:outerShdw blurRad="38100" dist="38100" dir="2700000" algn="tl">
                    <a:srgbClr val="FFFFFF"/>
                  </a:outerShdw>
                </a:effectLst>
                <a:latin typeface="+mn-lt"/>
                <a:ea typeface="楷体" panose="02010609060101010101" pitchFamily="49" charset="-122"/>
              </a:rPr>
              <a:t>如</a:t>
            </a:r>
            <a:r>
              <a:rPr lang="en-US" altLang="zh-CN" b="1">
                <a:effectLst>
                  <a:outerShdw blurRad="38100" dist="38100" dir="2700000" algn="tl">
                    <a:srgbClr val="FFFFFF"/>
                  </a:outerShdw>
                </a:effectLst>
                <a:latin typeface="+mn-lt"/>
                <a:ea typeface="楷体" panose="02010609060101010101" pitchFamily="49" charset="-122"/>
              </a:rPr>
              <a:t>today</a:t>
            </a:r>
            <a:r>
              <a:rPr lang="zh-CN" altLang="en-US" b="1">
                <a:effectLst>
                  <a:outerShdw blurRad="38100" dist="38100" dir="2700000" algn="tl">
                    <a:srgbClr val="FFFFFF"/>
                  </a:outerShdw>
                </a:effectLst>
                <a:latin typeface="+mn-lt"/>
                <a:ea typeface="楷体" panose="02010609060101010101" pitchFamily="49" charset="-122"/>
              </a:rPr>
              <a:t>只能取</a:t>
            </a:r>
            <a:r>
              <a:rPr lang="en-US" altLang="zh-CN" b="1">
                <a:effectLst>
                  <a:outerShdw blurRad="38100" dist="38100" dir="2700000" algn="tl">
                    <a:srgbClr val="FFFFFF"/>
                  </a:outerShdw>
                </a:effectLst>
                <a:latin typeface="+mn-lt"/>
                <a:ea typeface="楷体" panose="02010609060101010101" pitchFamily="49" charset="-122"/>
              </a:rPr>
              <a:t>sun</a:t>
            </a:r>
            <a:r>
              <a:rPr lang="zh-CN" altLang="en-US" b="1">
                <a:effectLst>
                  <a:outerShdw blurRad="38100" dist="38100" dir="2700000" algn="tl">
                    <a:srgbClr val="FFFFFF"/>
                  </a:outerShdw>
                </a:effectLst>
                <a:latin typeface="+mn-lt"/>
                <a:ea typeface="楷体" panose="02010609060101010101" pitchFamily="49" charset="-122"/>
              </a:rPr>
              <a:t>～</a:t>
            </a:r>
            <a:r>
              <a:rPr lang="en-US" altLang="zh-CN" b="1">
                <a:effectLst>
                  <a:outerShdw blurRad="38100" dist="38100" dir="2700000" algn="tl">
                    <a:srgbClr val="FFFFFF"/>
                  </a:outerShdw>
                </a:effectLst>
                <a:latin typeface="+mn-lt"/>
                <a:ea typeface="楷体" panose="02010609060101010101" pitchFamily="49" charset="-122"/>
              </a:rPr>
              <a:t>sat</a:t>
            </a:r>
            <a:r>
              <a:rPr lang="zh-CN" altLang="en-US" b="1">
                <a:effectLst>
                  <a:outerShdw blurRad="38100" dist="38100" dir="2700000" algn="tl">
                    <a:srgbClr val="FFFFFF"/>
                  </a:outerShdw>
                </a:effectLst>
                <a:latin typeface="+mn-lt"/>
                <a:ea typeface="楷体" panose="02010609060101010101" pitchFamily="49" charset="-122"/>
              </a:rPr>
              <a:t>中的值 </a:t>
            </a:r>
          </a:p>
        </p:txBody>
      </p:sp>
      <p:grpSp>
        <p:nvGrpSpPr>
          <p:cNvPr id="1142855" name="Group 71"/>
          <p:cNvGrpSpPr/>
          <p:nvPr/>
        </p:nvGrpSpPr>
        <p:grpSpPr bwMode="auto">
          <a:xfrm>
            <a:off x="-21119" y="0"/>
            <a:ext cx="446088" cy="6858000"/>
            <a:chOff x="0" y="0"/>
            <a:chExt cx="281" cy="4320"/>
          </a:xfrm>
        </p:grpSpPr>
        <p:sp>
          <p:nvSpPr>
            <p:cNvPr id="1142856" name="Text Box 7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42857" name="Text Box 7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2819"/>
                                        </p:tgtEl>
                                        <p:attrNameLst>
                                          <p:attrName>style.visibility</p:attrName>
                                        </p:attrNameLst>
                                      </p:cBhvr>
                                      <p:to>
                                        <p:strVal val="visible"/>
                                      </p:to>
                                    </p:set>
                                    <p:animEffect transition="in" filter="box(out)">
                                      <p:cBhvr>
                                        <p:cTn id="7" dur="500"/>
                                        <p:tgtEl>
                                          <p:spTgt spid="1142819"/>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42820"/>
                                        </p:tgtEl>
                                        <p:attrNameLst>
                                          <p:attrName>style.visibility</p:attrName>
                                        </p:attrNameLst>
                                      </p:cBhvr>
                                      <p:to>
                                        <p:strVal val="visible"/>
                                      </p:to>
                                    </p:set>
                                    <p:animEffect transition="in" filter="box(out)">
                                      <p:cBhvr>
                                        <p:cTn id="12" dur="500"/>
                                        <p:tgtEl>
                                          <p:spTgt spid="114282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42825"/>
                                        </p:tgtEl>
                                        <p:attrNameLst>
                                          <p:attrName>style.visibility</p:attrName>
                                        </p:attrNameLst>
                                      </p:cBhvr>
                                      <p:to>
                                        <p:strVal val="visible"/>
                                      </p:to>
                                    </p:set>
                                    <p:animEffect transition="in" filter="strips(downLeft)">
                                      <p:cBhvr>
                                        <p:cTn id="17" dur="500"/>
                                        <p:tgtEl>
                                          <p:spTgt spid="1142825"/>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par>
                                <p:cTn id="18" presetID="18" presetClass="entr" presetSubtype="12" fill="hold" nodeType="withEffect">
                                  <p:stCondLst>
                                    <p:cond delay="0"/>
                                  </p:stCondLst>
                                  <p:childTnLst>
                                    <p:set>
                                      <p:cBhvr>
                                        <p:cTn id="19" dur="1" fill="hold">
                                          <p:stCondLst>
                                            <p:cond delay="0"/>
                                          </p:stCondLst>
                                        </p:cTn>
                                        <p:tgtEl>
                                          <p:spTgt spid="1142826"/>
                                        </p:tgtEl>
                                        <p:attrNameLst>
                                          <p:attrName>style.visibility</p:attrName>
                                        </p:attrNameLst>
                                      </p:cBhvr>
                                      <p:to>
                                        <p:strVal val="visible"/>
                                      </p:to>
                                    </p:set>
                                    <p:animEffect transition="in" filter="strips(downLeft)">
                                      <p:cBhvr>
                                        <p:cTn id="20" dur="500"/>
                                        <p:tgtEl>
                                          <p:spTgt spid="1142826"/>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1" presetID="18" presetClass="entr" presetSubtype="12" fill="hold" nodeType="withEffect">
                                  <p:stCondLst>
                                    <p:cond delay="0"/>
                                  </p:stCondLst>
                                  <p:childTnLst>
                                    <p:set>
                                      <p:cBhvr>
                                        <p:cTn id="22" dur="1" fill="hold">
                                          <p:stCondLst>
                                            <p:cond delay="0"/>
                                          </p:stCondLst>
                                        </p:cTn>
                                        <p:tgtEl>
                                          <p:spTgt spid="1142829"/>
                                        </p:tgtEl>
                                        <p:attrNameLst>
                                          <p:attrName>style.visibility</p:attrName>
                                        </p:attrNameLst>
                                      </p:cBhvr>
                                      <p:to>
                                        <p:strVal val="visible"/>
                                      </p:to>
                                    </p:set>
                                    <p:animEffect transition="in" filter="strips(downLeft)">
                                      <p:cBhvr>
                                        <p:cTn id="23" dur="500"/>
                                        <p:tgtEl>
                                          <p:spTgt spid="1142829"/>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4" presetID="18" presetClass="entr" presetSubtype="12" fill="hold" nodeType="withEffect">
                                  <p:stCondLst>
                                    <p:cond delay="0"/>
                                  </p:stCondLst>
                                  <p:childTnLst>
                                    <p:set>
                                      <p:cBhvr>
                                        <p:cTn id="25" dur="1" fill="hold">
                                          <p:stCondLst>
                                            <p:cond delay="0"/>
                                          </p:stCondLst>
                                        </p:cTn>
                                        <p:tgtEl>
                                          <p:spTgt spid="1142832"/>
                                        </p:tgtEl>
                                        <p:attrNameLst>
                                          <p:attrName>style.visibility</p:attrName>
                                        </p:attrNameLst>
                                      </p:cBhvr>
                                      <p:to>
                                        <p:strVal val="visible"/>
                                      </p:to>
                                    </p:set>
                                    <p:animEffect transition="in" filter="strips(downLeft)">
                                      <p:cBhvr>
                                        <p:cTn id="26" dur="500"/>
                                        <p:tgtEl>
                                          <p:spTgt spid="1142832"/>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par>
                                <p:cTn id="27" presetID="18" presetClass="entr" presetSubtype="12" fill="hold" nodeType="withEffect">
                                  <p:stCondLst>
                                    <p:cond delay="0"/>
                                  </p:stCondLst>
                                  <p:childTnLst>
                                    <p:set>
                                      <p:cBhvr>
                                        <p:cTn id="28" dur="1" fill="hold">
                                          <p:stCondLst>
                                            <p:cond delay="0"/>
                                          </p:stCondLst>
                                        </p:cTn>
                                        <p:tgtEl>
                                          <p:spTgt spid="1142835"/>
                                        </p:tgtEl>
                                        <p:attrNameLst>
                                          <p:attrName>style.visibility</p:attrName>
                                        </p:attrNameLst>
                                      </p:cBhvr>
                                      <p:to>
                                        <p:strVal val="visible"/>
                                      </p:to>
                                    </p:set>
                                    <p:animEffect transition="in" filter="strips(downLeft)">
                                      <p:cBhvr>
                                        <p:cTn id="29" dur="500"/>
                                        <p:tgtEl>
                                          <p:spTgt spid="1142835"/>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par>
                                <p:cTn id="30" presetID="18" presetClass="entr" presetSubtype="12" fill="hold" nodeType="withEffect">
                                  <p:stCondLst>
                                    <p:cond delay="0"/>
                                  </p:stCondLst>
                                  <p:childTnLst>
                                    <p:set>
                                      <p:cBhvr>
                                        <p:cTn id="31" dur="1" fill="hold">
                                          <p:stCondLst>
                                            <p:cond delay="0"/>
                                          </p:stCondLst>
                                        </p:cTn>
                                        <p:tgtEl>
                                          <p:spTgt spid="1142838"/>
                                        </p:tgtEl>
                                        <p:attrNameLst>
                                          <p:attrName>style.visibility</p:attrName>
                                        </p:attrNameLst>
                                      </p:cBhvr>
                                      <p:to>
                                        <p:strVal val="visible"/>
                                      </p:to>
                                    </p:set>
                                    <p:animEffect transition="in" filter="strips(downLeft)">
                                      <p:cBhvr>
                                        <p:cTn id="32" dur="500"/>
                                        <p:tgtEl>
                                          <p:spTgt spid="1142838"/>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par>
                                <p:cTn id="33" presetID="18" presetClass="entr" presetSubtype="12" fill="hold" nodeType="withEffect">
                                  <p:stCondLst>
                                    <p:cond delay="0"/>
                                  </p:stCondLst>
                                  <p:childTnLst>
                                    <p:set>
                                      <p:cBhvr>
                                        <p:cTn id="34" dur="1" fill="hold">
                                          <p:stCondLst>
                                            <p:cond delay="0"/>
                                          </p:stCondLst>
                                        </p:cTn>
                                        <p:tgtEl>
                                          <p:spTgt spid="1142841"/>
                                        </p:tgtEl>
                                        <p:attrNameLst>
                                          <p:attrName>style.visibility</p:attrName>
                                        </p:attrNameLst>
                                      </p:cBhvr>
                                      <p:to>
                                        <p:strVal val="visible"/>
                                      </p:to>
                                    </p:set>
                                    <p:animEffect transition="in" filter="strips(downLeft)">
                                      <p:cBhvr>
                                        <p:cTn id="35" dur="500"/>
                                        <p:tgtEl>
                                          <p:spTgt spid="1142841"/>
                                        </p:tgtEl>
                                      </p:cBhvr>
                                    </p:animEffect>
                                  </p:childTnLst>
                                  <p:subTnLst>
                                    <p:audio>
                                      <p:cMediaNode>
                                        <p:cTn display="0" masterRel="sameClick">
                                          <p:stCondLst>
                                            <p:cond evt="begin" delay="0">
                                              <p:tn val="33"/>
                                            </p:cond>
                                          </p:stCondLst>
                                          <p:endCondLst>
                                            <p:cond evt="onStopAudio" delay="0">
                                              <p:tgtEl>
                                                <p:sldTgt/>
                                              </p:tgtEl>
                                            </p:cond>
                                          </p:endCondLst>
                                        </p:cTn>
                                        <p:tgtEl>
                                          <p:sndTgt r:embed="rId3" name="camera.wav"/>
                                        </p:tgtEl>
                                      </p:cMediaNode>
                                    </p:audio>
                                  </p:sub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142844"/>
                                        </p:tgtEl>
                                        <p:attrNameLst>
                                          <p:attrName>style.visibility</p:attrName>
                                        </p:attrNameLst>
                                      </p:cBhvr>
                                      <p:to>
                                        <p:strVal val="visible"/>
                                      </p:to>
                                    </p:set>
                                    <p:animEffect transition="in" filter="box(out)">
                                      <p:cBhvr>
                                        <p:cTn id="40" dur="500"/>
                                        <p:tgtEl>
                                          <p:spTgt spid="1142844"/>
                                        </p:tgtEl>
                                      </p:cBhvr>
                                    </p:animEffect>
                                  </p:childTnLst>
                                  <p:subTnLst>
                                    <p:audio>
                                      <p:cMediaNode>
                                        <p:cTn display="0" masterRel="sameClick">
                                          <p:stCondLst>
                                            <p:cond evt="begin" delay="0">
                                              <p:tn val="38"/>
                                            </p:cond>
                                          </p:stCondLst>
                                          <p:endCondLst>
                                            <p:cond evt="onStopAudio" delay="0">
                                              <p:tgtEl>
                                                <p:sldTgt/>
                                              </p:tgtEl>
                                            </p:cond>
                                          </p:endCondLst>
                                        </p:cTn>
                                        <p:tgtEl>
                                          <p:sndTgt r:embed="rId3" name="camera.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142845"/>
                                        </p:tgtEl>
                                        <p:attrNameLst>
                                          <p:attrName>style.visibility</p:attrName>
                                        </p:attrNameLst>
                                      </p:cBhvr>
                                      <p:to>
                                        <p:strVal val="visible"/>
                                      </p:to>
                                    </p:set>
                                    <p:animEffect transition="in" filter="box(out)">
                                      <p:cBhvr>
                                        <p:cTn id="45" dur="500"/>
                                        <p:tgtEl>
                                          <p:spTgt spid="1142845"/>
                                        </p:tgtEl>
                                      </p:cBhvr>
                                    </p:animEffect>
                                  </p:childTnLst>
                                  <p:subTnLst>
                                    <p:audio>
                                      <p:cMediaNode>
                                        <p:cTn display="0" masterRel="sameClick">
                                          <p:stCondLst>
                                            <p:cond evt="begin" delay="0">
                                              <p:tn val="43"/>
                                            </p:cond>
                                          </p:stCondLst>
                                          <p:endCondLst>
                                            <p:cond evt="onStopAudio" delay="0">
                                              <p:tgtEl>
                                                <p:sldTgt/>
                                              </p:tgtEl>
                                            </p:cond>
                                          </p:endCondLst>
                                        </p:cTn>
                                        <p:tgtEl>
                                          <p:sndTgt r:embed="rId3" name="camera.wav"/>
                                        </p:tgtEl>
                                      </p:cMediaNode>
                                    </p:audio>
                                  </p:sub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142846"/>
                                        </p:tgtEl>
                                        <p:attrNameLst>
                                          <p:attrName>style.visibility</p:attrName>
                                        </p:attrNameLst>
                                      </p:cBhvr>
                                      <p:to>
                                        <p:strVal val="visible"/>
                                      </p:to>
                                    </p:set>
                                    <p:anim calcmode="lin" valueType="num">
                                      <p:cBhvr additive="base">
                                        <p:cTn id="50" dur="500" fill="hold"/>
                                        <p:tgtEl>
                                          <p:spTgt spid="1142846"/>
                                        </p:tgtEl>
                                        <p:attrNameLst>
                                          <p:attrName>ppt_x</p:attrName>
                                        </p:attrNameLst>
                                      </p:cBhvr>
                                      <p:tavLst>
                                        <p:tav tm="0">
                                          <p:val>
                                            <p:strVal val="0-#ppt_w/2"/>
                                          </p:val>
                                        </p:tav>
                                        <p:tav tm="100000">
                                          <p:val>
                                            <p:strVal val="#ppt_x"/>
                                          </p:val>
                                        </p:tav>
                                      </p:tavLst>
                                    </p:anim>
                                    <p:anim calcmode="lin" valueType="num">
                                      <p:cBhvr additive="base">
                                        <p:cTn id="51" dur="500" fill="hold"/>
                                        <p:tgtEl>
                                          <p:spTgt spid="11428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8"/>
                                            </p:cond>
                                          </p:stCondLst>
                                          <p:endCondLst>
                                            <p:cond evt="onStopAudio" delay="0">
                                              <p:tgtEl>
                                                <p:sldTgt/>
                                              </p:tgtEl>
                                            </p:cond>
                                          </p:endCondLst>
                                        </p:cTn>
                                        <p:tgtEl>
                                          <p:sndTgt r:embed="rId4" name="whoosh.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142853"/>
                                        </p:tgtEl>
                                        <p:attrNameLst>
                                          <p:attrName>style.visibility</p:attrName>
                                        </p:attrNameLst>
                                      </p:cBhvr>
                                      <p:to>
                                        <p:strVal val="visible"/>
                                      </p:to>
                                    </p:set>
                                    <p:animEffect transition="in" filter="box(out)">
                                      <p:cBhvr>
                                        <p:cTn id="56" dur="500"/>
                                        <p:tgtEl>
                                          <p:spTgt spid="1142853"/>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par>
                          <p:cTn id="57" fill="hold">
                            <p:stCondLst>
                              <p:cond delay="500"/>
                            </p:stCondLst>
                            <p:childTnLst>
                              <p:par>
                                <p:cTn id="58" presetID="18" presetClass="entr" presetSubtype="3" fill="hold" grpId="0" nodeType="afterEffect">
                                  <p:stCondLst>
                                    <p:cond delay="0"/>
                                  </p:stCondLst>
                                  <p:childTnLst>
                                    <p:set>
                                      <p:cBhvr>
                                        <p:cTn id="59" dur="1" fill="hold">
                                          <p:stCondLst>
                                            <p:cond delay="0"/>
                                          </p:stCondLst>
                                        </p:cTn>
                                        <p:tgtEl>
                                          <p:spTgt spid="1142849"/>
                                        </p:tgtEl>
                                        <p:attrNameLst>
                                          <p:attrName>style.visibility</p:attrName>
                                        </p:attrNameLst>
                                      </p:cBhvr>
                                      <p:to>
                                        <p:strVal val="visible"/>
                                      </p:to>
                                    </p:set>
                                    <p:animEffect transition="in" filter="strips(upRight)">
                                      <p:cBhvr>
                                        <p:cTn id="60" dur="500"/>
                                        <p:tgtEl>
                                          <p:spTgt spid="1142849"/>
                                        </p:tgtEl>
                                      </p:cBhvr>
                                    </p:animEffect>
                                  </p:childTnLst>
                                  <p:subTnLst>
                                    <p:audio>
                                      <p:cMediaNode>
                                        <p:cTn display="0" masterRel="sameClick">
                                          <p:stCondLst>
                                            <p:cond evt="begin" delay="0">
                                              <p:tn val="58"/>
                                            </p:cond>
                                          </p:stCondLst>
                                          <p:endCondLst>
                                            <p:cond evt="onStopAudio" delay="0">
                                              <p:tgtEl>
                                                <p:sldTgt/>
                                              </p:tgtEl>
                                            </p:cond>
                                          </p:endCondLst>
                                        </p:cTn>
                                        <p:tgtEl>
                                          <p:sndTgt r:embed="rId5" name="laser.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42854"/>
                                        </p:tgtEl>
                                        <p:attrNameLst>
                                          <p:attrName>style.visibility</p:attrName>
                                        </p:attrNameLst>
                                      </p:cBhvr>
                                      <p:to>
                                        <p:strVal val="visible"/>
                                      </p:to>
                                    </p:set>
                                    <p:animEffect transition="in" filter="box(out)">
                                      <p:cBhvr>
                                        <p:cTn id="65" dur="500"/>
                                        <p:tgtEl>
                                          <p:spTgt spid="1142854"/>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par>
                          <p:cTn id="66" fill="hold">
                            <p:stCondLst>
                              <p:cond delay="500"/>
                            </p:stCondLst>
                            <p:childTnLst>
                              <p:par>
                                <p:cTn id="67" presetID="18" presetClass="entr" presetSubtype="3" fill="hold" grpId="0" nodeType="afterEffect">
                                  <p:stCondLst>
                                    <p:cond delay="0"/>
                                  </p:stCondLst>
                                  <p:childTnLst>
                                    <p:set>
                                      <p:cBhvr>
                                        <p:cTn id="68" dur="1" fill="hold">
                                          <p:stCondLst>
                                            <p:cond delay="0"/>
                                          </p:stCondLst>
                                        </p:cTn>
                                        <p:tgtEl>
                                          <p:spTgt spid="1142850"/>
                                        </p:tgtEl>
                                        <p:attrNameLst>
                                          <p:attrName>style.visibility</p:attrName>
                                        </p:attrNameLst>
                                      </p:cBhvr>
                                      <p:to>
                                        <p:strVal val="visible"/>
                                      </p:to>
                                    </p:set>
                                    <p:animEffect transition="in" filter="strips(upRight)">
                                      <p:cBhvr>
                                        <p:cTn id="69" dur="500"/>
                                        <p:tgtEl>
                                          <p:spTgt spid="1142850"/>
                                        </p:tgtEl>
                                      </p:cBhvr>
                                    </p:animEffect>
                                  </p:childTnLst>
                                  <p:subTnLst>
                                    <p:audio>
                                      <p:cMediaNode>
                                        <p:cTn display="0" masterRel="sameClick">
                                          <p:stCondLst>
                                            <p:cond evt="begin" delay="0">
                                              <p:tn val="67"/>
                                            </p:cond>
                                          </p:stCondLst>
                                          <p:endCondLst>
                                            <p:cond evt="onStopAudio" delay="0">
                                              <p:tgtEl>
                                                <p:sldTgt/>
                                              </p:tgtEl>
                                            </p:cond>
                                          </p:endCondLst>
                                        </p:cTn>
                                        <p:tgtEl>
                                          <p:sndTgt r:embed="rId5" name="laser.wav"/>
                                        </p:tgtEl>
                                      </p:cMediaNode>
                                    </p:audio>
                                  </p:sub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142851"/>
                                        </p:tgtEl>
                                        <p:attrNameLst>
                                          <p:attrName>style.visibility</p:attrName>
                                        </p:attrNameLst>
                                      </p:cBhvr>
                                      <p:to>
                                        <p:strVal val="visible"/>
                                      </p:to>
                                    </p:set>
                                    <p:anim calcmode="lin" valueType="num">
                                      <p:cBhvr additive="base">
                                        <p:cTn id="74" dur="500" fill="hold"/>
                                        <p:tgtEl>
                                          <p:spTgt spid="1142851"/>
                                        </p:tgtEl>
                                        <p:attrNameLst>
                                          <p:attrName>ppt_x</p:attrName>
                                        </p:attrNameLst>
                                      </p:cBhvr>
                                      <p:tavLst>
                                        <p:tav tm="0">
                                          <p:val>
                                            <p:strVal val="0-#ppt_w/2"/>
                                          </p:val>
                                        </p:tav>
                                        <p:tav tm="100000">
                                          <p:val>
                                            <p:strVal val="#ppt_x"/>
                                          </p:val>
                                        </p:tav>
                                      </p:tavLst>
                                    </p:anim>
                                    <p:anim calcmode="lin" valueType="num">
                                      <p:cBhvr additive="base">
                                        <p:cTn id="75" dur="500" fill="hold"/>
                                        <p:tgtEl>
                                          <p:spTgt spid="11428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2"/>
                                            </p:cond>
                                          </p:stCondLst>
                                          <p:endCondLst>
                                            <p:cond evt="onStopAudio" delay="0">
                                              <p:tgtEl>
                                                <p:sldTgt/>
                                              </p:tgtEl>
                                            </p:cond>
                                          </p:endCondLst>
                                        </p:cTn>
                                        <p:tgtEl>
                                          <p:sndTgt r:embed="rId4" name="whoosh.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142852"/>
                                        </p:tgtEl>
                                        <p:attrNameLst>
                                          <p:attrName>style.visibility</p:attrName>
                                        </p:attrNameLst>
                                      </p:cBhvr>
                                      <p:to>
                                        <p:strVal val="visible"/>
                                      </p:to>
                                    </p:set>
                                    <p:animEffect transition="in" filter="box(out)">
                                      <p:cBhvr>
                                        <p:cTn id="80" dur="500"/>
                                        <p:tgtEl>
                                          <p:spTgt spid="1142852"/>
                                        </p:tgtEl>
                                      </p:cBhvr>
                                    </p:animEffect>
                                  </p:childTnLst>
                                  <p:subTnLst>
                                    <p:audio>
                                      <p:cMediaNode>
                                        <p:cTn display="0" masterRel="sameClick">
                                          <p:stCondLst>
                                            <p:cond evt="begin" delay="0">
                                              <p:tn val="78"/>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854" grpId="0" animBg="1"/>
      <p:bldP spid="1142853" grpId="0" animBg="1"/>
      <p:bldP spid="1142819" grpId="0"/>
      <p:bldP spid="1142820" grpId="0" animBg="1"/>
      <p:bldP spid="1142844" grpId="0" animBg="1"/>
      <p:bldP spid="1142845" grpId="0"/>
      <p:bldP spid="1142846" grpId="0"/>
      <p:bldP spid="1142849" grpId="0" animBg="1"/>
      <p:bldP spid="1142850" grpId="0" animBg="1"/>
      <p:bldP spid="1142851" grpId="0"/>
      <p:bldP spid="1142852"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4869" name="Rectangle 37"/>
          <p:cNvSpPr>
            <a:spLocks noChangeArrowheads="1"/>
          </p:cNvSpPr>
          <p:nvPr/>
        </p:nvSpPr>
        <p:spPr bwMode="auto">
          <a:xfrm>
            <a:off x="461920" y="59482"/>
            <a:ext cx="11394720" cy="1015663"/>
          </a:xfrm>
          <a:prstGeom prst="rect">
            <a:avLst/>
          </a:prstGeom>
          <a:noFill/>
          <a:ln w="9525">
            <a:noFill/>
            <a:miter lim="800000"/>
          </a:ln>
          <a:effectLst/>
        </p:spPr>
        <p:txBody>
          <a:bodyPr wrap="square" anchor="ctr">
            <a:spAutoFit/>
          </a:bodyPr>
          <a:lstStyle/>
          <a:p>
            <a:r>
              <a:rPr lang="en-US" altLang="zh-CN" sz="20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0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sz="2000" b="1"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1】 </a:t>
            </a:r>
            <a:r>
              <a:rPr lang="zh-CN" altLang="en-US" sz="2000" b="1" dirty="0">
                <a:solidFill>
                  <a:srgbClr val="CC0000"/>
                </a:solidFill>
                <a:effectLst>
                  <a:outerShdw blurRad="38100" dist="38100" dir="2700000" algn="tl">
                    <a:srgbClr val="000000"/>
                  </a:outerShdw>
                </a:effectLst>
                <a:ea typeface="隶书" panose="02010509060101010101" pitchFamily="49" charset="-122"/>
              </a:rPr>
              <a:t>荷兰国旗问题。这是荷兰人</a:t>
            </a:r>
            <a:r>
              <a:rPr lang="en-US" altLang="zh-CN" sz="2000" b="1" dirty="0" err="1">
                <a:solidFill>
                  <a:srgbClr val="CC0000"/>
                </a:solidFill>
                <a:effectLst>
                  <a:outerShdw blurRad="38100" dist="38100" dir="2700000" algn="tl">
                    <a:srgbClr val="000000"/>
                  </a:outerShdw>
                </a:effectLst>
                <a:ea typeface="隶书" panose="02010509060101010101" pitchFamily="49" charset="-122"/>
              </a:rPr>
              <a:t>dijkstra</a:t>
            </a:r>
            <a:r>
              <a:rPr lang="zh-CN" altLang="en-US" sz="2000" b="1" dirty="0">
                <a:solidFill>
                  <a:srgbClr val="CC0000"/>
                </a:solidFill>
                <a:effectLst>
                  <a:outerShdw blurRad="38100" dist="38100" dir="2700000" algn="tl">
                    <a:srgbClr val="000000"/>
                  </a:outerShdw>
                </a:effectLst>
                <a:ea typeface="隶书" panose="02010509060101010101" pitchFamily="49" charset="-122"/>
              </a:rPr>
              <a:t>提出的问题，荷兰国旗由红白蓝三色组成，现有</a:t>
            </a:r>
            <a:r>
              <a:rPr lang="en-US" altLang="zh-CN" sz="2000" b="1" dirty="0">
                <a:solidFill>
                  <a:srgbClr val="CC0000"/>
                </a:solidFill>
                <a:effectLst>
                  <a:outerShdw blurRad="38100" dist="38100" dir="2700000" algn="tl">
                    <a:srgbClr val="000000"/>
                  </a:outerShdw>
                </a:effectLst>
                <a:ea typeface="隶书" panose="02010509060101010101" pitchFamily="49" charset="-122"/>
              </a:rPr>
              <a:t>N</a:t>
            </a:r>
            <a:r>
              <a:rPr lang="zh-CN" altLang="en-US" sz="2000" b="1" dirty="0">
                <a:solidFill>
                  <a:srgbClr val="CC0000"/>
                </a:solidFill>
                <a:effectLst>
                  <a:outerShdw blurRad="38100" dist="38100" dir="2700000" algn="tl">
                    <a:srgbClr val="000000"/>
                  </a:outerShdw>
                </a:effectLst>
                <a:ea typeface="隶书" panose="02010509060101010101" pitchFamily="49" charset="-122"/>
              </a:rPr>
              <a:t>个桶，每个桶中放一个小球，小球是红的或白的或蓝的，要求把这些小球重新排列，使红的排在前面，然后是白的，最后是蓝的，并且规定每个桶只能看一次，当然要允许两个球交换。 </a:t>
            </a:r>
          </a:p>
        </p:txBody>
      </p:sp>
      <p:sp>
        <p:nvSpPr>
          <p:cNvPr id="1144870" name="Rectangle 38"/>
          <p:cNvSpPr>
            <a:spLocks noChangeArrowheads="1"/>
          </p:cNvSpPr>
          <p:nvPr/>
        </p:nvSpPr>
        <p:spPr bwMode="auto">
          <a:xfrm>
            <a:off x="695400" y="1048630"/>
            <a:ext cx="11067572" cy="1136786"/>
          </a:xfrm>
          <a:prstGeom prst="rect">
            <a:avLst/>
          </a:prstGeom>
          <a:noFill/>
          <a:ln w="9525">
            <a:noFill/>
            <a:miter lim="800000"/>
          </a:ln>
          <a:effectLst/>
        </p:spPr>
        <p:txBody>
          <a:bodyPr wrap="square" anchor="ctr">
            <a:spAutoFit/>
          </a:bodyPr>
          <a:lstStyle/>
          <a:p>
            <a:pPr>
              <a:lnSpc>
                <a:spcPts val="2800"/>
              </a:lnSpc>
            </a:pPr>
            <a:r>
              <a:rPr lang="zh-CN" altLang="en-US" sz="2000" b="1" u="sng" dirty="0">
                <a:solidFill>
                  <a:srgbClr val="FF0000"/>
                </a:solidFill>
                <a:effectLst>
                  <a:outerShdw blurRad="38100" dist="38100" dir="2700000" algn="tl">
                    <a:srgbClr val="000000"/>
                  </a:outerShdw>
                </a:effectLst>
                <a:latin typeface="+mn-lt"/>
                <a:ea typeface="楷体" panose="02010609060101010101" pitchFamily="49" charset="-122"/>
              </a:rPr>
              <a:t>设计思想：</a:t>
            </a:r>
          </a:p>
          <a:p>
            <a:pPr>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用一个具有</a:t>
            </a:r>
            <a:r>
              <a:rPr lang="en-US" altLang="zh-CN" sz="2000" b="1" dirty="0">
                <a:effectLst>
                  <a:outerShdw blurRad="38100" dist="38100" dir="2700000" algn="tl">
                    <a:srgbClr val="FFFFFF"/>
                  </a:outerShdw>
                </a:effectLst>
                <a:latin typeface="+mn-lt"/>
                <a:ea typeface="楷体" panose="02010609060101010101" pitchFamily="49" charset="-122"/>
              </a:rPr>
              <a:t>N</a:t>
            </a:r>
            <a:r>
              <a:rPr lang="zh-CN" altLang="en-US" sz="2000" b="1" dirty="0">
                <a:effectLst>
                  <a:outerShdw blurRad="38100" dist="38100" dir="2700000" algn="tl">
                    <a:srgbClr val="FFFFFF"/>
                  </a:outerShdw>
                </a:effectLst>
                <a:latin typeface="+mn-lt"/>
                <a:ea typeface="楷体" panose="02010609060101010101" pitchFamily="49" charset="-122"/>
              </a:rPr>
              <a:t>个元素的数组来表示</a:t>
            </a:r>
            <a:r>
              <a:rPr lang="en-US" altLang="zh-CN" sz="2000" b="1" dirty="0">
                <a:effectLst>
                  <a:outerShdw blurRad="38100" dist="38100" dir="2700000" algn="tl">
                    <a:srgbClr val="FFFFFF"/>
                  </a:outerShdw>
                </a:effectLst>
                <a:latin typeface="+mn-lt"/>
                <a:ea typeface="楷体" panose="02010609060101010101" pitchFamily="49" charset="-122"/>
              </a:rPr>
              <a:t>N</a:t>
            </a:r>
            <a:r>
              <a:rPr lang="zh-CN" altLang="en-US" sz="2000" b="1" dirty="0">
                <a:effectLst>
                  <a:outerShdw blurRad="38100" dist="38100" dir="2700000" algn="tl">
                    <a:srgbClr val="FFFFFF"/>
                  </a:outerShdw>
                </a:effectLst>
                <a:latin typeface="+mn-lt"/>
                <a:ea typeface="楷体" panose="02010609060101010101" pitchFamily="49" charset="-122"/>
              </a:rPr>
              <a:t>个桶，数组中每个元素的值表示小球的颜色，则其取值只能是红、白、蓝三种。下面通过图来分析这个问题的解法。 </a:t>
            </a:r>
          </a:p>
        </p:txBody>
      </p:sp>
      <p:graphicFrame>
        <p:nvGraphicFramePr>
          <p:cNvPr id="1144916" name="Group 84"/>
          <p:cNvGraphicFramePr>
            <a:graphicFrameLocks noGrp="1"/>
          </p:cNvGraphicFramePr>
          <p:nvPr/>
        </p:nvGraphicFramePr>
        <p:xfrm>
          <a:off x="2351584" y="2335782"/>
          <a:ext cx="7272337" cy="396240"/>
        </p:xfrm>
        <a:graphic>
          <a:graphicData uri="http://schemas.openxmlformats.org/drawingml/2006/table">
            <a:tbl>
              <a:tblPr/>
              <a:tblGrid>
                <a:gridCol w="606425">
                  <a:extLst>
                    <a:ext uri="{9D8B030D-6E8A-4147-A177-3AD203B41FA5}">
                      <a16:colId xmlns:a16="http://schemas.microsoft.com/office/drawing/2014/main" val="20000"/>
                    </a:ext>
                  </a:extLst>
                </a:gridCol>
                <a:gridCol w="606425">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606425">
                  <a:extLst>
                    <a:ext uri="{9D8B030D-6E8A-4147-A177-3AD203B41FA5}">
                      <a16:colId xmlns:a16="http://schemas.microsoft.com/office/drawing/2014/main" val="20004"/>
                    </a:ext>
                  </a:extLst>
                </a:gridCol>
                <a:gridCol w="606425">
                  <a:extLst>
                    <a:ext uri="{9D8B030D-6E8A-4147-A177-3AD203B41FA5}">
                      <a16:colId xmlns:a16="http://schemas.microsoft.com/office/drawing/2014/main" val="20005"/>
                    </a:ext>
                  </a:extLst>
                </a:gridCol>
                <a:gridCol w="604838">
                  <a:extLst>
                    <a:ext uri="{9D8B030D-6E8A-4147-A177-3AD203B41FA5}">
                      <a16:colId xmlns:a16="http://schemas.microsoft.com/office/drawing/2014/main" val="20006"/>
                    </a:ext>
                  </a:extLst>
                </a:gridCol>
                <a:gridCol w="606425">
                  <a:extLst>
                    <a:ext uri="{9D8B030D-6E8A-4147-A177-3AD203B41FA5}">
                      <a16:colId xmlns:a16="http://schemas.microsoft.com/office/drawing/2014/main" val="20007"/>
                    </a:ext>
                  </a:extLst>
                </a:gridCol>
                <a:gridCol w="606425">
                  <a:extLst>
                    <a:ext uri="{9D8B030D-6E8A-4147-A177-3AD203B41FA5}">
                      <a16:colId xmlns:a16="http://schemas.microsoft.com/office/drawing/2014/main" val="20008"/>
                    </a:ext>
                  </a:extLst>
                </a:gridCol>
                <a:gridCol w="606425">
                  <a:extLst>
                    <a:ext uri="{9D8B030D-6E8A-4147-A177-3AD203B41FA5}">
                      <a16:colId xmlns:a16="http://schemas.microsoft.com/office/drawing/2014/main" val="20009"/>
                    </a:ext>
                  </a:extLst>
                </a:gridCol>
                <a:gridCol w="604837">
                  <a:extLst>
                    <a:ext uri="{9D8B030D-6E8A-4147-A177-3AD203B41FA5}">
                      <a16:colId xmlns:a16="http://schemas.microsoft.com/office/drawing/2014/main" val="20010"/>
                    </a:ext>
                  </a:extLst>
                </a:gridCol>
                <a:gridCol w="606425">
                  <a:extLst>
                    <a:ext uri="{9D8B030D-6E8A-4147-A177-3AD203B41FA5}">
                      <a16:colId xmlns:a16="http://schemas.microsoft.com/office/drawing/2014/main" val="20011"/>
                    </a:ext>
                  </a:extLst>
                </a:gridCol>
              </a:tblGrid>
              <a:tr h="1444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1144919" name="Group 87"/>
          <p:cNvGrpSpPr/>
          <p:nvPr/>
        </p:nvGrpSpPr>
        <p:grpSpPr bwMode="auto">
          <a:xfrm>
            <a:off x="3666033" y="2761232"/>
            <a:ext cx="431800" cy="696912"/>
            <a:chOff x="1703" y="2056"/>
            <a:chExt cx="272" cy="439"/>
          </a:xfrm>
        </p:grpSpPr>
        <p:sp>
          <p:nvSpPr>
            <p:cNvPr id="1144917" name="Line 85"/>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4918" name="Text Box 86"/>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p>
          </p:txBody>
        </p:sp>
      </p:grpSp>
      <p:grpSp>
        <p:nvGrpSpPr>
          <p:cNvPr id="1144923" name="Group 91"/>
          <p:cNvGrpSpPr/>
          <p:nvPr/>
        </p:nvGrpSpPr>
        <p:grpSpPr bwMode="auto">
          <a:xfrm>
            <a:off x="6077446" y="2804095"/>
            <a:ext cx="536575" cy="696913"/>
            <a:chOff x="3222" y="2083"/>
            <a:chExt cx="338" cy="439"/>
          </a:xfrm>
        </p:grpSpPr>
        <p:sp>
          <p:nvSpPr>
            <p:cNvPr id="1144921" name="Line 89"/>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4922" name="Text Box 90"/>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grpSp>
        <p:nvGrpSpPr>
          <p:cNvPr id="1144924" name="Group 92"/>
          <p:cNvGrpSpPr/>
          <p:nvPr/>
        </p:nvGrpSpPr>
        <p:grpSpPr bwMode="auto">
          <a:xfrm>
            <a:off x="7880846" y="2753295"/>
            <a:ext cx="536575" cy="696913"/>
            <a:chOff x="3222" y="2083"/>
            <a:chExt cx="338" cy="439"/>
          </a:xfrm>
        </p:grpSpPr>
        <p:sp>
          <p:nvSpPr>
            <p:cNvPr id="1144925" name="Line 93"/>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4926" name="Text Box 94"/>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p>
          </p:txBody>
        </p:sp>
      </p:grpSp>
      <p:sp>
        <p:nvSpPr>
          <p:cNvPr id="1144927" name="Rectangle 95"/>
          <p:cNvSpPr>
            <a:spLocks noChangeArrowheads="1"/>
          </p:cNvSpPr>
          <p:nvPr/>
        </p:nvSpPr>
        <p:spPr bwMode="auto">
          <a:xfrm>
            <a:off x="461920" y="3481871"/>
            <a:ext cx="11538736" cy="2573077"/>
          </a:xfrm>
          <a:prstGeom prst="rect">
            <a:avLst/>
          </a:prstGeom>
          <a:noFill/>
          <a:ln w="9525">
            <a:noFill/>
            <a:miter lim="800000"/>
          </a:ln>
          <a:effectLst/>
        </p:spPr>
        <p:txBody>
          <a:bodyPr wrap="square" anchor="ctr">
            <a:spAutoFit/>
          </a:bodyPr>
          <a:lstStyle/>
          <a:p>
            <a:pPr indent="266700">
              <a:lnSpc>
                <a:spcPts val="2800"/>
              </a:lnSpc>
            </a:pPr>
            <a:r>
              <a:rPr lang="en-US" altLang="zh-CN" sz="2000" b="1" dirty="0">
                <a:effectLst>
                  <a:outerShdw blurRad="38100" dist="38100" dir="2700000" algn="tl">
                    <a:srgbClr val="FFFFFF"/>
                  </a:outerShdw>
                </a:effectLst>
                <a:latin typeface="+mn-lt"/>
                <a:ea typeface="楷体" panose="02010609060101010101" pitchFamily="49" charset="-122"/>
              </a:rPr>
              <a:t>    </a:t>
            </a:r>
            <a:r>
              <a:rPr lang="zh-CN" altLang="en-US" sz="2000" b="1" dirty="0">
                <a:solidFill>
                  <a:srgbClr val="339933"/>
                </a:solidFill>
                <a:effectLst>
                  <a:outerShdw blurRad="38100" dist="38100" dir="2700000" algn="tl">
                    <a:srgbClr val="000000"/>
                  </a:outerShdw>
                </a:effectLst>
                <a:latin typeface="+mn-lt"/>
                <a:ea typeface="楷体" panose="02010609060101010101" pitchFamily="49" charset="-122"/>
              </a:rPr>
              <a:t>这时数组元素已分成为四部分：</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已知红色（</a:t>
            </a:r>
            <a:r>
              <a:rPr lang="en-US" altLang="zh-CN" sz="2000" b="1" dirty="0">
                <a:solidFill>
                  <a:srgbClr val="FF0000"/>
                </a:solidFill>
                <a:effectLst>
                  <a:outerShdw blurRad="38100" dist="38100" dir="2700000" algn="tl">
                    <a:srgbClr val="000000"/>
                  </a:outerShdw>
                </a:effectLst>
                <a:latin typeface="+mn-lt"/>
                <a:ea typeface="楷体" panose="02010609060101010101" pitchFamily="49" charset="-122"/>
              </a:rPr>
              <a:t>r</a:t>
            </a:r>
            <a:r>
              <a:rPr lang="zh-CN" altLang="en-US" sz="2000" b="1" dirty="0">
                <a:solidFill>
                  <a:srgbClr val="FF00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CC9900"/>
                </a:solidFill>
                <a:effectLst>
                  <a:outerShdw blurRad="38100" dist="38100" dir="2700000" algn="tl">
                    <a:srgbClr val="000000"/>
                  </a:outerShdw>
                </a:effectLst>
                <a:latin typeface="+mn-lt"/>
                <a:ea typeface="楷体" panose="02010609060101010101" pitchFamily="49" charset="-122"/>
              </a:rPr>
              <a:t>已知白色（</a:t>
            </a:r>
            <a:r>
              <a:rPr lang="en-US" altLang="zh-CN" sz="2000" b="1" dirty="0">
                <a:solidFill>
                  <a:srgbClr val="CC9900"/>
                </a:solidFill>
                <a:effectLst>
                  <a:outerShdw blurRad="38100" dist="38100" dir="2700000" algn="tl">
                    <a:srgbClr val="000000"/>
                  </a:outerShdw>
                </a:effectLst>
                <a:latin typeface="+mn-lt"/>
                <a:ea typeface="楷体" panose="02010609060101010101" pitchFamily="49" charset="-122"/>
              </a:rPr>
              <a:t>w</a:t>
            </a:r>
            <a:r>
              <a:rPr lang="zh-CN" altLang="en-US" sz="2000" b="1" dirty="0">
                <a:solidFill>
                  <a:srgbClr val="CC9900"/>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已知蓝色（</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b</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和</a:t>
            </a:r>
            <a:r>
              <a:rPr lang="zh-CN" altLang="en-US" sz="2000" b="1" dirty="0">
                <a:solidFill>
                  <a:srgbClr val="FF66FF"/>
                </a:solidFill>
                <a:effectLst>
                  <a:outerShdw blurRad="38100" dist="38100" dir="2700000" algn="tl">
                    <a:srgbClr val="000000"/>
                  </a:outerShdw>
                </a:effectLst>
                <a:latin typeface="+mn-lt"/>
                <a:ea typeface="楷体" panose="02010609060101010101" pitchFamily="49" charset="-122"/>
              </a:rPr>
              <a:t>未检查（</a:t>
            </a:r>
            <a:r>
              <a:rPr lang="en-US" altLang="zh-CN" sz="2000" b="1" dirty="0">
                <a:solidFill>
                  <a:srgbClr val="FF66FF"/>
                </a:solidFill>
                <a:effectLst>
                  <a:outerShdw blurRad="38100" dist="38100" dir="2700000" algn="tl">
                    <a:srgbClr val="000000"/>
                  </a:outerShdw>
                </a:effectLst>
                <a:latin typeface="+mn-lt"/>
                <a:ea typeface="楷体" panose="02010609060101010101" pitchFamily="49" charset="-122"/>
              </a:rPr>
              <a:t>?</a:t>
            </a:r>
            <a:r>
              <a:rPr lang="zh-CN" altLang="en-US" sz="2000" b="1" dirty="0">
                <a:solidFill>
                  <a:srgbClr val="FF66FF"/>
                </a:solidFill>
                <a:effectLst>
                  <a:outerShdw blurRad="38100" dist="38100" dir="2700000" algn="tl">
                    <a:srgbClr val="000000"/>
                  </a:outerShdw>
                </a:effectLst>
                <a:latin typeface="+mn-lt"/>
                <a:ea typeface="楷体" panose="02010609060101010101" pitchFamily="49" charset="-122"/>
              </a:rPr>
              <a:t>）</a:t>
            </a:r>
            <a:r>
              <a:rPr lang="zh-CN" altLang="en-US" sz="2000" b="1" dirty="0">
                <a:effectLst>
                  <a:outerShdw blurRad="38100" dist="38100" dir="2700000" algn="tl">
                    <a:srgbClr val="FFFFFF"/>
                  </a:outerShdw>
                </a:effectLst>
                <a:latin typeface="+mn-lt"/>
                <a:ea typeface="楷体" panose="02010609060101010101" pitchFamily="49" charset="-122"/>
              </a:rPr>
              <a:t>四类。三个指针表示最右边的红色（</a:t>
            </a:r>
            <a:r>
              <a:rPr lang="en-US" altLang="zh-CN" sz="2000" b="1" dirty="0" err="1">
                <a:solidFill>
                  <a:srgbClr val="FF0000"/>
                </a:solidFill>
                <a:effectLst>
                  <a:outerShdw blurRad="38100" dist="38100" dir="2700000" algn="tl">
                    <a:srgbClr val="000000"/>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），最左边的蓝色（</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）和要检查的下一个元素（</a:t>
            </a:r>
            <a:r>
              <a:rPr lang="en-US" altLang="zh-CN" sz="2000" b="1" dirty="0" err="1">
                <a:solidFill>
                  <a:srgbClr val="339933"/>
                </a:solidFill>
                <a:effectLst>
                  <a:outerShdw blurRad="38100" dist="38100" dir="2700000" algn="tl">
                    <a:srgbClr val="000000"/>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a:t>
            </a:r>
          </a:p>
          <a:p>
            <a:pPr indent="266700">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程序执行时，每次检查</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所指的值，如是白色（</a:t>
            </a:r>
            <a:r>
              <a:rPr lang="en-US" altLang="zh-CN" sz="2000" b="1" dirty="0">
                <a:effectLst>
                  <a:outerShdw blurRad="38100" dist="38100" dir="2700000" algn="tl">
                    <a:srgbClr val="FFFFFF"/>
                  </a:outerShdw>
                </a:effectLst>
                <a:latin typeface="+mn-lt"/>
                <a:ea typeface="楷体" panose="02010609060101010101" pitchFamily="49" charset="-122"/>
              </a:rPr>
              <a:t>w</a:t>
            </a:r>
            <a:r>
              <a:rPr lang="zh-CN" altLang="en-US" sz="2000" b="1" dirty="0">
                <a:effectLst>
                  <a:outerShdw blurRad="38100" dist="38100" dir="2700000" algn="tl">
                    <a:srgbClr val="FFFFFF"/>
                  </a:outerShdw>
                </a:effectLst>
                <a:latin typeface="+mn-lt"/>
                <a:ea typeface="楷体" panose="02010609060101010101" pitchFamily="49" charset="-122"/>
              </a:rPr>
              <a:t>）只需将</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加</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，如是红色（</a:t>
            </a:r>
            <a:r>
              <a:rPr lang="en-US" altLang="zh-CN" sz="2000" b="1" dirty="0">
                <a:effectLst>
                  <a:outerShdw blurRad="38100" dist="38100" dir="2700000" algn="tl">
                    <a:srgbClr val="FFFFFF"/>
                  </a:outerShdw>
                </a:effectLst>
                <a:latin typeface="+mn-lt"/>
                <a:ea typeface="楷体" panose="02010609060101010101" pitchFamily="49" charset="-122"/>
              </a:rPr>
              <a:t>r</a:t>
            </a:r>
            <a:r>
              <a:rPr lang="zh-CN" altLang="en-US" sz="2000" b="1" dirty="0">
                <a:effectLst>
                  <a:outerShdw blurRad="38100" dist="38100" dir="2700000" algn="tl">
                    <a:srgbClr val="FFFFFF"/>
                  </a:outerShdw>
                </a:effectLst>
                <a:latin typeface="+mn-lt"/>
                <a:ea typeface="楷体" panose="02010609060101010101" pitchFamily="49" charset="-122"/>
              </a:rPr>
              <a:t>），可把它与</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的下一个元素互换，可先使</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加</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，然后互换</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和</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所指的元素，最后把</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加</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，因为换过来的是白色。如果</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指的是蓝色，可以先把</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减</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，然后互换</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与</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位置的元素，这个蓝色值放到新的</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处。</a:t>
            </a:r>
          </a:p>
          <a:p>
            <a:pPr indent="266700">
              <a:lnSpc>
                <a:spcPts val="2800"/>
              </a:lnSpc>
            </a:pPr>
            <a:r>
              <a:rPr lang="zh-CN" altLang="en-US" sz="2000" b="1" dirty="0">
                <a:effectLst>
                  <a:outerShdw blurRad="38100" dist="38100" dir="2700000" algn="tl">
                    <a:srgbClr val="FFFFFF"/>
                  </a:outerShdw>
                </a:effectLst>
                <a:latin typeface="+mn-lt"/>
                <a:ea typeface="楷体" panose="02010609060101010101" pitchFamily="49" charset="-122"/>
              </a:rPr>
              <a:t>    由于是用数组来处理这个问题，所以</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a:t>
            </a:r>
            <a:r>
              <a:rPr lang="en-US" altLang="zh-CN" sz="2000" b="1" dirty="0" err="1">
                <a:effectLst>
                  <a:outerShdw blurRad="38100" dist="38100" dir="2700000" algn="tl">
                    <a:srgbClr val="FFFFFF"/>
                  </a:outerShdw>
                </a:effectLst>
                <a:latin typeface="+mn-lt"/>
                <a:ea typeface="楷体" panose="02010609060101010101" pitchFamily="49" charset="-122"/>
              </a:rPr>
              <a:t>nx</a:t>
            </a:r>
            <a:r>
              <a:rPr lang="zh-CN" altLang="en-US" sz="2000" b="1" dirty="0">
                <a:effectLst>
                  <a:outerShdw blurRad="38100" dist="38100" dir="2700000" algn="tl">
                    <a:srgbClr val="FFFFFF"/>
                  </a:outerShdw>
                </a:effectLst>
                <a:latin typeface="+mn-lt"/>
                <a:ea typeface="楷体" panose="02010609060101010101" pitchFamily="49" charset="-122"/>
              </a:rPr>
              <a:t>都表示为下标。很明显，在没有排序之前，</a:t>
            </a:r>
            <a:r>
              <a:rPr lang="en-US" altLang="zh-CN" sz="2000" b="1" dirty="0" err="1">
                <a:effectLst>
                  <a:outerShdw blurRad="38100" dist="38100" dir="2700000" algn="tl">
                    <a:srgbClr val="FFFFFF"/>
                  </a:outerShdw>
                </a:effectLst>
                <a:latin typeface="+mn-lt"/>
                <a:ea typeface="楷体" panose="02010609060101010101" pitchFamily="49" charset="-122"/>
              </a:rPr>
              <a:t>rr</a:t>
            </a:r>
            <a:r>
              <a:rPr lang="zh-CN" altLang="en-US" sz="2000" b="1" dirty="0">
                <a:effectLst>
                  <a:outerShdw blurRad="38100" dist="38100" dir="2700000" algn="tl">
                    <a:srgbClr val="FFFFFF"/>
                  </a:outerShdw>
                </a:effectLst>
                <a:latin typeface="+mn-lt"/>
                <a:ea typeface="楷体" panose="02010609060101010101" pitchFamily="49" charset="-122"/>
              </a:rPr>
              <a:t>应在数组元素之前，</a:t>
            </a:r>
            <a:r>
              <a:rPr lang="en-US" altLang="zh-CN" sz="2000" b="1" dirty="0">
                <a:effectLst>
                  <a:outerShdw blurRad="38100" dist="38100" dir="2700000" algn="tl">
                    <a:srgbClr val="FFFFFF"/>
                  </a:outerShdw>
                </a:effectLst>
                <a:latin typeface="+mn-lt"/>
                <a:ea typeface="楷体" panose="02010609060101010101" pitchFamily="49" charset="-122"/>
              </a:rPr>
              <a:t>lb</a:t>
            </a:r>
            <a:r>
              <a:rPr lang="zh-CN" altLang="en-US" sz="2000" b="1" dirty="0">
                <a:effectLst>
                  <a:outerShdw blurRad="38100" dist="38100" dir="2700000" algn="tl">
                    <a:srgbClr val="FFFFFF"/>
                  </a:outerShdw>
                </a:effectLst>
                <a:latin typeface="+mn-lt"/>
                <a:ea typeface="楷体" panose="02010609060101010101" pitchFamily="49" charset="-122"/>
              </a:rPr>
              <a:t>应在数组元素之后，可以表示为</a:t>
            </a:r>
            <a:r>
              <a:rPr lang="en-US" altLang="zh-CN" sz="2000" b="1" dirty="0">
                <a:effectLst>
                  <a:outerShdw blurRad="38100" dist="38100" dir="2700000" algn="tl">
                    <a:srgbClr val="FFFFFF"/>
                  </a:outerShdw>
                </a:effectLst>
                <a:latin typeface="+mn-lt"/>
                <a:ea typeface="楷体" panose="02010609060101010101" pitchFamily="49" charset="-122"/>
              </a:rPr>
              <a:t>-1</a:t>
            </a:r>
            <a:r>
              <a:rPr lang="zh-CN" altLang="en-US" sz="2000" b="1" dirty="0">
                <a:effectLst>
                  <a:outerShdw blurRad="38100" dist="38100" dir="2700000" algn="tl">
                    <a:srgbClr val="FFFFFF"/>
                  </a:outerShdw>
                </a:effectLst>
                <a:latin typeface="+mn-lt"/>
                <a:ea typeface="楷体" panose="02010609060101010101" pitchFamily="49" charset="-122"/>
              </a:rPr>
              <a:t>和</a:t>
            </a:r>
            <a:r>
              <a:rPr lang="en-US" altLang="zh-CN" sz="2000" b="1" dirty="0">
                <a:effectLst>
                  <a:outerShdw blurRad="38100" dist="38100" dir="2700000" algn="tl">
                    <a:srgbClr val="FFFFFF"/>
                  </a:outerShdw>
                </a:effectLst>
                <a:latin typeface="+mn-lt"/>
                <a:ea typeface="楷体" panose="02010609060101010101" pitchFamily="49" charset="-122"/>
              </a:rPr>
              <a:t>n</a:t>
            </a:r>
            <a:r>
              <a:rPr lang="zh-CN" altLang="en-US" sz="2000" b="1" dirty="0">
                <a:effectLst>
                  <a:outerShdw blurRad="38100" dist="38100" dir="2700000" algn="tl">
                    <a:srgbClr val="FFFFFF"/>
                  </a:outerShdw>
                </a:effectLst>
                <a:latin typeface="+mn-lt"/>
                <a:ea typeface="楷体" panose="02010609060101010101" pitchFamily="49" charset="-122"/>
              </a:rPr>
              <a:t>。 </a:t>
            </a:r>
          </a:p>
        </p:txBody>
      </p:sp>
      <p:grpSp>
        <p:nvGrpSpPr>
          <p:cNvPr id="1144928" name="Group 96"/>
          <p:cNvGrpSpPr/>
          <p:nvPr/>
        </p:nvGrpSpPr>
        <p:grpSpPr bwMode="auto">
          <a:xfrm>
            <a:off x="-6394" y="0"/>
            <a:ext cx="446088" cy="6858000"/>
            <a:chOff x="0" y="0"/>
            <a:chExt cx="281" cy="4320"/>
          </a:xfrm>
        </p:grpSpPr>
        <p:sp>
          <p:nvSpPr>
            <p:cNvPr id="1144929" name="Text Box 9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44930" name="Text Box 9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4870"/>
                                        </p:tgtEl>
                                        <p:attrNameLst>
                                          <p:attrName>style.visibility</p:attrName>
                                        </p:attrNameLst>
                                      </p:cBhvr>
                                      <p:to>
                                        <p:strVal val="visible"/>
                                      </p:to>
                                    </p:set>
                                    <p:animEffect transition="in" filter="box(out)">
                                      <p:cBhvr>
                                        <p:cTn id="7" dur="500"/>
                                        <p:tgtEl>
                                          <p:spTgt spid="114487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44916"/>
                                        </p:tgtEl>
                                        <p:attrNameLst>
                                          <p:attrName>style.visibility</p:attrName>
                                        </p:attrNameLst>
                                      </p:cBhvr>
                                      <p:to>
                                        <p:strVal val="visible"/>
                                      </p:to>
                                    </p:set>
                                    <p:animEffect transition="in" filter="box(out)">
                                      <p:cBhvr>
                                        <p:cTn id="12" dur="500"/>
                                        <p:tgtEl>
                                          <p:spTgt spid="1144916"/>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1144919"/>
                                        </p:tgtEl>
                                        <p:attrNameLst>
                                          <p:attrName>style.visibility</p:attrName>
                                        </p:attrNameLst>
                                      </p:cBhvr>
                                      <p:to>
                                        <p:strVal val="visible"/>
                                      </p:to>
                                    </p:set>
                                    <p:animEffect transition="in" filter="strips(upRight)">
                                      <p:cBhvr>
                                        <p:cTn id="17" dur="500"/>
                                        <p:tgtEl>
                                          <p:spTgt spid="1144919"/>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par>
                                <p:cTn id="18" presetID="18" presetClass="entr" presetSubtype="3" fill="hold" nodeType="withEffect">
                                  <p:stCondLst>
                                    <p:cond delay="0"/>
                                  </p:stCondLst>
                                  <p:childTnLst>
                                    <p:set>
                                      <p:cBhvr>
                                        <p:cTn id="19" dur="1" fill="hold">
                                          <p:stCondLst>
                                            <p:cond delay="0"/>
                                          </p:stCondLst>
                                        </p:cTn>
                                        <p:tgtEl>
                                          <p:spTgt spid="1144923"/>
                                        </p:tgtEl>
                                        <p:attrNameLst>
                                          <p:attrName>style.visibility</p:attrName>
                                        </p:attrNameLst>
                                      </p:cBhvr>
                                      <p:to>
                                        <p:strVal val="visible"/>
                                      </p:to>
                                    </p:set>
                                    <p:animEffect transition="in" filter="strips(upRight)">
                                      <p:cBhvr>
                                        <p:cTn id="20" dur="500"/>
                                        <p:tgtEl>
                                          <p:spTgt spid="1144923"/>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1" presetID="18" presetClass="entr" presetSubtype="3" fill="hold" nodeType="withEffect">
                                  <p:stCondLst>
                                    <p:cond delay="0"/>
                                  </p:stCondLst>
                                  <p:childTnLst>
                                    <p:set>
                                      <p:cBhvr>
                                        <p:cTn id="22" dur="1" fill="hold">
                                          <p:stCondLst>
                                            <p:cond delay="0"/>
                                          </p:stCondLst>
                                        </p:cTn>
                                        <p:tgtEl>
                                          <p:spTgt spid="1144924"/>
                                        </p:tgtEl>
                                        <p:attrNameLst>
                                          <p:attrName>style.visibility</p:attrName>
                                        </p:attrNameLst>
                                      </p:cBhvr>
                                      <p:to>
                                        <p:strVal val="visible"/>
                                      </p:to>
                                    </p:set>
                                    <p:animEffect transition="in" filter="strips(upRight)">
                                      <p:cBhvr>
                                        <p:cTn id="23" dur="500"/>
                                        <p:tgtEl>
                                          <p:spTgt spid="1144924"/>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144927">
                                            <p:txEl>
                                              <p:pRg st="0" end="0"/>
                                            </p:txEl>
                                          </p:spTgt>
                                        </p:tgtEl>
                                        <p:attrNameLst>
                                          <p:attrName>style.visibility</p:attrName>
                                        </p:attrNameLst>
                                      </p:cBhvr>
                                      <p:to>
                                        <p:strVal val="visible"/>
                                      </p:to>
                                    </p:set>
                                    <p:animEffect transition="in" filter="box(out)">
                                      <p:cBhvr>
                                        <p:cTn id="28" dur="500"/>
                                        <p:tgtEl>
                                          <p:spTgt spid="1144927">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144927">
                                            <p:txEl>
                                              <p:pRg st="1" end="1"/>
                                            </p:txEl>
                                          </p:spTgt>
                                        </p:tgtEl>
                                        <p:attrNameLst>
                                          <p:attrName>style.visibility</p:attrName>
                                        </p:attrNameLst>
                                      </p:cBhvr>
                                      <p:to>
                                        <p:strVal val="visible"/>
                                      </p:to>
                                    </p:set>
                                    <p:animEffect transition="in" filter="box(out)">
                                      <p:cBhvr>
                                        <p:cTn id="33" dur="500"/>
                                        <p:tgtEl>
                                          <p:spTgt spid="1144927">
                                            <p:txEl>
                                              <p:pRg st="1" end="1"/>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144927">
                                            <p:txEl>
                                              <p:pRg st="2" end="2"/>
                                            </p:txEl>
                                          </p:spTgt>
                                        </p:tgtEl>
                                        <p:attrNameLst>
                                          <p:attrName>style.visibility</p:attrName>
                                        </p:attrNameLst>
                                      </p:cBhvr>
                                      <p:to>
                                        <p:strVal val="visible"/>
                                      </p:to>
                                    </p:set>
                                    <p:animEffect transition="in" filter="box(out)">
                                      <p:cBhvr>
                                        <p:cTn id="38" dur="500"/>
                                        <p:tgtEl>
                                          <p:spTgt spid="1144927">
                                            <p:txEl>
                                              <p:pRg st="2" end="2"/>
                                            </p:txEl>
                                          </p:spTgt>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870"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46951" name="Group 71"/>
          <p:cNvGraphicFramePr>
            <a:graphicFrameLocks noGrp="1"/>
          </p:cNvGraphicFramePr>
          <p:nvPr/>
        </p:nvGraphicFramePr>
        <p:xfrm>
          <a:off x="2566989" y="2132731"/>
          <a:ext cx="7272337" cy="503238"/>
        </p:xfrm>
        <a:graphic>
          <a:graphicData uri="http://schemas.openxmlformats.org/drawingml/2006/table">
            <a:tbl>
              <a:tblPr/>
              <a:tblGrid>
                <a:gridCol w="606425">
                  <a:extLst>
                    <a:ext uri="{9D8B030D-6E8A-4147-A177-3AD203B41FA5}">
                      <a16:colId xmlns:a16="http://schemas.microsoft.com/office/drawing/2014/main" val="20000"/>
                    </a:ext>
                  </a:extLst>
                </a:gridCol>
                <a:gridCol w="606425">
                  <a:extLst>
                    <a:ext uri="{9D8B030D-6E8A-4147-A177-3AD203B41FA5}">
                      <a16:colId xmlns:a16="http://schemas.microsoft.com/office/drawing/2014/main" val="20001"/>
                    </a:ext>
                  </a:extLst>
                </a:gridCol>
                <a:gridCol w="604837">
                  <a:extLst>
                    <a:ext uri="{9D8B030D-6E8A-4147-A177-3AD203B41FA5}">
                      <a16:colId xmlns:a16="http://schemas.microsoft.com/office/drawing/2014/main" val="20002"/>
                    </a:ext>
                  </a:extLst>
                </a:gridCol>
                <a:gridCol w="606425">
                  <a:extLst>
                    <a:ext uri="{9D8B030D-6E8A-4147-A177-3AD203B41FA5}">
                      <a16:colId xmlns:a16="http://schemas.microsoft.com/office/drawing/2014/main" val="20003"/>
                    </a:ext>
                  </a:extLst>
                </a:gridCol>
                <a:gridCol w="606425">
                  <a:extLst>
                    <a:ext uri="{9D8B030D-6E8A-4147-A177-3AD203B41FA5}">
                      <a16:colId xmlns:a16="http://schemas.microsoft.com/office/drawing/2014/main" val="20004"/>
                    </a:ext>
                  </a:extLst>
                </a:gridCol>
                <a:gridCol w="606425">
                  <a:extLst>
                    <a:ext uri="{9D8B030D-6E8A-4147-A177-3AD203B41FA5}">
                      <a16:colId xmlns:a16="http://schemas.microsoft.com/office/drawing/2014/main" val="20005"/>
                    </a:ext>
                  </a:extLst>
                </a:gridCol>
                <a:gridCol w="604838">
                  <a:extLst>
                    <a:ext uri="{9D8B030D-6E8A-4147-A177-3AD203B41FA5}">
                      <a16:colId xmlns:a16="http://schemas.microsoft.com/office/drawing/2014/main" val="20006"/>
                    </a:ext>
                  </a:extLst>
                </a:gridCol>
                <a:gridCol w="606425">
                  <a:extLst>
                    <a:ext uri="{9D8B030D-6E8A-4147-A177-3AD203B41FA5}">
                      <a16:colId xmlns:a16="http://schemas.microsoft.com/office/drawing/2014/main" val="20007"/>
                    </a:ext>
                  </a:extLst>
                </a:gridCol>
                <a:gridCol w="606425">
                  <a:extLst>
                    <a:ext uri="{9D8B030D-6E8A-4147-A177-3AD203B41FA5}">
                      <a16:colId xmlns:a16="http://schemas.microsoft.com/office/drawing/2014/main" val="20008"/>
                    </a:ext>
                  </a:extLst>
                </a:gridCol>
                <a:gridCol w="606425">
                  <a:extLst>
                    <a:ext uri="{9D8B030D-6E8A-4147-A177-3AD203B41FA5}">
                      <a16:colId xmlns:a16="http://schemas.microsoft.com/office/drawing/2014/main" val="20009"/>
                    </a:ext>
                  </a:extLst>
                </a:gridCol>
                <a:gridCol w="604837">
                  <a:extLst>
                    <a:ext uri="{9D8B030D-6E8A-4147-A177-3AD203B41FA5}">
                      <a16:colId xmlns:a16="http://schemas.microsoft.com/office/drawing/2014/main" val="20010"/>
                    </a:ext>
                  </a:extLst>
                </a:gridCol>
                <a:gridCol w="606425">
                  <a:extLst>
                    <a:ext uri="{9D8B030D-6E8A-4147-A177-3AD203B41FA5}">
                      <a16:colId xmlns:a16="http://schemas.microsoft.com/office/drawing/2014/main" val="20011"/>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rPr>
                        <a:t>r</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CC9900"/>
                          </a:solidFill>
                          <a:effectLst>
                            <a:outerShdw blurRad="38100" dist="38100" dir="2700000" algn="tl">
                              <a:srgbClr val="000000"/>
                            </a:outerShdw>
                          </a:effectLst>
                          <a:latin typeface="Times New Roman" panose="02020603050405020304" pitchFamily="18" charset="0"/>
                          <a:ea typeface="宋体" panose="02010600030101010101" pitchFamily="2" charset="-122"/>
                        </a:rPr>
                        <a:t>w</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b</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1146915" name="Group 35"/>
          <p:cNvGrpSpPr/>
          <p:nvPr/>
        </p:nvGrpSpPr>
        <p:grpSpPr bwMode="auto">
          <a:xfrm>
            <a:off x="2120900" y="2689944"/>
            <a:ext cx="431800" cy="696913"/>
            <a:chOff x="1703" y="2056"/>
            <a:chExt cx="272" cy="439"/>
          </a:xfrm>
        </p:grpSpPr>
        <p:sp>
          <p:nvSpPr>
            <p:cNvPr id="1146916" name="Line 36"/>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6917" name="Text Box 37"/>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p>
          </p:txBody>
        </p:sp>
      </p:grpSp>
      <p:grpSp>
        <p:nvGrpSpPr>
          <p:cNvPr id="1146921" name="Group 41"/>
          <p:cNvGrpSpPr/>
          <p:nvPr/>
        </p:nvGrpSpPr>
        <p:grpSpPr bwMode="auto">
          <a:xfrm>
            <a:off x="9898064" y="2689944"/>
            <a:ext cx="536575" cy="696913"/>
            <a:chOff x="3222" y="2083"/>
            <a:chExt cx="338" cy="439"/>
          </a:xfrm>
        </p:grpSpPr>
        <p:sp>
          <p:nvSpPr>
            <p:cNvPr id="1146922" name="Line 42"/>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6923" name="Text Box 43"/>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p>
          </p:txBody>
        </p:sp>
      </p:grpSp>
      <p:sp>
        <p:nvSpPr>
          <p:cNvPr id="1146925" name="Text Box 45"/>
          <p:cNvSpPr txBox="1">
            <a:spLocks noChangeArrowheads="1"/>
          </p:cNvSpPr>
          <p:nvPr/>
        </p:nvSpPr>
        <p:spPr bwMode="auto">
          <a:xfrm>
            <a:off x="911424" y="333375"/>
            <a:ext cx="2159000" cy="457200"/>
          </a:xfrm>
          <a:prstGeom prst="rect">
            <a:avLst/>
          </a:prstGeom>
          <a:noFill/>
          <a:ln w="9525">
            <a:noFill/>
            <a:miter lim="800000"/>
          </a:ln>
          <a:effectLst/>
        </p:spPr>
        <p:txBody>
          <a:bodyPr>
            <a:spAutoFit/>
          </a:bodyPr>
          <a:lstStyle/>
          <a:p>
            <a:pPr>
              <a:spcBef>
                <a:spcPct val="50000"/>
              </a:spcBef>
            </a:pPr>
            <a:r>
              <a:rPr lang="zh-CN" altLang="en-US" b="1" u="sng" dirty="0">
                <a:solidFill>
                  <a:srgbClr val="FF0000"/>
                </a:solidFill>
                <a:effectLst>
                  <a:outerShdw blurRad="38100" dist="38100" dir="2700000" algn="tl">
                    <a:srgbClr val="000000"/>
                  </a:outerShdw>
                </a:effectLst>
                <a:ea typeface="隶书" panose="02010509060101010101" pitchFamily="49" charset="-122"/>
              </a:rPr>
              <a:t>算法演示：</a:t>
            </a:r>
          </a:p>
        </p:txBody>
      </p:sp>
      <p:sp useBgFill="1">
        <p:nvSpPr>
          <p:cNvPr id="1146927" name="Rectangle 47"/>
          <p:cNvSpPr>
            <a:spLocks noChangeArrowheads="1"/>
          </p:cNvSpPr>
          <p:nvPr/>
        </p:nvSpPr>
        <p:spPr bwMode="auto">
          <a:xfrm>
            <a:off x="2135188" y="3777382"/>
            <a:ext cx="360362" cy="720725"/>
          </a:xfrm>
          <a:prstGeom prst="rect">
            <a:avLst/>
          </a:prstGeom>
          <a:ln w="9525">
            <a:noFill/>
            <a:miter lim="800000"/>
          </a:ln>
          <a:effectLst/>
        </p:spPr>
        <p:txBody>
          <a:bodyPr wrap="none" anchor="ctr"/>
          <a:lstStyle/>
          <a:p>
            <a:endParaRPr lang="zh-CN" altLang="en-US"/>
          </a:p>
        </p:txBody>
      </p:sp>
      <p:grpSp>
        <p:nvGrpSpPr>
          <p:cNvPr id="1146928" name="Group 48"/>
          <p:cNvGrpSpPr/>
          <p:nvPr/>
        </p:nvGrpSpPr>
        <p:grpSpPr bwMode="auto">
          <a:xfrm>
            <a:off x="2770189" y="2691531"/>
            <a:ext cx="536575" cy="696912"/>
            <a:chOff x="3222" y="2083"/>
            <a:chExt cx="338" cy="439"/>
          </a:xfrm>
        </p:grpSpPr>
        <p:sp>
          <p:nvSpPr>
            <p:cNvPr id="1146929" name="Line 49"/>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30" name="Text Box 50"/>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grpSp>
        <p:nvGrpSpPr>
          <p:cNvPr id="1146931" name="Group 51"/>
          <p:cNvGrpSpPr/>
          <p:nvPr/>
        </p:nvGrpSpPr>
        <p:grpSpPr bwMode="auto">
          <a:xfrm>
            <a:off x="2495550" y="2694706"/>
            <a:ext cx="431800" cy="696912"/>
            <a:chOff x="1703" y="2056"/>
            <a:chExt cx="272" cy="439"/>
          </a:xfrm>
        </p:grpSpPr>
        <p:sp>
          <p:nvSpPr>
            <p:cNvPr id="1146932" name="Line 52"/>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6933" name="Text Box 53"/>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p>
          </p:txBody>
        </p:sp>
      </p:grpSp>
      <p:grpSp>
        <p:nvGrpSpPr>
          <p:cNvPr id="1146935" name="Group 55"/>
          <p:cNvGrpSpPr/>
          <p:nvPr/>
        </p:nvGrpSpPr>
        <p:grpSpPr bwMode="auto">
          <a:xfrm>
            <a:off x="3287714" y="2708994"/>
            <a:ext cx="536575" cy="696913"/>
            <a:chOff x="3222" y="2083"/>
            <a:chExt cx="338" cy="439"/>
          </a:xfrm>
        </p:grpSpPr>
        <p:sp>
          <p:nvSpPr>
            <p:cNvPr id="1146936" name="Line 56"/>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37" name="Text Box 57"/>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sp useBgFill="1">
        <p:nvSpPr>
          <p:cNvPr id="1146938" name="Rectangle 58"/>
          <p:cNvSpPr>
            <a:spLocks noChangeArrowheads="1"/>
          </p:cNvSpPr>
          <p:nvPr/>
        </p:nvSpPr>
        <p:spPr bwMode="auto">
          <a:xfrm>
            <a:off x="3359151" y="5804619"/>
            <a:ext cx="360363" cy="720725"/>
          </a:xfrm>
          <a:prstGeom prst="rect">
            <a:avLst/>
          </a:prstGeom>
          <a:ln w="9525">
            <a:noFill/>
            <a:miter lim="800000"/>
          </a:ln>
          <a:effectLst/>
        </p:spPr>
        <p:txBody>
          <a:bodyPr wrap="none" anchor="ctr"/>
          <a:lstStyle/>
          <a:p>
            <a:endParaRPr lang="zh-CN" altLang="en-US"/>
          </a:p>
        </p:txBody>
      </p:sp>
      <p:sp useBgFill="1">
        <p:nvSpPr>
          <p:cNvPr id="1146943" name="Text Box 63"/>
          <p:cNvSpPr txBox="1">
            <a:spLocks noChangeArrowheads="1"/>
          </p:cNvSpPr>
          <p:nvPr/>
        </p:nvSpPr>
        <p:spPr bwMode="auto">
          <a:xfrm>
            <a:off x="3316288" y="2175594"/>
            <a:ext cx="360362" cy="396875"/>
          </a:xfrm>
          <a:prstGeom prst="rect">
            <a:avLst/>
          </a:prstGeom>
          <a:ln w="9525">
            <a:noFill/>
            <a:miter lim="800000"/>
          </a:ln>
          <a:effectLst/>
        </p:spPr>
        <p:txBody>
          <a:bodyPr>
            <a:spAutoFit/>
          </a:bodyPr>
          <a:lstStyle/>
          <a:p>
            <a:pPr algn="ctr">
              <a:spcBef>
                <a:spcPct val="50000"/>
              </a:spcBef>
            </a:pPr>
            <a:r>
              <a:rPr lang="en-US" altLang="zh-CN" sz="2000" b="1">
                <a:solidFill>
                  <a:srgbClr val="FF0000"/>
                </a:solidFill>
                <a:effectLst>
                  <a:outerShdw blurRad="38100" dist="38100" dir="2700000" algn="tl">
                    <a:srgbClr val="C0C0C0"/>
                  </a:outerShdw>
                </a:effectLst>
              </a:rPr>
              <a:t>r</a:t>
            </a:r>
          </a:p>
        </p:txBody>
      </p:sp>
      <p:sp useBgFill="1">
        <p:nvSpPr>
          <p:cNvPr id="1146944" name="Text Box 64"/>
          <p:cNvSpPr txBox="1">
            <a:spLocks noChangeArrowheads="1"/>
          </p:cNvSpPr>
          <p:nvPr/>
        </p:nvSpPr>
        <p:spPr bwMode="auto">
          <a:xfrm>
            <a:off x="3878263" y="2175594"/>
            <a:ext cx="360362"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p>
        </p:txBody>
      </p:sp>
      <p:grpSp>
        <p:nvGrpSpPr>
          <p:cNvPr id="1146950" name="Group 70"/>
          <p:cNvGrpSpPr/>
          <p:nvPr/>
        </p:nvGrpSpPr>
        <p:grpSpPr bwMode="auto">
          <a:xfrm>
            <a:off x="3503613" y="1800944"/>
            <a:ext cx="576262" cy="288925"/>
            <a:chOff x="1247" y="763"/>
            <a:chExt cx="363" cy="182"/>
          </a:xfrm>
        </p:grpSpPr>
        <p:sp>
          <p:nvSpPr>
            <p:cNvPr id="1146946" name="Line 66"/>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47" name="Line 67"/>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48" name="Line 68"/>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6952" name="Rectangle 72"/>
          <p:cNvSpPr>
            <a:spLocks noChangeArrowheads="1"/>
          </p:cNvSpPr>
          <p:nvPr/>
        </p:nvSpPr>
        <p:spPr bwMode="auto">
          <a:xfrm>
            <a:off x="2135188" y="2635969"/>
            <a:ext cx="360362" cy="720725"/>
          </a:xfrm>
          <a:prstGeom prst="rect">
            <a:avLst/>
          </a:prstGeom>
          <a:ln w="9525">
            <a:noFill/>
            <a:miter lim="800000"/>
          </a:ln>
          <a:effectLst/>
        </p:spPr>
        <p:txBody>
          <a:bodyPr wrap="none" anchor="ctr"/>
          <a:lstStyle/>
          <a:p>
            <a:endParaRPr lang="zh-CN" altLang="en-US"/>
          </a:p>
        </p:txBody>
      </p:sp>
      <p:sp useBgFill="1">
        <p:nvSpPr>
          <p:cNvPr id="1146953" name="Rectangle 73"/>
          <p:cNvSpPr>
            <a:spLocks noChangeArrowheads="1"/>
          </p:cNvSpPr>
          <p:nvPr/>
        </p:nvSpPr>
        <p:spPr bwMode="auto">
          <a:xfrm>
            <a:off x="2808288" y="2694707"/>
            <a:ext cx="360362" cy="720725"/>
          </a:xfrm>
          <a:prstGeom prst="rect">
            <a:avLst/>
          </a:prstGeom>
          <a:ln w="9525">
            <a:noFill/>
            <a:miter lim="800000"/>
          </a:ln>
          <a:effectLst/>
        </p:spPr>
        <p:txBody>
          <a:bodyPr wrap="none" anchor="ctr"/>
          <a:lstStyle/>
          <a:p>
            <a:endParaRPr lang="zh-CN" altLang="en-US"/>
          </a:p>
        </p:txBody>
      </p:sp>
      <p:grpSp>
        <p:nvGrpSpPr>
          <p:cNvPr id="1146954" name="Group 74"/>
          <p:cNvGrpSpPr/>
          <p:nvPr/>
        </p:nvGrpSpPr>
        <p:grpSpPr bwMode="auto">
          <a:xfrm>
            <a:off x="3863976" y="2708994"/>
            <a:ext cx="536575" cy="696913"/>
            <a:chOff x="3222" y="2083"/>
            <a:chExt cx="338" cy="439"/>
          </a:xfrm>
        </p:grpSpPr>
        <p:sp>
          <p:nvSpPr>
            <p:cNvPr id="1146955" name="Line 75"/>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56" name="Text Box 7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sp useBgFill="1">
        <p:nvSpPr>
          <p:cNvPr id="1146957" name="Rectangle 77"/>
          <p:cNvSpPr>
            <a:spLocks noChangeArrowheads="1"/>
          </p:cNvSpPr>
          <p:nvPr/>
        </p:nvSpPr>
        <p:spPr bwMode="auto">
          <a:xfrm>
            <a:off x="3338513" y="2696294"/>
            <a:ext cx="360362" cy="720725"/>
          </a:xfrm>
          <a:prstGeom prst="rect">
            <a:avLst/>
          </a:prstGeom>
          <a:ln w="9525">
            <a:noFill/>
            <a:miter lim="800000"/>
          </a:ln>
          <a:effectLst/>
        </p:spPr>
        <p:txBody>
          <a:bodyPr wrap="none" anchor="ctr"/>
          <a:lstStyle/>
          <a:p>
            <a:endParaRPr lang="zh-CN" altLang="en-US"/>
          </a:p>
        </p:txBody>
      </p:sp>
      <p:grpSp>
        <p:nvGrpSpPr>
          <p:cNvPr id="1146958" name="Group 78"/>
          <p:cNvGrpSpPr/>
          <p:nvPr/>
        </p:nvGrpSpPr>
        <p:grpSpPr bwMode="auto">
          <a:xfrm>
            <a:off x="3273425" y="2694706"/>
            <a:ext cx="431800" cy="696912"/>
            <a:chOff x="1703" y="2056"/>
            <a:chExt cx="272" cy="439"/>
          </a:xfrm>
        </p:grpSpPr>
        <p:sp>
          <p:nvSpPr>
            <p:cNvPr id="1146959" name="Line 79"/>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6960" name="Text Box 80"/>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p>
          </p:txBody>
        </p:sp>
      </p:grpSp>
      <p:sp useBgFill="1">
        <p:nvSpPr>
          <p:cNvPr id="1146961" name="Rectangle 81"/>
          <p:cNvSpPr>
            <a:spLocks noChangeArrowheads="1"/>
          </p:cNvSpPr>
          <p:nvPr/>
        </p:nvSpPr>
        <p:spPr bwMode="auto">
          <a:xfrm>
            <a:off x="2579688" y="2680419"/>
            <a:ext cx="360362" cy="720725"/>
          </a:xfrm>
          <a:prstGeom prst="rect">
            <a:avLst/>
          </a:prstGeom>
          <a:ln w="9525">
            <a:noFill/>
            <a:miter lim="800000"/>
          </a:ln>
          <a:effectLst/>
        </p:spPr>
        <p:txBody>
          <a:bodyPr wrap="none" anchor="ctr"/>
          <a:lstStyle/>
          <a:p>
            <a:endParaRPr lang="zh-CN" altLang="en-US"/>
          </a:p>
        </p:txBody>
      </p:sp>
      <p:grpSp>
        <p:nvGrpSpPr>
          <p:cNvPr id="1146962" name="Group 82"/>
          <p:cNvGrpSpPr/>
          <p:nvPr/>
        </p:nvGrpSpPr>
        <p:grpSpPr bwMode="auto">
          <a:xfrm>
            <a:off x="4494214" y="2696294"/>
            <a:ext cx="536575" cy="696913"/>
            <a:chOff x="3222" y="2083"/>
            <a:chExt cx="338" cy="439"/>
          </a:xfrm>
        </p:grpSpPr>
        <p:sp>
          <p:nvSpPr>
            <p:cNvPr id="1146963" name="Line 83"/>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64" name="Text Box 84"/>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sp useBgFill="1">
        <p:nvSpPr>
          <p:cNvPr id="1146965" name="Rectangle 85"/>
          <p:cNvSpPr>
            <a:spLocks noChangeArrowheads="1"/>
          </p:cNvSpPr>
          <p:nvPr/>
        </p:nvSpPr>
        <p:spPr bwMode="auto">
          <a:xfrm>
            <a:off x="3938588" y="2682007"/>
            <a:ext cx="360362" cy="720725"/>
          </a:xfrm>
          <a:prstGeom prst="rect">
            <a:avLst/>
          </a:prstGeom>
          <a:ln w="9525">
            <a:noFill/>
            <a:miter lim="800000"/>
          </a:ln>
          <a:effectLst/>
        </p:spPr>
        <p:txBody>
          <a:bodyPr wrap="none" anchor="ctr"/>
          <a:lstStyle/>
          <a:p>
            <a:endParaRPr lang="zh-CN" altLang="en-US"/>
          </a:p>
        </p:txBody>
      </p:sp>
      <p:sp useBgFill="1">
        <p:nvSpPr>
          <p:cNvPr id="1146966" name="Rectangle 86"/>
          <p:cNvSpPr>
            <a:spLocks noChangeArrowheads="1"/>
          </p:cNvSpPr>
          <p:nvPr/>
        </p:nvSpPr>
        <p:spPr bwMode="auto">
          <a:xfrm>
            <a:off x="9912351" y="2635969"/>
            <a:ext cx="360363" cy="720725"/>
          </a:xfrm>
          <a:prstGeom prst="rect">
            <a:avLst/>
          </a:prstGeom>
          <a:ln w="9525">
            <a:noFill/>
            <a:miter lim="800000"/>
          </a:ln>
          <a:effectLst/>
        </p:spPr>
        <p:txBody>
          <a:bodyPr wrap="none" anchor="ctr"/>
          <a:lstStyle/>
          <a:p>
            <a:endParaRPr lang="zh-CN" altLang="en-US"/>
          </a:p>
        </p:txBody>
      </p:sp>
      <p:grpSp>
        <p:nvGrpSpPr>
          <p:cNvPr id="1146967" name="Group 87"/>
          <p:cNvGrpSpPr/>
          <p:nvPr/>
        </p:nvGrpSpPr>
        <p:grpSpPr bwMode="auto">
          <a:xfrm>
            <a:off x="9313864" y="2705819"/>
            <a:ext cx="536575" cy="696913"/>
            <a:chOff x="3222" y="2083"/>
            <a:chExt cx="338" cy="439"/>
          </a:xfrm>
        </p:grpSpPr>
        <p:sp>
          <p:nvSpPr>
            <p:cNvPr id="1146968" name="Line 88"/>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6969" name="Text Box 89"/>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p>
          </p:txBody>
        </p:sp>
      </p:grpSp>
      <p:grpSp>
        <p:nvGrpSpPr>
          <p:cNvPr id="1146970" name="Group 90"/>
          <p:cNvGrpSpPr/>
          <p:nvPr/>
        </p:nvGrpSpPr>
        <p:grpSpPr bwMode="auto">
          <a:xfrm>
            <a:off x="4656138" y="1772369"/>
            <a:ext cx="4895850" cy="288925"/>
            <a:chOff x="1247" y="763"/>
            <a:chExt cx="363" cy="182"/>
          </a:xfrm>
        </p:grpSpPr>
        <p:sp>
          <p:nvSpPr>
            <p:cNvPr id="1146971" name="Line 91"/>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72" name="Line 92"/>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73" name="Line 93"/>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grpSp>
        <p:nvGrpSpPr>
          <p:cNvPr id="1146974" name="Group 94"/>
          <p:cNvGrpSpPr/>
          <p:nvPr/>
        </p:nvGrpSpPr>
        <p:grpSpPr bwMode="auto">
          <a:xfrm>
            <a:off x="8716964" y="2694706"/>
            <a:ext cx="536575" cy="696912"/>
            <a:chOff x="3222" y="2083"/>
            <a:chExt cx="338" cy="439"/>
          </a:xfrm>
        </p:grpSpPr>
        <p:sp>
          <p:nvSpPr>
            <p:cNvPr id="1146975" name="Line 95"/>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6976" name="Text Box 9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p>
          </p:txBody>
        </p:sp>
      </p:grpSp>
      <p:sp useBgFill="1">
        <p:nvSpPr>
          <p:cNvPr id="1146977" name="Rectangle 97"/>
          <p:cNvSpPr>
            <a:spLocks noChangeArrowheads="1"/>
          </p:cNvSpPr>
          <p:nvPr/>
        </p:nvSpPr>
        <p:spPr bwMode="auto">
          <a:xfrm>
            <a:off x="9313863" y="2680419"/>
            <a:ext cx="360362" cy="720725"/>
          </a:xfrm>
          <a:prstGeom prst="rect">
            <a:avLst/>
          </a:prstGeom>
          <a:ln w="9525">
            <a:noFill/>
            <a:miter lim="800000"/>
          </a:ln>
          <a:effectLst/>
        </p:spPr>
        <p:txBody>
          <a:bodyPr wrap="none" anchor="ctr"/>
          <a:lstStyle/>
          <a:p>
            <a:endParaRPr lang="zh-CN" altLang="en-US"/>
          </a:p>
        </p:txBody>
      </p:sp>
      <p:grpSp>
        <p:nvGrpSpPr>
          <p:cNvPr id="1146978" name="Group 98"/>
          <p:cNvGrpSpPr/>
          <p:nvPr/>
        </p:nvGrpSpPr>
        <p:grpSpPr bwMode="auto">
          <a:xfrm>
            <a:off x="4657725" y="1772369"/>
            <a:ext cx="4318000" cy="290513"/>
            <a:chOff x="1247" y="763"/>
            <a:chExt cx="363" cy="182"/>
          </a:xfrm>
        </p:grpSpPr>
        <p:sp>
          <p:nvSpPr>
            <p:cNvPr id="1146979" name="Line 99"/>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80" name="Line 100"/>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81" name="Line 101"/>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6982" name="Text Box 102"/>
          <p:cNvSpPr txBox="1">
            <a:spLocks noChangeArrowheads="1"/>
          </p:cNvSpPr>
          <p:nvPr/>
        </p:nvSpPr>
        <p:spPr bwMode="auto">
          <a:xfrm>
            <a:off x="4483101" y="2175594"/>
            <a:ext cx="360363"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p>
        </p:txBody>
      </p:sp>
      <p:sp useBgFill="1">
        <p:nvSpPr>
          <p:cNvPr id="1146983" name="Text Box 103"/>
          <p:cNvSpPr txBox="1">
            <a:spLocks noChangeArrowheads="1"/>
          </p:cNvSpPr>
          <p:nvPr/>
        </p:nvSpPr>
        <p:spPr bwMode="auto">
          <a:xfrm>
            <a:off x="8788401" y="2189882"/>
            <a:ext cx="360363" cy="396875"/>
          </a:xfrm>
          <a:prstGeom prst="rect">
            <a:avLst/>
          </a:prstGeom>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C0C0C0"/>
                  </a:outerShdw>
                </a:effectLst>
              </a:rPr>
              <a:t>b</a:t>
            </a:r>
          </a:p>
        </p:txBody>
      </p:sp>
      <p:grpSp>
        <p:nvGrpSpPr>
          <p:cNvPr id="1146984" name="Group 104"/>
          <p:cNvGrpSpPr/>
          <p:nvPr/>
        </p:nvGrpSpPr>
        <p:grpSpPr bwMode="auto">
          <a:xfrm>
            <a:off x="5081589" y="2697881"/>
            <a:ext cx="536575" cy="696912"/>
            <a:chOff x="3222" y="2083"/>
            <a:chExt cx="338" cy="439"/>
          </a:xfrm>
        </p:grpSpPr>
        <p:sp>
          <p:nvSpPr>
            <p:cNvPr id="1146985" name="Line 105"/>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6986" name="Text Box 10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sp useBgFill="1">
        <p:nvSpPr>
          <p:cNvPr id="1146990" name="Rectangle 110"/>
          <p:cNvSpPr>
            <a:spLocks noChangeArrowheads="1"/>
          </p:cNvSpPr>
          <p:nvPr/>
        </p:nvSpPr>
        <p:spPr bwMode="auto">
          <a:xfrm>
            <a:off x="4540251" y="2697882"/>
            <a:ext cx="360363" cy="720725"/>
          </a:xfrm>
          <a:prstGeom prst="rect">
            <a:avLst/>
          </a:prstGeom>
          <a:ln w="9525">
            <a:noFill/>
            <a:miter lim="800000"/>
          </a:ln>
          <a:effectLst/>
        </p:spPr>
        <p:txBody>
          <a:bodyPr wrap="none" anchor="ctr"/>
          <a:lstStyle/>
          <a:p>
            <a:endParaRPr lang="zh-CN" altLang="en-US"/>
          </a:p>
        </p:txBody>
      </p:sp>
      <p:grpSp>
        <p:nvGrpSpPr>
          <p:cNvPr id="1146991" name="Group 111"/>
          <p:cNvGrpSpPr/>
          <p:nvPr/>
        </p:nvGrpSpPr>
        <p:grpSpPr bwMode="auto">
          <a:xfrm>
            <a:off x="3863975" y="2708994"/>
            <a:ext cx="431800" cy="696913"/>
            <a:chOff x="1703" y="2056"/>
            <a:chExt cx="272" cy="439"/>
          </a:xfrm>
        </p:grpSpPr>
        <p:sp>
          <p:nvSpPr>
            <p:cNvPr id="1146992" name="Line 112"/>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6993" name="Text Box 113"/>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p>
          </p:txBody>
        </p:sp>
      </p:grpSp>
      <p:sp useBgFill="1">
        <p:nvSpPr>
          <p:cNvPr id="1146994" name="Rectangle 114"/>
          <p:cNvSpPr>
            <a:spLocks noChangeArrowheads="1"/>
          </p:cNvSpPr>
          <p:nvPr/>
        </p:nvSpPr>
        <p:spPr bwMode="auto">
          <a:xfrm>
            <a:off x="3281363" y="2682007"/>
            <a:ext cx="360362" cy="720725"/>
          </a:xfrm>
          <a:prstGeom prst="rect">
            <a:avLst/>
          </a:prstGeom>
          <a:ln w="9525">
            <a:noFill/>
            <a:miter lim="800000"/>
          </a:ln>
          <a:effectLst/>
        </p:spPr>
        <p:txBody>
          <a:bodyPr wrap="none" anchor="ctr"/>
          <a:lstStyle/>
          <a:p>
            <a:endParaRPr lang="zh-CN" altLang="en-US"/>
          </a:p>
        </p:txBody>
      </p:sp>
      <p:grpSp>
        <p:nvGrpSpPr>
          <p:cNvPr id="1146995" name="Group 115"/>
          <p:cNvGrpSpPr/>
          <p:nvPr/>
        </p:nvGrpSpPr>
        <p:grpSpPr bwMode="auto">
          <a:xfrm>
            <a:off x="4076700" y="1772368"/>
            <a:ext cx="1227138" cy="319088"/>
            <a:chOff x="1247" y="763"/>
            <a:chExt cx="363" cy="182"/>
          </a:xfrm>
        </p:grpSpPr>
        <p:sp>
          <p:nvSpPr>
            <p:cNvPr id="1146996" name="Line 116"/>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97" name="Line 117"/>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6998" name="Line 118"/>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6999" name="Text Box 119"/>
          <p:cNvSpPr txBox="1">
            <a:spLocks noChangeArrowheads="1"/>
          </p:cNvSpPr>
          <p:nvPr/>
        </p:nvSpPr>
        <p:spPr bwMode="auto">
          <a:xfrm>
            <a:off x="3892551" y="2175594"/>
            <a:ext cx="360363" cy="396875"/>
          </a:xfrm>
          <a:prstGeom prst="rect">
            <a:avLst/>
          </a:prstGeom>
          <a:ln w="9525">
            <a:noFill/>
            <a:miter lim="800000"/>
          </a:ln>
          <a:effectLst/>
        </p:spPr>
        <p:txBody>
          <a:bodyPr>
            <a:spAutoFit/>
          </a:bodyPr>
          <a:lstStyle/>
          <a:p>
            <a:pPr algn="ctr">
              <a:spcBef>
                <a:spcPct val="50000"/>
              </a:spcBef>
            </a:pPr>
            <a:r>
              <a:rPr lang="en-US" altLang="zh-CN" sz="2000" b="1">
                <a:solidFill>
                  <a:srgbClr val="FF0000"/>
                </a:solidFill>
                <a:effectLst>
                  <a:outerShdw blurRad="38100" dist="38100" dir="2700000" algn="tl">
                    <a:srgbClr val="C0C0C0"/>
                  </a:outerShdw>
                </a:effectLst>
              </a:rPr>
              <a:t>r</a:t>
            </a:r>
          </a:p>
        </p:txBody>
      </p:sp>
      <p:sp useBgFill="1">
        <p:nvSpPr>
          <p:cNvPr id="1147000" name="Text Box 120"/>
          <p:cNvSpPr txBox="1">
            <a:spLocks noChangeArrowheads="1"/>
          </p:cNvSpPr>
          <p:nvPr/>
        </p:nvSpPr>
        <p:spPr bwMode="auto">
          <a:xfrm>
            <a:off x="5073651" y="2175594"/>
            <a:ext cx="360363"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p>
        </p:txBody>
      </p:sp>
      <p:grpSp>
        <p:nvGrpSpPr>
          <p:cNvPr id="1147001" name="Group 121"/>
          <p:cNvGrpSpPr/>
          <p:nvPr/>
        </p:nvGrpSpPr>
        <p:grpSpPr bwMode="auto">
          <a:xfrm>
            <a:off x="5697539" y="2713756"/>
            <a:ext cx="536575" cy="696912"/>
            <a:chOff x="3222" y="2083"/>
            <a:chExt cx="338" cy="439"/>
          </a:xfrm>
        </p:grpSpPr>
        <p:sp>
          <p:nvSpPr>
            <p:cNvPr id="1147002" name="Line 122"/>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7003" name="Text Box 123"/>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sp useBgFill="1">
        <p:nvSpPr>
          <p:cNvPr id="1147004" name="Rectangle 124"/>
          <p:cNvSpPr>
            <a:spLocks noChangeArrowheads="1"/>
          </p:cNvSpPr>
          <p:nvPr/>
        </p:nvSpPr>
        <p:spPr bwMode="auto">
          <a:xfrm>
            <a:off x="5141913" y="2685182"/>
            <a:ext cx="360362" cy="720725"/>
          </a:xfrm>
          <a:prstGeom prst="rect">
            <a:avLst/>
          </a:prstGeom>
          <a:ln w="9525">
            <a:noFill/>
            <a:miter lim="800000"/>
          </a:ln>
          <a:effectLst/>
        </p:spPr>
        <p:txBody>
          <a:bodyPr wrap="none" anchor="ctr"/>
          <a:lstStyle/>
          <a:p>
            <a:endParaRPr lang="zh-CN" altLang="en-US"/>
          </a:p>
        </p:txBody>
      </p:sp>
      <p:grpSp>
        <p:nvGrpSpPr>
          <p:cNvPr id="1147005" name="Group 125"/>
          <p:cNvGrpSpPr/>
          <p:nvPr/>
        </p:nvGrpSpPr>
        <p:grpSpPr bwMode="auto">
          <a:xfrm>
            <a:off x="6284914" y="2715344"/>
            <a:ext cx="536575" cy="696913"/>
            <a:chOff x="3222" y="2083"/>
            <a:chExt cx="338" cy="439"/>
          </a:xfrm>
        </p:grpSpPr>
        <p:sp>
          <p:nvSpPr>
            <p:cNvPr id="1147006" name="Line 126"/>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7007" name="Text Box 127"/>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sp useBgFill="1">
        <p:nvSpPr>
          <p:cNvPr id="1147008" name="Rectangle 128"/>
          <p:cNvSpPr>
            <a:spLocks noChangeArrowheads="1"/>
          </p:cNvSpPr>
          <p:nvPr/>
        </p:nvSpPr>
        <p:spPr bwMode="auto">
          <a:xfrm>
            <a:off x="5757863" y="2686769"/>
            <a:ext cx="360362" cy="720725"/>
          </a:xfrm>
          <a:prstGeom prst="rect">
            <a:avLst/>
          </a:prstGeom>
          <a:ln w="9525">
            <a:noFill/>
            <a:miter lim="800000"/>
          </a:ln>
          <a:effectLst/>
        </p:spPr>
        <p:txBody>
          <a:bodyPr wrap="none" anchor="ctr"/>
          <a:lstStyle/>
          <a:p>
            <a:endParaRPr lang="zh-CN" altLang="en-US"/>
          </a:p>
        </p:txBody>
      </p:sp>
      <p:sp useBgFill="1">
        <p:nvSpPr>
          <p:cNvPr id="1147009" name="Rectangle 129"/>
          <p:cNvSpPr>
            <a:spLocks noChangeArrowheads="1"/>
          </p:cNvSpPr>
          <p:nvPr/>
        </p:nvSpPr>
        <p:spPr bwMode="auto">
          <a:xfrm>
            <a:off x="8759826" y="2694707"/>
            <a:ext cx="360363" cy="720725"/>
          </a:xfrm>
          <a:prstGeom prst="rect">
            <a:avLst/>
          </a:prstGeom>
          <a:ln w="9525">
            <a:noFill/>
            <a:miter lim="800000"/>
          </a:ln>
          <a:effectLst/>
        </p:spPr>
        <p:txBody>
          <a:bodyPr wrap="none" anchor="ctr"/>
          <a:lstStyle/>
          <a:p>
            <a:endParaRPr lang="zh-CN" altLang="en-US"/>
          </a:p>
        </p:txBody>
      </p:sp>
      <p:grpSp>
        <p:nvGrpSpPr>
          <p:cNvPr id="1147010" name="Group 130"/>
          <p:cNvGrpSpPr/>
          <p:nvPr/>
        </p:nvGrpSpPr>
        <p:grpSpPr bwMode="auto">
          <a:xfrm>
            <a:off x="8118476" y="2696294"/>
            <a:ext cx="536575" cy="696913"/>
            <a:chOff x="3222" y="2083"/>
            <a:chExt cx="338" cy="439"/>
          </a:xfrm>
        </p:grpSpPr>
        <p:sp>
          <p:nvSpPr>
            <p:cNvPr id="1147011" name="Line 131"/>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7012" name="Text Box 132"/>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p>
          </p:txBody>
        </p:sp>
      </p:grpSp>
      <p:grpSp>
        <p:nvGrpSpPr>
          <p:cNvPr id="1147013" name="Group 133"/>
          <p:cNvGrpSpPr/>
          <p:nvPr/>
        </p:nvGrpSpPr>
        <p:grpSpPr bwMode="auto">
          <a:xfrm>
            <a:off x="6492875" y="1773957"/>
            <a:ext cx="1835150" cy="319087"/>
            <a:chOff x="1247" y="763"/>
            <a:chExt cx="363" cy="182"/>
          </a:xfrm>
        </p:grpSpPr>
        <p:sp>
          <p:nvSpPr>
            <p:cNvPr id="1147014" name="Line 134"/>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15" name="Line 135"/>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16" name="Line 136"/>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7017" name="Text Box 137"/>
          <p:cNvSpPr txBox="1">
            <a:spLocks noChangeArrowheads="1"/>
          </p:cNvSpPr>
          <p:nvPr/>
        </p:nvSpPr>
        <p:spPr bwMode="auto">
          <a:xfrm>
            <a:off x="6297613" y="2189882"/>
            <a:ext cx="360362" cy="396875"/>
          </a:xfrm>
          <a:prstGeom prst="rect">
            <a:avLst/>
          </a:prstGeom>
          <a:ln w="9525">
            <a:noFill/>
            <a:miter lim="800000"/>
          </a:ln>
          <a:effectLst/>
        </p:spPr>
        <p:txBody>
          <a:bodyPr>
            <a:spAutoFit/>
          </a:bodyPr>
          <a:lstStyle/>
          <a:p>
            <a:pPr algn="ctr">
              <a:spcBef>
                <a:spcPct val="50000"/>
              </a:spcBef>
            </a:pPr>
            <a:r>
              <a:rPr lang="en-US" altLang="zh-CN" sz="2000" b="1">
                <a:solidFill>
                  <a:srgbClr val="FF0000"/>
                </a:solidFill>
                <a:effectLst>
                  <a:outerShdw blurRad="38100" dist="38100" dir="2700000" algn="tl">
                    <a:srgbClr val="C0C0C0"/>
                  </a:outerShdw>
                </a:effectLst>
              </a:rPr>
              <a:t>r</a:t>
            </a:r>
          </a:p>
        </p:txBody>
      </p:sp>
      <p:sp useBgFill="1">
        <p:nvSpPr>
          <p:cNvPr id="1147018" name="Text Box 138"/>
          <p:cNvSpPr txBox="1">
            <a:spLocks noChangeArrowheads="1"/>
          </p:cNvSpPr>
          <p:nvPr/>
        </p:nvSpPr>
        <p:spPr bwMode="auto">
          <a:xfrm>
            <a:off x="8154988" y="2189882"/>
            <a:ext cx="360362" cy="396875"/>
          </a:xfrm>
          <a:prstGeom prst="rect">
            <a:avLst/>
          </a:prstGeom>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C0C0C0"/>
                  </a:outerShdw>
                </a:effectLst>
              </a:rPr>
              <a:t>b</a:t>
            </a:r>
          </a:p>
        </p:txBody>
      </p:sp>
      <p:grpSp>
        <p:nvGrpSpPr>
          <p:cNvPr id="1147019" name="Group 139"/>
          <p:cNvGrpSpPr/>
          <p:nvPr/>
        </p:nvGrpSpPr>
        <p:grpSpPr bwMode="auto">
          <a:xfrm>
            <a:off x="4479925" y="2724869"/>
            <a:ext cx="431800" cy="696913"/>
            <a:chOff x="1703" y="2056"/>
            <a:chExt cx="272" cy="439"/>
          </a:xfrm>
        </p:grpSpPr>
        <p:sp>
          <p:nvSpPr>
            <p:cNvPr id="1147020" name="Line 140"/>
            <p:cNvSpPr>
              <a:spLocks noChangeShapeType="1"/>
            </p:cNvSpPr>
            <p:nvPr/>
          </p:nvSpPr>
          <p:spPr bwMode="auto">
            <a:xfrm flipV="1">
              <a:off x="1823" y="2056"/>
              <a:ext cx="0" cy="227"/>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47021" name="Text Box 141"/>
            <p:cNvSpPr txBox="1">
              <a:spLocks noChangeArrowheads="1"/>
            </p:cNvSpPr>
            <p:nvPr/>
          </p:nvSpPr>
          <p:spPr bwMode="auto">
            <a:xfrm>
              <a:off x="1703" y="2245"/>
              <a:ext cx="272" cy="250"/>
            </a:xfrm>
            <a:prstGeom prst="rect">
              <a:avLst/>
            </a:prstGeom>
            <a:noFill/>
            <a:ln w="9525">
              <a:noFill/>
              <a:miter lim="800000"/>
            </a:ln>
            <a:effectLst/>
          </p:spPr>
          <p:txBody>
            <a:bodyPr>
              <a:spAutoFit/>
            </a:bodyPr>
            <a:lstStyle/>
            <a:p>
              <a:pPr>
                <a:spcBef>
                  <a:spcPct val="50000"/>
                </a:spcBef>
              </a:pPr>
              <a:r>
                <a:rPr lang="en-US" altLang="zh-CN" sz="2000" b="1">
                  <a:solidFill>
                    <a:srgbClr val="FF0000"/>
                  </a:solidFill>
                  <a:effectLst>
                    <a:outerShdw blurRad="38100" dist="38100" dir="2700000" algn="tl">
                      <a:srgbClr val="000000"/>
                    </a:outerShdw>
                  </a:effectLst>
                </a:rPr>
                <a:t>rr</a:t>
              </a:r>
            </a:p>
          </p:txBody>
        </p:sp>
      </p:grpSp>
      <p:sp useBgFill="1">
        <p:nvSpPr>
          <p:cNvPr id="1147022" name="Rectangle 142"/>
          <p:cNvSpPr>
            <a:spLocks noChangeArrowheads="1"/>
          </p:cNvSpPr>
          <p:nvPr/>
        </p:nvSpPr>
        <p:spPr bwMode="auto">
          <a:xfrm>
            <a:off x="3883026" y="2697882"/>
            <a:ext cx="360363" cy="720725"/>
          </a:xfrm>
          <a:prstGeom prst="rect">
            <a:avLst/>
          </a:prstGeom>
          <a:ln w="9525">
            <a:noFill/>
            <a:miter lim="800000"/>
          </a:ln>
          <a:effectLst/>
        </p:spPr>
        <p:txBody>
          <a:bodyPr wrap="none" anchor="ctr"/>
          <a:lstStyle/>
          <a:p>
            <a:endParaRPr lang="zh-CN" altLang="en-US"/>
          </a:p>
        </p:txBody>
      </p:sp>
      <p:grpSp>
        <p:nvGrpSpPr>
          <p:cNvPr id="1147023" name="Group 143"/>
          <p:cNvGrpSpPr/>
          <p:nvPr/>
        </p:nvGrpSpPr>
        <p:grpSpPr bwMode="auto">
          <a:xfrm>
            <a:off x="4649788" y="1802532"/>
            <a:ext cx="1878012" cy="319087"/>
            <a:chOff x="1247" y="763"/>
            <a:chExt cx="363" cy="182"/>
          </a:xfrm>
        </p:grpSpPr>
        <p:sp>
          <p:nvSpPr>
            <p:cNvPr id="1147024" name="Line 144"/>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25" name="Line 145"/>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26" name="Line 146"/>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7027" name="Text Box 147"/>
          <p:cNvSpPr txBox="1">
            <a:spLocks noChangeArrowheads="1"/>
          </p:cNvSpPr>
          <p:nvPr/>
        </p:nvSpPr>
        <p:spPr bwMode="auto">
          <a:xfrm>
            <a:off x="4497388" y="2175594"/>
            <a:ext cx="360362" cy="396875"/>
          </a:xfrm>
          <a:prstGeom prst="rect">
            <a:avLst/>
          </a:prstGeom>
          <a:ln w="9525">
            <a:noFill/>
            <a:miter lim="800000"/>
          </a:ln>
          <a:effectLst/>
        </p:spPr>
        <p:txBody>
          <a:bodyPr>
            <a:spAutoFit/>
          </a:bodyPr>
          <a:lstStyle/>
          <a:p>
            <a:pPr algn="ctr">
              <a:spcBef>
                <a:spcPct val="50000"/>
              </a:spcBef>
            </a:pPr>
            <a:r>
              <a:rPr lang="en-US" altLang="zh-CN" sz="2000" b="1">
                <a:solidFill>
                  <a:srgbClr val="FF0000"/>
                </a:solidFill>
                <a:effectLst>
                  <a:outerShdw blurRad="38100" dist="38100" dir="2700000" algn="tl">
                    <a:srgbClr val="C0C0C0"/>
                  </a:outerShdw>
                </a:effectLst>
              </a:rPr>
              <a:t>r</a:t>
            </a:r>
          </a:p>
        </p:txBody>
      </p:sp>
      <p:sp useBgFill="1">
        <p:nvSpPr>
          <p:cNvPr id="1147028" name="Text Box 148"/>
          <p:cNvSpPr txBox="1">
            <a:spLocks noChangeArrowheads="1"/>
          </p:cNvSpPr>
          <p:nvPr/>
        </p:nvSpPr>
        <p:spPr bwMode="auto">
          <a:xfrm>
            <a:off x="6297613" y="2175594"/>
            <a:ext cx="360362"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p>
        </p:txBody>
      </p:sp>
      <p:sp useBgFill="1">
        <p:nvSpPr>
          <p:cNvPr id="1147029" name="Rectangle 149"/>
          <p:cNvSpPr>
            <a:spLocks noChangeArrowheads="1"/>
          </p:cNvSpPr>
          <p:nvPr/>
        </p:nvSpPr>
        <p:spPr bwMode="auto">
          <a:xfrm>
            <a:off x="6373813" y="2688357"/>
            <a:ext cx="360362" cy="720725"/>
          </a:xfrm>
          <a:prstGeom prst="rect">
            <a:avLst/>
          </a:prstGeom>
          <a:ln w="9525">
            <a:noFill/>
            <a:miter lim="800000"/>
          </a:ln>
          <a:effectLst/>
        </p:spPr>
        <p:txBody>
          <a:bodyPr wrap="none" anchor="ctr"/>
          <a:lstStyle/>
          <a:p>
            <a:endParaRPr lang="zh-CN" altLang="en-US"/>
          </a:p>
        </p:txBody>
      </p:sp>
      <p:grpSp>
        <p:nvGrpSpPr>
          <p:cNvPr id="1147030" name="Group 150"/>
          <p:cNvGrpSpPr/>
          <p:nvPr/>
        </p:nvGrpSpPr>
        <p:grpSpPr bwMode="auto">
          <a:xfrm>
            <a:off x="6915151" y="2688356"/>
            <a:ext cx="536575" cy="696912"/>
            <a:chOff x="3222" y="2083"/>
            <a:chExt cx="338" cy="439"/>
          </a:xfrm>
        </p:grpSpPr>
        <p:sp>
          <p:nvSpPr>
            <p:cNvPr id="1147031" name="Line 151"/>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7032" name="Text Box 152"/>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sp useBgFill="1">
        <p:nvSpPr>
          <p:cNvPr id="1147033" name="Rectangle 153"/>
          <p:cNvSpPr>
            <a:spLocks noChangeArrowheads="1"/>
          </p:cNvSpPr>
          <p:nvPr/>
        </p:nvSpPr>
        <p:spPr bwMode="auto">
          <a:xfrm>
            <a:off x="8169276" y="2680419"/>
            <a:ext cx="360363" cy="720725"/>
          </a:xfrm>
          <a:prstGeom prst="rect">
            <a:avLst/>
          </a:prstGeom>
          <a:ln w="9525">
            <a:noFill/>
            <a:miter lim="800000"/>
          </a:ln>
          <a:effectLst/>
        </p:spPr>
        <p:txBody>
          <a:bodyPr wrap="none" anchor="ctr"/>
          <a:lstStyle/>
          <a:p>
            <a:endParaRPr lang="zh-CN" altLang="en-US"/>
          </a:p>
        </p:txBody>
      </p:sp>
      <p:grpSp>
        <p:nvGrpSpPr>
          <p:cNvPr id="1147034" name="Group 154"/>
          <p:cNvGrpSpPr/>
          <p:nvPr/>
        </p:nvGrpSpPr>
        <p:grpSpPr bwMode="auto">
          <a:xfrm>
            <a:off x="7648576" y="2683594"/>
            <a:ext cx="536575" cy="696913"/>
            <a:chOff x="3222" y="2083"/>
            <a:chExt cx="338" cy="439"/>
          </a:xfrm>
        </p:grpSpPr>
        <p:sp>
          <p:nvSpPr>
            <p:cNvPr id="1147035" name="Line 155"/>
            <p:cNvSpPr>
              <a:spLocks noChangeShapeType="1"/>
            </p:cNvSpPr>
            <p:nvPr/>
          </p:nvSpPr>
          <p:spPr bwMode="auto">
            <a:xfrm flipV="1">
              <a:off x="3342" y="2083"/>
              <a:ext cx="0" cy="227"/>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47036" name="Text Box 15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000000"/>
                    </a:outerShdw>
                  </a:effectLst>
                </a:rPr>
                <a:t>lb</a:t>
              </a:r>
            </a:p>
          </p:txBody>
        </p:sp>
      </p:grpSp>
      <p:grpSp>
        <p:nvGrpSpPr>
          <p:cNvPr id="1147037" name="Group 157"/>
          <p:cNvGrpSpPr/>
          <p:nvPr/>
        </p:nvGrpSpPr>
        <p:grpSpPr bwMode="auto">
          <a:xfrm>
            <a:off x="7080251" y="1775543"/>
            <a:ext cx="600075" cy="319088"/>
            <a:chOff x="1247" y="763"/>
            <a:chExt cx="363" cy="182"/>
          </a:xfrm>
        </p:grpSpPr>
        <p:sp>
          <p:nvSpPr>
            <p:cNvPr id="1147038" name="Line 158"/>
            <p:cNvSpPr>
              <a:spLocks noChangeShapeType="1"/>
            </p:cNvSpPr>
            <p:nvPr/>
          </p:nvSpPr>
          <p:spPr bwMode="auto">
            <a:xfrm>
              <a:off x="1247" y="763"/>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39" name="Line 159"/>
            <p:cNvSpPr>
              <a:spLocks noChangeShapeType="1"/>
            </p:cNvSpPr>
            <p:nvPr/>
          </p:nvSpPr>
          <p:spPr bwMode="auto">
            <a:xfrm>
              <a:off x="1608" y="764"/>
              <a:ext cx="0" cy="181"/>
            </a:xfrm>
            <a:prstGeom prst="line">
              <a:avLst/>
            </a:prstGeom>
            <a:noFill/>
            <a:ln w="28575">
              <a:solidFill>
                <a:srgbClr val="FF00FF"/>
              </a:solidFill>
              <a:round/>
              <a:tailEnd type="stealth" w="lg" len="lg"/>
            </a:ln>
            <a:effectLst/>
          </p:spPr>
          <p:txBody>
            <a:bodyPr/>
            <a:lstStyle/>
            <a:p>
              <a:endParaRPr lang="zh-CN" altLang="en-US"/>
            </a:p>
          </p:txBody>
        </p:sp>
        <p:sp>
          <p:nvSpPr>
            <p:cNvPr id="1147040" name="Line 160"/>
            <p:cNvSpPr>
              <a:spLocks noChangeShapeType="1"/>
            </p:cNvSpPr>
            <p:nvPr/>
          </p:nvSpPr>
          <p:spPr bwMode="auto">
            <a:xfrm>
              <a:off x="1247" y="772"/>
              <a:ext cx="363" cy="0"/>
            </a:xfrm>
            <a:prstGeom prst="line">
              <a:avLst/>
            </a:prstGeom>
            <a:noFill/>
            <a:ln w="28575">
              <a:solidFill>
                <a:srgbClr val="FF00FF"/>
              </a:solidFill>
              <a:round/>
            </a:ln>
            <a:effectLst/>
          </p:spPr>
          <p:txBody>
            <a:bodyPr/>
            <a:lstStyle/>
            <a:p>
              <a:endParaRPr lang="zh-CN" altLang="en-US"/>
            </a:p>
          </p:txBody>
        </p:sp>
      </p:grpSp>
      <p:sp useBgFill="1">
        <p:nvSpPr>
          <p:cNvPr id="1147041" name="Text Box 161"/>
          <p:cNvSpPr txBox="1">
            <a:spLocks noChangeArrowheads="1"/>
          </p:cNvSpPr>
          <p:nvPr/>
        </p:nvSpPr>
        <p:spPr bwMode="auto">
          <a:xfrm>
            <a:off x="6902451" y="2175594"/>
            <a:ext cx="360363" cy="396875"/>
          </a:xfrm>
          <a:prstGeom prst="rect">
            <a:avLst/>
          </a:prstGeom>
          <a:ln w="9525">
            <a:noFill/>
            <a:miter lim="800000"/>
          </a:ln>
          <a:effectLst/>
        </p:spPr>
        <p:txBody>
          <a:bodyPr>
            <a:spAutoFit/>
          </a:bodyPr>
          <a:lstStyle/>
          <a:p>
            <a:pPr>
              <a:spcBef>
                <a:spcPct val="50000"/>
              </a:spcBef>
            </a:pPr>
            <a:r>
              <a:rPr lang="en-US" altLang="zh-CN" sz="2000" b="1">
                <a:solidFill>
                  <a:srgbClr val="CC9900"/>
                </a:solidFill>
                <a:effectLst>
                  <a:outerShdw blurRad="38100" dist="38100" dir="2700000" algn="tl">
                    <a:srgbClr val="C0C0C0"/>
                  </a:outerShdw>
                </a:effectLst>
              </a:rPr>
              <a:t>w</a:t>
            </a:r>
          </a:p>
        </p:txBody>
      </p:sp>
      <p:sp useBgFill="1">
        <p:nvSpPr>
          <p:cNvPr id="1147042" name="Text Box 162"/>
          <p:cNvSpPr txBox="1">
            <a:spLocks noChangeArrowheads="1"/>
          </p:cNvSpPr>
          <p:nvPr/>
        </p:nvSpPr>
        <p:spPr bwMode="auto">
          <a:xfrm>
            <a:off x="7550151" y="2175594"/>
            <a:ext cx="360363" cy="396875"/>
          </a:xfrm>
          <a:prstGeom prst="rect">
            <a:avLst/>
          </a:prstGeom>
          <a:ln w="9525">
            <a:noFill/>
            <a:miter lim="800000"/>
          </a:ln>
          <a:effectLst/>
        </p:spPr>
        <p:txBody>
          <a:bodyPr>
            <a:spAutoFit/>
          </a:bodyPr>
          <a:lstStyle/>
          <a:p>
            <a:pPr>
              <a:spcBef>
                <a:spcPct val="50000"/>
              </a:spcBef>
            </a:pPr>
            <a:r>
              <a:rPr lang="en-US" altLang="zh-CN" sz="2000" b="1">
                <a:solidFill>
                  <a:schemeClr val="accent2"/>
                </a:solidFill>
                <a:effectLst>
                  <a:outerShdw blurRad="38100" dist="38100" dir="2700000" algn="tl">
                    <a:srgbClr val="C0C0C0"/>
                  </a:outerShdw>
                </a:effectLst>
              </a:rPr>
              <a:t>b</a:t>
            </a:r>
          </a:p>
        </p:txBody>
      </p:sp>
      <p:sp useBgFill="1">
        <p:nvSpPr>
          <p:cNvPr id="1147043" name="Rectangle 163"/>
          <p:cNvSpPr>
            <a:spLocks noChangeArrowheads="1"/>
          </p:cNvSpPr>
          <p:nvPr/>
        </p:nvSpPr>
        <p:spPr bwMode="auto">
          <a:xfrm>
            <a:off x="6945313" y="2694707"/>
            <a:ext cx="360362" cy="720725"/>
          </a:xfrm>
          <a:prstGeom prst="rect">
            <a:avLst/>
          </a:prstGeom>
          <a:ln w="9525">
            <a:noFill/>
            <a:miter lim="800000"/>
          </a:ln>
          <a:effectLst/>
        </p:spPr>
        <p:txBody>
          <a:bodyPr wrap="none" anchor="ctr"/>
          <a:lstStyle/>
          <a:p>
            <a:endParaRPr lang="zh-CN" altLang="en-US"/>
          </a:p>
        </p:txBody>
      </p:sp>
      <p:grpSp>
        <p:nvGrpSpPr>
          <p:cNvPr id="1147044" name="Group 164"/>
          <p:cNvGrpSpPr/>
          <p:nvPr/>
        </p:nvGrpSpPr>
        <p:grpSpPr bwMode="auto">
          <a:xfrm>
            <a:off x="7373939" y="2675656"/>
            <a:ext cx="536575" cy="696912"/>
            <a:chOff x="3222" y="2083"/>
            <a:chExt cx="338" cy="439"/>
          </a:xfrm>
        </p:grpSpPr>
        <p:sp>
          <p:nvSpPr>
            <p:cNvPr id="1147045" name="Line 165"/>
            <p:cNvSpPr>
              <a:spLocks noChangeShapeType="1"/>
            </p:cNvSpPr>
            <p:nvPr/>
          </p:nvSpPr>
          <p:spPr bwMode="auto">
            <a:xfrm flipV="1">
              <a:off x="3342" y="2083"/>
              <a:ext cx="0" cy="227"/>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147046" name="Text Box 166"/>
            <p:cNvSpPr txBox="1">
              <a:spLocks noChangeArrowheads="1"/>
            </p:cNvSpPr>
            <p:nvPr/>
          </p:nvSpPr>
          <p:spPr bwMode="auto">
            <a:xfrm>
              <a:off x="3222" y="2272"/>
              <a:ext cx="338" cy="250"/>
            </a:xfrm>
            <a:prstGeom prst="rect">
              <a:avLst/>
            </a:prstGeom>
            <a:noFill/>
            <a:ln w="9525">
              <a:noFill/>
              <a:miter lim="800000"/>
            </a:ln>
            <a:effectLst/>
          </p:spPr>
          <p:txBody>
            <a:bodyPr>
              <a:spAutoFit/>
            </a:bodyPr>
            <a:lstStyle/>
            <a:p>
              <a:pPr>
                <a:spcBef>
                  <a:spcPct val="50000"/>
                </a:spcBef>
              </a:pPr>
              <a:r>
                <a:rPr lang="en-US" altLang="zh-CN" sz="2000" b="1">
                  <a:solidFill>
                    <a:srgbClr val="339933"/>
                  </a:solidFill>
                  <a:effectLst>
                    <a:outerShdw blurRad="38100" dist="38100" dir="2700000" algn="tl">
                      <a:srgbClr val="000000"/>
                    </a:outerShdw>
                  </a:effectLst>
                </a:rPr>
                <a:t>nx</a:t>
              </a:r>
            </a:p>
          </p:txBody>
        </p:sp>
      </p:grpSp>
      <p:sp>
        <p:nvSpPr>
          <p:cNvPr id="1147047" name="AutoShape 167"/>
          <p:cNvSpPr>
            <a:spLocks noChangeArrowheads="1"/>
          </p:cNvSpPr>
          <p:nvPr/>
        </p:nvSpPr>
        <p:spPr bwMode="auto">
          <a:xfrm>
            <a:off x="6959600" y="3356694"/>
            <a:ext cx="2376488" cy="1008063"/>
          </a:xfrm>
          <a:prstGeom prst="irregularSeal1">
            <a:avLst/>
          </a:prstGeom>
          <a:gradFill rotWithShape="1">
            <a:gsLst>
              <a:gs pos="0">
                <a:srgbClr val="00FFFF"/>
              </a:gs>
              <a:gs pos="100000">
                <a:schemeClr val="bg1"/>
              </a:gs>
            </a:gsLst>
            <a:lin ang="5400000" scaled="1"/>
          </a:gradFill>
          <a:ln w="19050">
            <a:solidFill>
              <a:srgbClr val="FF00FF"/>
            </a:solidFill>
            <a:miter lim="800000"/>
          </a:ln>
          <a:effectLst>
            <a:outerShdw dist="107763" dir="2700000" algn="ctr" rotWithShape="0">
              <a:schemeClr val="bg2">
                <a:alpha val="50000"/>
              </a:schemeClr>
            </a:outerShdw>
          </a:effectLst>
        </p:spPr>
        <p:txBody>
          <a:bodyPr wrap="none" anchor="ctr"/>
          <a:lstStyle/>
          <a:p>
            <a:pPr algn="ctr"/>
            <a:r>
              <a:rPr lang="en-US" altLang="zh-CN" b="1">
                <a:solidFill>
                  <a:srgbClr val="FF0000"/>
                </a:solidFill>
                <a:effectLst>
                  <a:outerShdw blurRad="38100" dist="38100" dir="2700000" algn="tl">
                    <a:srgbClr val="000000"/>
                  </a:outerShdw>
                </a:effectLst>
              </a:rPr>
              <a:t>End!</a:t>
            </a:r>
          </a:p>
        </p:txBody>
      </p:sp>
      <p:grpSp>
        <p:nvGrpSpPr>
          <p:cNvPr id="1147048" name="Group 168"/>
          <p:cNvGrpSpPr/>
          <p:nvPr/>
        </p:nvGrpSpPr>
        <p:grpSpPr bwMode="auto">
          <a:xfrm>
            <a:off x="-9822" y="0"/>
            <a:ext cx="446088" cy="6858000"/>
            <a:chOff x="0" y="0"/>
            <a:chExt cx="281" cy="4320"/>
          </a:xfrm>
        </p:grpSpPr>
        <p:sp>
          <p:nvSpPr>
            <p:cNvPr id="1147049" name="Text Box 16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47050" name="Text Box 17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46951"/>
                                        </p:tgtEl>
                                        <p:attrNameLst>
                                          <p:attrName>style.visibility</p:attrName>
                                        </p:attrNameLst>
                                      </p:cBhvr>
                                      <p:to>
                                        <p:strVal val="visible"/>
                                      </p:to>
                                    </p:set>
                                    <p:animEffect transition="in" filter="box(out)">
                                      <p:cBhvr>
                                        <p:cTn id="7" dur="500"/>
                                        <p:tgtEl>
                                          <p:spTgt spid="1146951"/>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146915"/>
                                        </p:tgtEl>
                                        <p:attrNameLst>
                                          <p:attrName>style.visibility</p:attrName>
                                        </p:attrNameLst>
                                      </p:cBhvr>
                                      <p:to>
                                        <p:strVal val="visible"/>
                                      </p:to>
                                    </p:set>
                                    <p:animEffect transition="in" filter="strips(upRight)">
                                      <p:cBhvr>
                                        <p:cTn id="12" dur="500"/>
                                        <p:tgtEl>
                                          <p:spTgt spid="114691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par>
                          <p:cTn id="13" fill="hold">
                            <p:stCondLst>
                              <p:cond delay="500"/>
                            </p:stCondLst>
                            <p:childTnLst>
                              <p:par>
                                <p:cTn id="14" presetID="18" presetClass="entr" presetSubtype="3" fill="hold" nodeType="afterEffect">
                                  <p:stCondLst>
                                    <p:cond delay="0"/>
                                  </p:stCondLst>
                                  <p:childTnLst>
                                    <p:set>
                                      <p:cBhvr>
                                        <p:cTn id="15" dur="1" fill="hold">
                                          <p:stCondLst>
                                            <p:cond delay="0"/>
                                          </p:stCondLst>
                                        </p:cTn>
                                        <p:tgtEl>
                                          <p:spTgt spid="1146928"/>
                                        </p:tgtEl>
                                        <p:attrNameLst>
                                          <p:attrName>style.visibility</p:attrName>
                                        </p:attrNameLst>
                                      </p:cBhvr>
                                      <p:to>
                                        <p:strVal val="visible"/>
                                      </p:to>
                                    </p:set>
                                    <p:animEffect transition="in" filter="strips(upRight)">
                                      <p:cBhvr>
                                        <p:cTn id="16" dur="500"/>
                                        <p:tgtEl>
                                          <p:spTgt spid="1146928"/>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par>
                          <p:cTn id="17" fill="hold">
                            <p:stCondLst>
                              <p:cond delay="1000"/>
                            </p:stCondLst>
                            <p:childTnLst>
                              <p:par>
                                <p:cTn id="18" presetID="18" presetClass="entr" presetSubtype="3" fill="hold" nodeType="afterEffect">
                                  <p:stCondLst>
                                    <p:cond delay="0"/>
                                  </p:stCondLst>
                                  <p:childTnLst>
                                    <p:set>
                                      <p:cBhvr>
                                        <p:cTn id="19" dur="1" fill="hold">
                                          <p:stCondLst>
                                            <p:cond delay="0"/>
                                          </p:stCondLst>
                                        </p:cTn>
                                        <p:tgtEl>
                                          <p:spTgt spid="1146921"/>
                                        </p:tgtEl>
                                        <p:attrNameLst>
                                          <p:attrName>style.visibility</p:attrName>
                                        </p:attrNameLst>
                                      </p:cBhvr>
                                      <p:to>
                                        <p:strVal val="visible"/>
                                      </p:to>
                                    </p:set>
                                    <p:animEffect transition="in" filter="strips(upRight)">
                                      <p:cBhvr>
                                        <p:cTn id="20" dur="500"/>
                                        <p:tgtEl>
                                          <p:spTgt spid="1146921"/>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146952"/>
                                        </p:tgtEl>
                                        <p:attrNameLst>
                                          <p:attrName>style.visibility</p:attrName>
                                        </p:attrNameLst>
                                      </p:cBhvr>
                                      <p:to>
                                        <p:strVal val="visible"/>
                                      </p:to>
                                    </p:set>
                                    <p:animEffect transition="in" filter="box(in)">
                                      <p:cBhvr>
                                        <p:cTn id="25" dur="500"/>
                                        <p:tgtEl>
                                          <p:spTgt spid="1146952"/>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par>
                          <p:cTn id="26" fill="hold">
                            <p:stCondLst>
                              <p:cond delay="500"/>
                            </p:stCondLst>
                            <p:childTnLst>
                              <p:par>
                                <p:cTn id="27" presetID="18" presetClass="entr" presetSubtype="3" fill="hold" nodeType="afterEffect">
                                  <p:stCondLst>
                                    <p:cond delay="0"/>
                                  </p:stCondLst>
                                  <p:childTnLst>
                                    <p:set>
                                      <p:cBhvr>
                                        <p:cTn id="28" dur="1" fill="hold">
                                          <p:stCondLst>
                                            <p:cond delay="0"/>
                                          </p:stCondLst>
                                        </p:cTn>
                                        <p:tgtEl>
                                          <p:spTgt spid="1146931"/>
                                        </p:tgtEl>
                                        <p:attrNameLst>
                                          <p:attrName>style.visibility</p:attrName>
                                        </p:attrNameLst>
                                      </p:cBhvr>
                                      <p:to>
                                        <p:strVal val="visible"/>
                                      </p:to>
                                    </p:set>
                                    <p:animEffect transition="in" filter="strips(upRight)">
                                      <p:cBhvr>
                                        <p:cTn id="29" dur="500"/>
                                        <p:tgtEl>
                                          <p:spTgt spid="1146931"/>
                                        </p:tgtEl>
                                      </p:cBhvr>
                                    </p:animEffect>
                                  </p:childTnLst>
                                  <p:subTnLst>
                                    <p:audio>
                                      <p:cMediaNode>
                                        <p:cTn display="0" masterRel="sameClick">
                                          <p:stCondLst>
                                            <p:cond evt="begin" delay="0">
                                              <p:tn val="27"/>
                                            </p:cond>
                                          </p:stCondLst>
                                          <p:endCondLst>
                                            <p:cond evt="onStopAudio" delay="0">
                                              <p:tgtEl>
                                                <p:sldTgt/>
                                              </p:tgtEl>
                                            </p:cond>
                                          </p:endCondLst>
                                        </p:cTn>
                                        <p:tgtEl>
                                          <p:sndTgt r:embed="rId3"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146953"/>
                                        </p:tgtEl>
                                        <p:attrNameLst>
                                          <p:attrName>style.visibility</p:attrName>
                                        </p:attrNameLst>
                                      </p:cBhvr>
                                      <p:to>
                                        <p:strVal val="visible"/>
                                      </p:to>
                                    </p:set>
                                    <p:animEffect transition="in" filter="box(in)">
                                      <p:cBhvr>
                                        <p:cTn id="34" dur="500"/>
                                        <p:tgtEl>
                                          <p:spTgt spid="1146953"/>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par>
                          <p:cTn id="35" fill="hold">
                            <p:stCondLst>
                              <p:cond delay="500"/>
                            </p:stCondLst>
                            <p:childTnLst>
                              <p:par>
                                <p:cTn id="36" presetID="18" presetClass="entr" presetSubtype="3" fill="hold" nodeType="afterEffect">
                                  <p:stCondLst>
                                    <p:cond delay="0"/>
                                  </p:stCondLst>
                                  <p:childTnLst>
                                    <p:set>
                                      <p:cBhvr>
                                        <p:cTn id="37" dur="1" fill="hold">
                                          <p:stCondLst>
                                            <p:cond delay="0"/>
                                          </p:stCondLst>
                                        </p:cTn>
                                        <p:tgtEl>
                                          <p:spTgt spid="1146935"/>
                                        </p:tgtEl>
                                        <p:attrNameLst>
                                          <p:attrName>style.visibility</p:attrName>
                                        </p:attrNameLst>
                                      </p:cBhvr>
                                      <p:to>
                                        <p:strVal val="visible"/>
                                      </p:to>
                                    </p:set>
                                    <p:animEffect transition="in" filter="strips(upRight)">
                                      <p:cBhvr>
                                        <p:cTn id="38" dur="500"/>
                                        <p:tgtEl>
                                          <p:spTgt spid="1146935"/>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146957"/>
                                        </p:tgtEl>
                                        <p:attrNameLst>
                                          <p:attrName>style.visibility</p:attrName>
                                        </p:attrNameLst>
                                      </p:cBhvr>
                                      <p:to>
                                        <p:strVal val="visible"/>
                                      </p:to>
                                    </p:set>
                                    <p:animEffect transition="in" filter="box(in)">
                                      <p:cBhvr>
                                        <p:cTn id="43" dur="500"/>
                                        <p:tgtEl>
                                          <p:spTgt spid="1146957"/>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par>
                          <p:cTn id="44" fill="hold">
                            <p:stCondLst>
                              <p:cond delay="500"/>
                            </p:stCondLst>
                            <p:childTnLst>
                              <p:par>
                                <p:cTn id="45" presetID="18" presetClass="entr" presetSubtype="3" fill="hold" nodeType="afterEffect">
                                  <p:stCondLst>
                                    <p:cond delay="0"/>
                                  </p:stCondLst>
                                  <p:childTnLst>
                                    <p:set>
                                      <p:cBhvr>
                                        <p:cTn id="46" dur="1" fill="hold">
                                          <p:stCondLst>
                                            <p:cond delay="0"/>
                                          </p:stCondLst>
                                        </p:cTn>
                                        <p:tgtEl>
                                          <p:spTgt spid="1146954"/>
                                        </p:tgtEl>
                                        <p:attrNameLst>
                                          <p:attrName>style.visibility</p:attrName>
                                        </p:attrNameLst>
                                      </p:cBhvr>
                                      <p:to>
                                        <p:strVal val="visible"/>
                                      </p:to>
                                    </p:set>
                                    <p:animEffect transition="in" filter="strips(upRight)">
                                      <p:cBhvr>
                                        <p:cTn id="47" dur="500"/>
                                        <p:tgtEl>
                                          <p:spTgt spid="1146954"/>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146961"/>
                                        </p:tgtEl>
                                        <p:attrNameLst>
                                          <p:attrName>style.visibility</p:attrName>
                                        </p:attrNameLst>
                                      </p:cBhvr>
                                      <p:to>
                                        <p:strVal val="visible"/>
                                      </p:to>
                                    </p:set>
                                    <p:animEffect transition="in" filter="box(in)">
                                      <p:cBhvr>
                                        <p:cTn id="52" dur="500"/>
                                        <p:tgtEl>
                                          <p:spTgt spid="1146961"/>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3" fill="hold">
                            <p:stCondLst>
                              <p:cond delay="500"/>
                            </p:stCondLst>
                            <p:childTnLst>
                              <p:par>
                                <p:cTn id="54" presetID="18" presetClass="entr" presetSubtype="3" fill="hold" nodeType="afterEffect">
                                  <p:stCondLst>
                                    <p:cond delay="0"/>
                                  </p:stCondLst>
                                  <p:childTnLst>
                                    <p:set>
                                      <p:cBhvr>
                                        <p:cTn id="55" dur="1" fill="hold">
                                          <p:stCondLst>
                                            <p:cond delay="0"/>
                                          </p:stCondLst>
                                        </p:cTn>
                                        <p:tgtEl>
                                          <p:spTgt spid="1146958"/>
                                        </p:tgtEl>
                                        <p:attrNameLst>
                                          <p:attrName>style.visibility</p:attrName>
                                        </p:attrNameLst>
                                      </p:cBhvr>
                                      <p:to>
                                        <p:strVal val="visible"/>
                                      </p:to>
                                    </p:set>
                                    <p:animEffect transition="in" filter="strips(upRight)">
                                      <p:cBhvr>
                                        <p:cTn id="56" dur="500"/>
                                        <p:tgtEl>
                                          <p:spTgt spid="1146958"/>
                                        </p:tgtEl>
                                      </p:cBhvr>
                                    </p:animEffect>
                                  </p:childTnLst>
                                  <p:subTnLst>
                                    <p:audio>
                                      <p:cMediaNode>
                                        <p:cTn display="0" masterRel="sameClick">
                                          <p:stCondLst>
                                            <p:cond evt="begin" delay="0">
                                              <p:tn val="54"/>
                                            </p:cond>
                                          </p:stCondLst>
                                          <p:endCondLst>
                                            <p:cond evt="onStopAudio" delay="0">
                                              <p:tgtEl>
                                                <p:sldTgt/>
                                              </p:tgtEl>
                                            </p:cond>
                                          </p:endCondLst>
                                        </p:cTn>
                                        <p:tgtEl>
                                          <p:sndTgt r:embed="rId3" name="camera.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1146950"/>
                                        </p:tgtEl>
                                        <p:attrNameLst>
                                          <p:attrName>style.visibility</p:attrName>
                                        </p:attrNameLst>
                                      </p:cBhvr>
                                      <p:to>
                                        <p:strVal val="visible"/>
                                      </p:to>
                                    </p:set>
                                    <p:animEffect transition="in" filter="strips(downLeft)">
                                      <p:cBhvr>
                                        <p:cTn id="61" dur="1000"/>
                                        <p:tgtEl>
                                          <p:spTgt spid="1146950"/>
                                        </p:tgtEl>
                                      </p:cBhvr>
                                    </p:animEffect>
                                  </p:childTnLst>
                                  <p:subTnLst>
                                    <p:set>
                                      <p:cBhvr override="childStyle">
                                        <p:cTn dur="1" fill="hold" display="0" masterRel="sameClick" afterEffect="1">
                                          <p:stCondLst>
                                            <p:cond evt="end" delay="0">
                                              <p:tn val="59"/>
                                            </p:cond>
                                          </p:stCondLst>
                                        </p:cTn>
                                        <p:tgtEl>
                                          <p:spTgt spid="1146950"/>
                                        </p:tgtEl>
                                        <p:attrNameLst>
                                          <p:attrName>style.visibility</p:attrName>
                                        </p:attrNameLst>
                                      </p:cBhvr>
                                      <p:to>
                                        <p:strVal val="hidden"/>
                                      </p:to>
                                    </p:set>
                                    <p:audio>
                                      <p:cMediaNode>
                                        <p:cTn display="0" masterRel="sameClick">
                                          <p:stCondLst>
                                            <p:cond evt="begin" delay="0">
                                              <p:tn val="59"/>
                                            </p:cond>
                                          </p:stCondLst>
                                          <p:endCondLst>
                                            <p:cond evt="onStopAudio" delay="0">
                                              <p:tgtEl>
                                                <p:sldTgt/>
                                              </p:tgtEl>
                                            </p:cond>
                                          </p:endCondLst>
                                        </p:cTn>
                                        <p:tgtEl>
                                          <p:sndTgt r:embed="rId3" name="camera.wav"/>
                                        </p:tgtEl>
                                      </p:cMediaNode>
                                    </p:audio>
                                  </p:subTnLst>
                                </p:cTn>
                              </p:par>
                            </p:childTnLst>
                          </p:cTn>
                        </p:par>
                        <p:par>
                          <p:cTn id="62" fill="hold">
                            <p:stCondLst>
                              <p:cond delay="1000"/>
                            </p:stCondLst>
                            <p:childTnLst>
                              <p:par>
                                <p:cTn id="63" presetID="4" presetClass="entr" presetSubtype="16" fill="hold" grpId="0" nodeType="afterEffect">
                                  <p:stCondLst>
                                    <p:cond delay="0"/>
                                  </p:stCondLst>
                                  <p:childTnLst>
                                    <p:set>
                                      <p:cBhvr>
                                        <p:cTn id="64" dur="1" fill="hold">
                                          <p:stCondLst>
                                            <p:cond delay="0"/>
                                          </p:stCondLst>
                                        </p:cTn>
                                        <p:tgtEl>
                                          <p:spTgt spid="1146943"/>
                                        </p:tgtEl>
                                        <p:attrNameLst>
                                          <p:attrName>style.visibility</p:attrName>
                                        </p:attrNameLst>
                                      </p:cBhvr>
                                      <p:to>
                                        <p:strVal val="visible"/>
                                      </p:to>
                                    </p:set>
                                    <p:animEffect transition="in" filter="box(in)">
                                      <p:cBhvr>
                                        <p:cTn id="65" dur="500"/>
                                        <p:tgtEl>
                                          <p:spTgt spid="1146943"/>
                                        </p:tgtEl>
                                      </p:cBhvr>
                                    </p:animEffect>
                                  </p:childTnLst>
                                  <p:subTnLst>
                                    <p:audio>
                                      <p:cMediaNode>
                                        <p:cTn display="0" masterRel="sameClick">
                                          <p:stCondLst>
                                            <p:cond evt="begin" delay="0">
                                              <p:tn val="63"/>
                                            </p:cond>
                                          </p:stCondLst>
                                          <p:endCondLst>
                                            <p:cond evt="onStopAudio" delay="0">
                                              <p:tgtEl>
                                                <p:sldTgt/>
                                              </p:tgtEl>
                                            </p:cond>
                                          </p:endCondLst>
                                        </p:cTn>
                                        <p:tgtEl>
                                          <p:sndTgt r:embed="rId3" name="camera.wav"/>
                                        </p:tgtEl>
                                      </p:cMediaNode>
                                    </p:audio>
                                  </p:subTnLst>
                                </p:cTn>
                              </p:par>
                            </p:childTnLst>
                          </p:cTn>
                        </p:par>
                        <p:par>
                          <p:cTn id="66" fill="hold">
                            <p:stCondLst>
                              <p:cond delay="1500"/>
                            </p:stCondLst>
                            <p:childTnLst>
                              <p:par>
                                <p:cTn id="67" presetID="4" presetClass="entr" presetSubtype="16" fill="hold" grpId="0" nodeType="afterEffect">
                                  <p:stCondLst>
                                    <p:cond delay="0"/>
                                  </p:stCondLst>
                                  <p:childTnLst>
                                    <p:set>
                                      <p:cBhvr>
                                        <p:cTn id="68" dur="1" fill="hold">
                                          <p:stCondLst>
                                            <p:cond delay="0"/>
                                          </p:stCondLst>
                                        </p:cTn>
                                        <p:tgtEl>
                                          <p:spTgt spid="1146944"/>
                                        </p:tgtEl>
                                        <p:attrNameLst>
                                          <p:attrName>style.visibility</p:attrName>
                                        </p:attrNameLst>
                                      </p:cBhvr>
                                      <p:to>
                                        <p:strVal val="visible"/>
                                      </p:to>
                                    </p:set>
                                    <p:animEffect transition="in" filter="box(in)">
                                      <p:cBhvr>
                                        <p:cTn id="69" dur="500"/>
                                        <p:tgtEl>
                                          <p:spTgt spid="1146944"/>
                                        </p:tgtEl>
                                      </p:cBhvr>
                                    </p:animEffect>
                                  </p:childTnLst>
                                  <p:subTnLst>
                                    <p:audio>
                                      <p:cMediaNode>
                                        <p:cTn display="0" masterRel="sameClick">
                                          <p:stCondLst>
                                            <p:cond evt="begin" delay="0">
                                              <p:tn val="67"/>
                                            </p:cond>
                                          </p:stCondLst>
                                          <p:endCondLst>
                                            <p:cond evt="onStopAudio" delay="0">
                                              <p:tgtEl>
                                                <p:sldTgt/>
                                              </p:tgtEl>
                                            </p:cond>
                                          </p:endCondLst>
                                        </p:cTn>
                                        <p:tgtEl>
                                          <p:sndTgt r:embed="rId3" name="camera.wav"/>
                                        </p:tgtEl>
                                      </p:cMediaNode>
                                    </p:audio>
                                  </p:subTnLst>
                                </p:cTn>
                              </p:par>
                            </p:childTnLst>
                          </p:cTn>
                        </p:par>
                        <p:par>
                          <p:cTn id="70" fill="hold">
                            <p:stCondLst>
                              <p:cond delay="2000"/>
                            </p:stCondLst>
                            <p:childTnLst>
                              <p:par>
                                <p:cTn id="71" presetID="4" presetClass="entr" presetSubtype="16" fill="hold" grpId="0" nodeType="afterEffect">
                                  <p:stCondLst>
                                    <p:cond delay="0"/>
                                  </p:stCondLst>
                                  <p:childTnLst>
                                    <p:set>
                                      <p:cBhvr>
                                        <p:cTn id="72" dur="1" fill="hold">
                                          <p:stCondLst>
                                            <p:cond delay="0"/>
                                          </p:stCondLst>
                                        </p:cTn>
                                        <p:tgtEl>
                                          <p:spTgt spid="1146965"/>
                                        </p:tgtEl>
                                        <p:attrNameLst>
                                          <p:attrName>style.visibility</p:attrName>
                                        </p:attrNameLst>
                                      </p:cBhvr>
                                      <p:to>
                                        <p:strVal val="visible"/>
                                      </p:to>
                                    </p:set>
                                    <p:animEffect transition="in" filter="box(in)">
                                      <p:cBhvr>
                                        <p:cTn id="73" dur="500"/>
                                        <p:tgtEl>
                                          <p:spTgt spid="1146965"/>
                                        </p:tgtEl>
                                      </p:cBhvr>
                                    </p:animEffect>
                                  </p:childTnLst>
                                  <p:subTnLst>
                                    <p:audio>
                                      <p:cMediaNode>
                                        <p:cTn display="0" masterRel="sameClick">
                                          <p:stCondLst>
                                            <p:cond evt="begin" delay="0">
                                              <p:tn val="71"/>
                                            </p:cond>
                                          </p:stCondLst>
                                          <p:endCondLst>
                                            <p:cond evt="onStopAudio" delay="0">
                                              <p:tgtEl>
                                                <p:sldTgt/>
                                              </p:tgtEl>
                                            </p:cond>
                                          </p:endCondLst>
                                        </p:cTn>
                                        <p:tgtEl>
                                          <p:sndTgt r:embed="rId3" name="camera.wav"/>
                                        </p:tgtEl>
                                      </p:cMediaNode>
                                    </p:audio>
                                  </p:subTnLst>
                                </p:cTn>
                              </p:par>
                            </p:childTnLst>
                          </p:cTn>
                        </p:par>
                        <p:par>
                          <p:cTn id="74" fill="hold">
                            <p:stCondLst>
                              <p:cond delay="2500"/>
                            </p:stCondLst>
                            <p:childTnLst>
                              <p:par>
                                <p:cTn id="75" presetID="18" presetClass="entr" presetSubtype="3" fill="hold" nodeType="afterEffect">
                                  <p:stCondLst>
                                    <p:cond delay="0"/>
                                  </p:stCondLst>
                                  <p:childTnLst>
                                    <p:set>
                                      <p:cBhvr>
                                        <p:cTn id="76" dur="1" fill="hold">
                                          <p:stCondLst>
                                            <p:cond delay="0"/>
                                          </p:stCondLst>
                                        </p:cTn>
                                        <p:tgtEl>
                                          <p:spTgt spid="1146962"/>
                                        </p:tgtEl>
                                        <p:attrNameLst>
                                          <p:attrName>style.visibility</p:attrName>
                                        </p:attrNameLst>
                                      </p:cBhvr>
                                      <p:to>
                                        <p:strVal val="visible"/>
                                      </p:to>
                                    </p:set>
                                    <p:animEffect transition="in" filter="strips(upRight)">
                                      <p:cBhvr>
                                        <p:cTn id="77" dur="500"/>
                                        <p:tgtEl>
                                          <p:spTgt spid="1146962"/>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1146966"/>
                                        </p:tgtEl>
                                        <p:attrNameLst>
                                          <p:attrName>style.visibility</p:attrName>
                                        </p:attrNameLst>
                                      </p:cBhvr>
                                      <p:to>
                                        <p:strVal val="visible"/>
                                      </p:to>
                                    </p:set>
                                    <p:animEffect transition="in" filter="box(in)">
                                      <p:cBhvr>
                                        <p:cTn id="82" dur="500"/>
                                        <p:tgtEl>
                                          <p:spTgt spid="1146966"/>
                                        </p:tgtEl>
                                      </p:cBhvr>
                                    </p:animEffect>
                                  </p:childTnLst>
                                  <p:subTnLst>
                                    <p:audio>
                                      <p:cMediaNode>
                                        <p:cTn display="0" masterRel="sameClick">
                                          <p:stCondLst>
                                            <p:cond evt="begin" delay="0">
                                              <p:tn val="80"/>
                                            </p:cond>
                                          </p:stCondLst>
                                          <p:endCondLst>
                                            <p:cond evt="onStopAudio" delay="0">
                                              <p:tgtEl>
                                                <p:sldTgt/>
                                              </p:tgtEl>
                                            </p:cond>
                                          </p:endCondLst>
                                        </p:cTn>
                                        <p:tgtEl>
                                          <p:sndTgt r:embed="rId3" name="camera.wav"/>
                                        </p:tgtEl>
                                      </p:cMediaNode>
                                    </p:audio>
                                  </p:subTnLst>
                                </p:cTn>
                              </p:par>
                            </p:childTnLst>
                          </p:cTn>
                        </p:par>
                        <p:par>
                          <p:cTn id="83" fill="hold">
                            <p:stCondLst>
                              <p:cond delay="500"/>
                            </p:stCondLst>
                            <p:childTnLst>
                              <p:par>
                                <p:cTn id="84" presetID="18" presetClass="entr" presetSubtype="3" fill="hold" nodeType="afterEffect">
                                  <p:stCondLst>
                                    <p:cond delay="0"/>
                                  </p:stCondLst>
                                  <p:childTnLst>
                                    <p:set>
                                      <p:cBhvr>
                                        <p:cTn id="85" dur="1" fill="hold">
                                          <p:stCondLst>
                                            <p:cond delay="0"/>
                                          </p:stCondLst>
                                        </p:cTn>
                                        <p:tgtEl>
                                          <p:spTgt spid="1146967"/>
                                        </p:tgtEl>
                                        <p:attrNameLst>
                                          <p:attrName>style.visibility</p:attrName>
                                        </p:attrNameLst>
                                      </p:cBhvr>
                                      <p:to>
                                        <p:strVal val="visible"/>
                                      </p:to>
                                    </p:set>
                                    <p:animEffect transition="in" filter="strips(upRight)">
                                      <p:cBhvr>
                                        <p:cTn id="86" dur="500"/>
                                        <p:tgtEl>
                                          <p:spTgt spid="1146967"/>
                                        </p:tgtEl>
                                      </p:cBhvr>
                                    </p:animEffect>
                                  </p:childTnLst>
                                  <p:subTnLst>
                                    <p:audio>
                                      <p:cMediaNode>
                                        <p:cTn display="0" masterRel="sameClick">
                                          <p:stCondLst>
                                            <p:cond evt="begin" delay="0">
                                              <p:tn val="84"/>
                                            </p:cond>
                                          </p:stCondLst>
                                          <p:endCondLst>
                                            <p:cond evt="onStopAudio" delay="0">
                                              <p:tgtEl>
                                                <p:sldTgt/>
                                              </p:tgtEl>
                                            </p:cond>
                                          </p:endCondLst>
                                        </p:cTn>
                                        <p:tgtEl>
                                          <p:sndTgt r:embed="rId3" name="camera.wav"/>
                                        </p:tgtEl>
                                      </p:cMediaNode>
                                    </p:audio>
                                  </p:sub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146970"/>
                                        </p:tgtEl>
                                        <p:attrNameLst>
                                          <p:attrName>style.visibility</p:attrName>
                                        </p:attrNameLst>
                                      </p:cBhvr>
                                      <p:to>
                                        <p:strVal val="visible"/>
                                      </p:to>
                                    </p:set>
                                    <p:animEffect transition="in" filter="strips(downLeft)">
                                      <p:cBhvr>
                                        <p:cTn id="91" dur="1000"/>
                                        <p:tgtEl>
                                          <p:spTgt spid="1146970"/>
                                        </p:tgtEl>
                                      </p:cBhvr>
                                    </p:animEffect>
                                  </p:childTnLst>
                                  <p:subTnLst>
                                    <p:set>
                                      <p:cBhvr override="childStyle">
                                        <p:cTn dur="1" fill="hold" display="0" masterRel="sameClick" afterEffect="1">
                                          <p:stCondLst>
                                            <p:cond evt="end" delay="0">
                                              <p:tn val="89"/>
                                            </p:cond>
                                          </p:stCondLst>
                                        </p:cTn>
                                        <p:tgtEl>
                                          <p:spTgt spid="1146970"/>
                                        </p:tgtEl>
                                        <p:attrNameLst>
                                          <p:attrName>style.visibility</p:attrName>
                                        </p:attrNameLst>
                                      </p:cBhvr>
                                      <p:to>
                                        <p:strVal val="hidden"/>
                                      </p:to>
                                    </p:set>
                                    <p:audio>
                                      <p:cMediaNode>
                                        <p:cTn display="0" masterRel="sameClick">
                                          <p:stCondLst>
                                            <p:cond evt="begin" delay="0">
                                              <p:tn val="89"/>
                                            </p:cond>
                                          </p:stCondLst>
                                          <p:endCondLst>
                                            <p:cond evt="onStopAudio" delay="0">
                                              <p:tgtEl>
                                                <p:sldTgt/>
                                              </p:tgtEl>
                                            </p:cond>
                                          </p:endCondLst>
                                        </p:cTn>
                                        <p:tgtEl>
                                          <p:sndTgt r:embed="rId3" name="camera.wav"/>
                                        </p:tgtEl>
                                      </p:cMediaNode>
                                    </p:audio>
                                  </p:sub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1146977"/>
                                        </p:tgtEl>
                                        <p:attrNameLst>
                                          <p:attrName>style.visibility</p:attrName>
                                        </p:attrNameLst>
                                      </p:cBhvr>
                                      <p:to>
                                        <p:strVal val="visible"/>
                                      </p:to>
                                    </p:set>
                                    <p:animEffect transition="in" filter="box(in)">
                                      <p:cBhvr>
                                        <p:cTn id="96" dur="500"/>
                                        <p:tgtEl>
                                          <p:spTgt spid="1146977"/>
                                        </p:tgtEl>
                                      </p:cBhvr>
                                    </p:animEffect>
                                  </p:childTnLst>
                                  <p:subTnLst>
                                    <p:audio>
                                      <p:cMediaNode>
                                        <p:cTn display="0" masterRel="sameClick">
                                          <p:stCondLst>
                                            <p:cond evt="begin" delay="0">
                                              <p:tn val="94"/>
                                            </p:cond>
                                          </p:stCondLst>
                                          <p:endCondLst>
                                            <p:cond evt="onStopAudio" delay="0">
                                              <p:tgtEl>
                                                <p:sldTgt/>
                                              </p:tgtEl>
                                            </p:cond>
                                          </p:endCondLst>
                                        </p:cTn>
                                        <p:tgtEl>
                                          <p:sndTgt r:embed="rId3" name="camera.wav"/>
                                        </p:tgtEl>
                                      </p:cMediaNode>
                                    </p:audio>
                                  </p:subTnLst>
                                </p:cTn>
                              </p:par>
                            </p:childTnLst>
                          </p:cTn>
                        </p:par>
                        <p:par>
                          <p:cTn id="97" fill="hold">
                            <p:stCondLst>
                              <p:cond delay="500"/>
                            </p:stCondLst>
                            <p:childTnLst>
                              <p:par>
                                <p:cTn id="98" presetID="18" presetClass="entr" presetSubtype="3" fill="hold" nodeType="afterEffect">
                                  <p:stCondLst>
                                    <p:cond delay="0"/>
                                  </p:stCondLst>
                                  <p:childTnLst>
                                    <p:set>
                                      <p:cBhvr>
                                        <p:cTn id="99" dur="1" fill="hold">
                                          <p:stCondLst>
                                            <p:cond delay="0"/>
                                          </p:stCondLst>
                                        </p:cTn>
                                        <p:tgtEl>
                                          <p:spTgt spid="1146974"/>
                                        </p:tgtEl>
                                        <p:attrNameLst>
                                          <p:attrName>style.visibility</p:attrName>
                                        </p:attrNameLst>
                                      </p:cBhvr>
                                      <p:to>
                                        <p:strVal val="visible"/>
                                      </p:to>
                                    </p:set>
                                    <p:animEffect transition="in" filter="strips(upRight)">
                                      <p:cBhvr>
                                        <p:cTn id="100" dur="500"/>
                                        <p:tgtEl>
                                          <p:spTgt spid="1146974"/>
                                        </p:tgtEl>
                                      </p:cBhvr>
                                    </p:animEffect>
                                  </p:childTnLst>
                                  <p:subTnLst>
                                    <p:audio>
                                      <p:cMediaNode>
                                        <p:cTn display="0" masterRel="sameClick">
                                          <p:stCondLst>
                                            <p:cond evt="begin" delay="0">
                                              <p:tn val="98"/>
                                            </p:cond>
                                          </p:stCondLst>
                                          <p:endCondLst>
                                            <p:cond evt="onStopAudio" delay="0">
                                              <p:tgtEl>
                                                <p:sldTgt/>
                                              </p:tgtEl>
                                            </p:cond>
                                          </p:endCondLst>
                                        </p:cTn>
                                        <p:tgtEl>
                                          <p:sndTgt r:embed="rId3" name="camera.wav"/>
                                        </p:tgtEl>
                                      </p:cMediaNode>
                                    </p:audio>
                                  </p:subTnLst>
                                </p:cTn>
                              </p:par>
                            </p:childTnLst>
                          </p:cTn>
                        </p:par>
                      </p:childTnLst>
                    </p:cTn>
                  </p:par>
                  <p:par>
                    <p:cTn id="101" fill="hold">
                      <p:stCondLst>
                        <p:cond delay="indefinite"/>
                      </p:stCondLst>
                      <p:childTnLst>
                        <p:par>
                          <p:cTn id="102" fill="hold">
                            <p:stCondLst>
                              <p:cond delay="0"/>
                            </p:stCondLst>
                            <p:childTnLst>
                              <p:par>
                                <p:cTn id="103" presetID="18" presetClass="entr" presetSubtype="12" fill="hold" nodeType="clickEffect">
                                  <p:stCondLst>
                                    <p:cond delay="0"/>
                                  </p:stCondLst>
                                  <p:childTnLst>
                                    <p:set>
                                      <p:cBhvr>
                                        <p:cTn id="104" dur="1" fill="hold">
                                          <p:stCondLst>
                                            <p:cond delay="0"/>
                                          </p:stCondLst>
                                        </p:cTn>
                                        <p:tgtEl>
                                          <p:spTgt spid="1146978"/>
                                        </p:tgtEl>
                                        <p:attrNameLst>
                                          <p:attrName>style.visibility</p:attrName>
                                        </p:attrNameLst>
                                      </p:cBhvr>
                                      <p:to>
                                        <p:strVal val="visible"/>
                                      </p:to>
                                    </p:set>
                                    <p:animEffect transition="in" filter="strips(downLeft)">
                                      <p:cBhvr>
                                        <p:cTn id="105" dur="1000"/>
                                        <p:tgtEl>
                                          <p:spTgt spid="1146978"/>
                                        </p:tgtEl>
                                      </p:cBhvr>
                                    </p:animEffect>
                                  </p:childTnLst>
                                  <p:subTnLst>
                                    <p:set>
                                      <p:cBhvr override="childStyle">
                                        <p:cTn dur="1" fill="hold" display="0" masterRel="sameClick" afterEffect="1">
                                          <p:stCondLst>
                                            <p:cond evt="end" delay="0">
                                              <p:tn val="103"/>
                                            </p:cond>
                                          </p:stCondLst>
                                        </p:cTn>
                                        <p:tgtEl>
                                          <p:spTgt spid="1146978"/>
                                        </p:tgtEl>
                                        <p:attrNameLst>
                                          <p:attrName>style.visibility</p:attrName>
                                        </p:attrNameLst>
                                      </p:cBhvr>
                                      <p:to>
                                        <p:strVal val="hidden"/>
                                      </p:to>
                                    </p:set>
                                    <p:audio>
                                      <p:cMediaNode>
                                        <p:cTn display="0" masterRel="sameClick">
                                          <p:stCondLst>
                                            <p:cond evt="begin" delay="0">
                                              <p:tn val="103"/>
                                            </p:cond>
                                          </p:stCondLst>
                                          <p:endCondLst>
                                            <p:cond evt="onStopAudio" delay="0">
                                              <p:tgtEl>
                                                <p:sldTgt/>
                                              </p:tgtEl>
                                            </p:cond>
                                          </p:endCondLst>
                                        </p:cTn>
                                        <p:tgtEl>
                                          <p:sndTgt r:embed="rId3" name="camera.wav"/>
                                        </p:tgtEl>
                                      </p:cMediaNode>
                                    </p:audio>
                                  </p:subTnLst>
                                </p:cTn>
                              </p:par>
                            </p:childTnLst>
                          </p:cTn>
                        </p:par>
                        <p:par>
                          <p:cTn id="106" fill="hold">
                            <p:stCondLst>
                              <p:cond delay="1000"/>
                            </p:stCondLst>
                            <p:childTnLst>
                              <p:par>
                                <p:cTn id="107" presetID="4" presetClass="entr" presetSubtype="16" fill="hold" grpId="0" nodeType="afterEffect">
                                  <p:stCondLst>
                                    <p:cond delay="0"/>
                                  </p:stCondLst>
                                  <p:childTnLst>
                                    <p:set>
                                      <p:cBhvr>
                                        <p:cTn id="108" dur="1" fill="hold">
                                          <p:stCondLst>
                                            <p:cond delay="0"/>
                                          </p:stCondLst>
                                        </p:cTn>
                                        <p:tgtEl>
                                          <p:spTgt spid="1146982"/>
                                        </p:tgtEl>
                                        <p:attrNameLst>
                                          <p:attrName>style.visibility</p:attrName>
                                        </p:attrNameLst>
                                      </p:cBhvr>
                                      <p:to>
                                        <p:strVal val="visible"/>
                                      </p:to>
                                    </p:set>
                                    <p:animEffect transition="in" filter="box(in)">
                                      <p:cBhvr>
                                        <p:cTn id="109" dur="500"/>
                                        <p:tgtEl>
                                          <p:spTgt spid="1146982"/>
                                        </p:tgtEl>
                                      </p:cBhvr>
                                    </p:animEffect>
                                  </p:childTnLst>
                                  <p:subTnLst>
                                    <p:audio>
                                      <p:cMediaNode>
                                        <p:cTn display="0" masterRel="sameClick">
                                          <p:stCondLst>
                                            <p:cond evt="begin" delay="0">
                                              <p:tn val="107"/>
                                            </p:cond>
                                          </p:stCondLst>
                                          <p:endCondLst>
                                            <p:cond evt="onStopAudio" delay="0">
                                              <p:tgtEl>
                                                <p:sldTgt/>
                                              </p:tgtEl>
                                            </p:cond>
                                          </p:endCondLst>
                                        </p:cTn>
                                        <p:tgtEl>
                                          <p:sndTgt r:embed="rId3" name="camera.wav"/>
                                        </p:tgtEl>
                                      </p:cMediaNode>
                                    </p:audio>
                                  </p:subTnLst>
                                </p:cTn>
                              </p:par>
                            </p:childTnLst>
                          </p:cTn>
                        </p:par>
                        <p:par>
                          <p:cTn id="110" fill="hold">
                            <p:stCondLst>
                              <p:cond delay="1500"/>
                            </p:stCondLst>
                            <p:childTnLst>
                              <p:par>
                                <p:cTn id="111" presetID="4" presetClass="entr" presetSubtype="16" fill="hold" grpId="0" nodeType="afterEffect">
                                  <p:stCondLst>
                                    <p:cond delay="0"/>
                                  </p:stCondLst>
                                  <p:childTnLst>
                                    <p:set>
                                      <p:cBhvr>
                                        <p:cTn id="112" dur="1" fill="hold">
                                          <p:stCondLst>
                                            <p:cond delay="0"/>
                                          </p:stCondLst>
                                        </p:cTn>
                                        <p:tgtEl>
                                          <p:spTgt spid="1146983"/>
                                        </p:tgtEl>
                                        <p:attrNameLst>
                                          <p:attrName>style.visibility</p:attrName>
                                        </p:attrNameLst>
                                      </p:cBhvr>
                                      <p:to>
                                        <p:strVal val="visible"/>
                                      </p:to>
                                    </p:set>
                                    <p:animEffect transition="in" filter="box(in)">
                                      <p:cBhvr>
                                        <p:cTn id="113" dur="500"/>
                                        <p:tgtEl>
                                          <p:spTgt spid="1146983"/>
                                        </p:tgtEl>
                                      </p:cBhvr>
                                    </p:animEffect>
                                  </p:childTnLst>
                                  <p:subTnLst>
                                    <p:audio>
                                      <p:cMediaNode>
                                        <p:cTn display="0" masterRel="sameClick">
                                          <p:stCondLst>
                                            <p:cond evt="begin" delay="0">
                                              <p:tn val="111"/>
                                            </p:cond>
                                          </p:stCondLst>
                                          <p:endCondLst>
                                            <p:cond evt="onStopAudio" delay="0">
                                              <p:tgtEl>
                                                <p:sldTgt/>
                                              </p:tgtEl>
                                            </p:cond>
                                          </p:endCondLst>
                                        </p:cTn>
                                        <p:tgtEl>
                                          <p:sndTgt r:embed="rId3" name="camera.wav"/>
                                        </p:tgtEl>
                                      </p:cMediaNode>
                                    </p:audio>
                                  </p:sub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grpId="0" nodeType="clickEffect">
                                  <p:stCondLst>
                                    <p:cond delay="0"/>
                                  </p:stCondLst>
                                  <p:childTnLst>
                                    <p:set>
                                      <p:cBhvr>
                                        <p:cTn id="117" dur="1" fill="hold">
                                          <p:stCondLst>
                                            <p:cond delay="0"/>
                                          </p:stCondLst>
                                        </p:cTn>
                                        <p:tgtEl>
                                          <p:spTgt spid="1146990"/>
                                        </p:tgtEl>
                                        <p:attrNameLst>
                                          <p:attrName>style.visibility</p:attrName>
                                        </p:attrNameLst>
                                      </p:cBhvr>
                                      <p:to>
                                        <p:strVal val="visible"/>
                                      </p:to>
                                    </p:set>
                                    <p:animEffect transition="in" filter="box(in)">
                                      <p:cBhvr>
                                        <p:cTn id="118" dur="500"/>
                                        <p:tgtEl>
                                          <p:spTgt spid="1146990"/>
                                        </p:tgtEl>
                                      </p:cBhvr>
                                    </p:animEffect>
                                  </p:childTnLst>
                                  <p:subTnLst>
                                    <p:audio>
                                      <p:cMediaNode>
                                        <p:cTn display="0" masterRel="sameClick">
                                          <p:stCondLst>
                                            <p:cond evt="begin" delay="0">
                                              <p:tn val="116"/>
                                            </p:cond>
                                          </p:stCondLst>
                                          <p:endCondLst>
                                            <p:cond evt="onStopAudio" delay="0">
                                              <p:tgtEl>
                                                <p:sldTgt/>
                                              </p:tgtEl>
                                            </p:cond>
                                          </p:endCondLst>
                                        </p:cTn>
                                        <p:tgtEl>
                                          <p:sndTgt r:embed="rId3" name="camera.wav"/>
                                        </p:tgtEl>
                                      </p:cMediaNode>
                                    </p:audio>
                                  </p:subTnLst>
                                </p:cTn>
                              </p:par>
                            </p:childTnLst>
                          </p:cTn>
                        </p:par>
                        <p:par>
                          <p:cTn id="119" fill="hold">
                            <p:stCondLst>
                              <p:cond delay="500"/>
                            </p:stCondLst>
                            <p:childTnLst>
                              <p:par>
                                <p:cTn id="120" presetID="18" presetClass="entr" presetSubtype="3" fill="hold" nodeType="afterEffect">
                                  <p:stCondLst>
                                    <p:cond delay="0"/>
                                  </p:stCondLst>
                                  <p:childTnLst>
                                    <p:set>
                                      <p:cBhvr>
                                        <p:cTn id="121" dur="1" fill="hold">
                                          <p:stCondLst>
                                            <p:cond delay="0"/>
                                          </p:stCondLst>
                                        </p:cTn>
                                        <p:tgtEl>
                                          <p:spTgt spid="1146984"/>
                                        </p:tgtEl>
                                        <p:attrNameLst>
                                          <p:attrName>style.visibility</p:attrName>
                                        </p:attrNameLst>
                                      </p:cBhvr>
                                      <p:to>
                                        <p:strVal val="visible"/>
                                      </p:to>
                                    </p:set>
                                    <p:animEffect transition="in" filter="strips(upRight)">
                                      <p:cBhvr>
                                        <p:cTn id="122" dur="500"/>
                                        <p:tgtEl>
                                          <p:spTgt spid="1146984"/>
                                        </p:tgtEl>
                                      </p:cBhvr>
                                    </p:animEffect>
                                  </p:childTnLst>
                                  <p:subTnLst>
                                    <p:audio>
                                      <p:cMediaNode>
                                        <p:cTn display="0" masterRel="sameClick">
                                          <p:stCondLst>
                                            <p:cond evt="begin" delay="0">
                                              <p:tn val="120"/>
                                            </p:cond>
                                          </p:stCondLst>
                                          <p:endCondLst>
                                            <p:cond evt="onStopAudio" delay="0">
                                              <p:tgtEl>
                                                <p:sldTgt/>
                                              </p:tgtEl>
                                            </p:cond>
                                          </p:endCondLst>
                                        </p:cTn>
                                        <p:tgtEl>
                                          <p:sndTgt r:embed="rId3"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4" presetClass="entr" presetSubtype="16" fill="hold" grpId="0" nodeType="clickEffect">
                                  <p:stCondLst>
                                    <p:cond delay="0"/>
                                  </p:stCondLst>
                                  <p:childTnLst>
                                    <p:set>
                                      <p:cBhvr>
                                        <p:cTn id="126" dur="1" fill="hold">
                                          <p:stCondLst>
                                            <p:cond delay="0"/>
                                          </p:stCondLst>
                                        </p:cTn>
                                        <p:tgtEl>
                                          <p:spTgt spid="1146994"/>
                                        </p:tgtEl>
                                        <p:attrNameLst>
                                          <p:attrName>style.visibility</p:attrName>
                                        </p:attrNameLst>
                                      </p:cBhvr>
                                      <p:to>
                                        <p:strVal val="visible"/>
                                      </p:to>
                                    </p:set>
                                    <p:animEffect transition="in" filter="box(in)">
                                      <p:cBhvr>
                                        <p:cTn id="127" dur="500"/>
                                        <p:tgtEl>
                                          <p:spTgt spid="1146994"/>
                                        </p:tgtEl>
                                      </p:cBhvr>
                                    </p:animEffect>
                                  </p:childTnLst>
                                  <p:subTnLst>
                                    <p:audio>
                                      <p:cMediaNode>
                                        <p:cTn display="0" masterRel="sameClick">
                                          <p:stCondLst>
                                            <p:cond evt="begin" delay="0">
                                              <p:tn val="125"/>
                                            </p:cond>
                                          </p:stCondLst>
                                          <p:endCondLst>
                                            <p:cond evt="onStopAudio" delay="0">
                                              <p:tgtEl>
                                                <p:sldTgt/>
                                              </p:tgtEl>
                                            </p:cond>
                                          </p:endCondLst>
                                        </p:cTn>
                                        <p:tgtEl>
                                          <p:sndTgt r:embed="rId3" name="camera.wav"/>
                                        </p:tgtEl>
                                      </p:cMediaNode>
                                    </p:audio>
                                  </p:subTnLst>
                                </p:cTn>
                              </p:par>
                            </p:childTnLst>
                          </p:cTn>
                        </p:par>
                        <p:par>
                          <p:cTn id="128" fill="hold">
                            <p:stCondLst>
                              <p:cond delay="500"/>
                            </p:stCondLst>
                            <p:childTnLst>
                              <p:par>
                                <p:cTn id="129" presetID="18" presetClass="entr" presetSubtype="3" fill="hold" nodeType="afterEffect">
                                  <p:stCondLst>
                                    <p:cond delay="0"/>
                                  </p:stCondLst>
                                  <p:childTnLst>
                                    <p:set>
                                      <p:cBhvr>
                                        <p:cTn id="130" dur="1" fill="hold">
                                          <p:stCondLst>
                                            <p:cond delay="0"/>
                                          </p:stCondLst>
                                        </p:cTn>
                                        <p:tgtEl>
                                          <p:spTgt spid="1146991"/>
                                        </p:tgtEl>
                                        <p:attrNameLst>
                                          <p:attrName>style.visibility</p:attrName>
                                        </p:attrNameLst>
                                      </p:cBhvr>
                                      <p:to>
                                        <p:strVal val="visible"/>
                                      </p:to>
                                    </p:set>
                                    <p:animEffect transition="in" filter="strips(upRight)">
                                      <p:cBhvr>
                                        <p:cTn id="131" dur="500"/>
                                        <p:tgtEl>
                                          <p:spTgt spid="1146991"/>
                                        </p:tgtEl>
                                      </p:cBhvr>
                                    </p:animEffect>
                                  </p:childTnLst>
                                  <p:subTnLst>
                                    <p:audio>
                                      <p:cMediaNode>
                                        <p:cTn display="0" masterRel="sameClick">
                                          <p:stCondLst>
                                            <p:cond evt="begin" delay="0">
                                              <p:tn val="129"/>
                                            </p:cond>
                                          </p:stCondLst>
                                          <p:endCondLst>
                                            <p:cond evt="onStopAudio" delay="0">
                                              <p:tgtEl>
                                                <p:sldTgt/>
                                              </p:tgtEl>
                                            </p:cond>
                                          </p:endCondLst>
                                        </p:cTn>
                                        <p:tgtEl>
                                          <p:sndTgt r:embed="rId3" name="camera.wav"/>
                                        </p:tgtEl>
                                      </p:cMediaNode>
                                    </p:audio>
                                  </p:subTnLst>
                                </p:cTn>
                              </p:par>
                            </p:childTnLst>
                          </p:cTn>
                        </p:par>
                      </p:childTnLst>
                    </p:cTn>
                  </p:par>
                  <p:par>
                    <p:cTn id="132" fill="hold">
                      <p:stCondLst>
                        <p:cond delay="indefinite"/>
                      </p:stCondLst>
                      <p:childTnLst>
                        <p:par>
                          <p:cTn id="133" fill="hold">
                            <p:stCondLst>
                              <p:cond delay="0"/>
                            </p:stCondLst>
                            <p:childTnLst>
                              <p:par>
                                <p:cTn id="134" presetID="18" presetClass="entr" presetSubtype="12" fill="hold" nodeType="clickEffect">
                                  <p:stCondLst>
                                    <p:cond delay="0"/>
                                  </p:stCondLst>
                                  <p:childTnLst>
                                    <p:set>
                                      <p:cBhvr>
                                        <p:cTn id="135" dur="1" fill="hold">
                                          <p:stCondLst>
                                            <p:cond delay="0"/>
                                          </p:stCondLst>
                                        </p:cTn>
                                        <p:tgtEl>
                                          <p:spTgt spid="1146995"/>
                                        </p:tgtEl>
                                        <p:attrNameLst>
                                          <p:attrName>style.visibility</p:attrName>
                                        </p:attrNameLst>
                                      </p:cBhvr>
                                      <p:to>
                                        <p:strVal val="visible"/>
                                      </p:to>
                                    </p:set>
                                    <p:animEffect transition="in" filter="strips(downLeft)">
                                      <p:cBhvr>
                                        <p:cTn id="136" dur="1000"/>
                                        <p:tgtEl>
                                          <p:spTgt spid="1146995"/>
                                        </p:tgtEl>
                                      </p:cBhvr>
                                    </p:animEffect>
                                  </p:childTnLst>
                                  <p:subTnLst>
                                    <p:set>
                                      <p:cBhvr override="childStyle">
                                        <p:cTn dur="1" fill="hold" display="0" masterRel="sameClick" afterEffect="1">
                                          <p:stCondLst>
                                            <p:cond evt="end" delay="0">
                                              <p:tn val="134"/>
                                            </p:cond>
                                          </p:stCondLst>
                                        </p:cTn>
                                        <p:tgtEl>
                                          <p:spTgt spid="1146995"/>
                                        </p:tgtEl>
                                        <p:attrNameLst>
                                          <p:attrName>style.visibility</p:attrName>
                                        </p:attrNameLst>
                                      </p:cBhvr>
                                      <p:to>
                                        <p:strVal val="hidden"/>
                                      </p:to>
                                    </p:set>
                                    <p:audio>
                                      <p:cMediaNode>
                                        <p:cTn display="0" masterRel="sameClick">
                                          <p:stCondLst>
                                            <p:cond evt="begin" delay="0">
                                              <p:tn val="134"/>
                                            </p:cond>
                                          </p:stCondLst>
                                          <p:endCondLst>
                                            <p:cond evt="onStopAudio" delay="0">
                                              <p:tgtEl>
                                                <p:sldTgt/>
                                              </p:tgtEl>
                                            </p:cond>
                                          </p:endCondLst>
                                        </p:cTn>
                                        <p:tgtEl>
                                          <p:sndTgt r:embed="rId3" name="camera.wav"/>
                                        </p:tgtEl>
                                      </p:cMediaNode>
                                    </p:audio>
                                  </p:subTnLst>
                                </p:cTn>
                              </p:par>
                            </p:childTnLst>
                          </p:cTn>
                        </p:par>
                        <p:par>
                          <p:cTn id="137" fill="hold">
                            <p:stCondLst>
                              <p:cond delay="1000"/>
                            </p:stCondLst>
                            <p:childTnLst>
                              <p:par>
                                <p:cTn id="138" presetID="4" presetClass="entr" presetSubtype="16" fill="hold" grpId="0" nodeType="afterEffect">
                                  <p:stCondLst>
                                    <p:cond delay="0"/>
                                  </p:stCondLst>
                                  <p:childTnLst>
                                    <p:set>
                                      <p:cBhvr>
                                        <p:cTn id="139" dur="1" fill="hold">
                                          <p:stCondLst>
                                            <p:cond delay="0"/>
                                          </p:stCondLst>
                                        </p:cTn>
                                        <p:tgtEl>
                                          <p:spTgt spid="1146999"/>
                                        </p:tgtEl>
                                        <p:attrNameLst>
                                          <p:attrName>style.visibility</p:attrName>
                                        </p:attrNameLst>
                                      </p:cBhvr>
                                      <p:to>
                                        <p:strVal val="visible"/>
                                      </p:to>
                                    </p:set>
                                    <p:animEffect transition="in" filter="box(in)">
                                      <p:cBhvr>
                                        <p:cTn id="140" dur="500"/>
                                        <p:tgtEl>
                                          <p:spTgt spid="1146999"/>
                                        </p:tgtEl>
                                      </p:cBhvr>
                                    </p:animEffect>
                                  </p:childTnLst>
                                  <p:subTnLst>
                                    <p:audio>
                                      <p:cMediaNode>
                                        <p:cTn display="0" masterRel="sameClick">
                                          <p:stCondLst>
                                            <p:cond evt="begin" delay="0">
                                              <p:tn val="138"/>
                                            </p:cond>
                                          </p:stCondLst>
                                          <p:endCondLst>
                                            <p:cond evt="onStopAudio" delay="0">
                                              <p:tgtEl>
                                                <p:sldTgt/>
                                              </p:tgtEl>
                                            </p:cond>
                                          </p:endCondLst>
                                        </p:cTn>
                                        <p:tgtEl>
                                          <p:sndTgt r:embed="rId3" name="camera.wav"/>
                                        </p:tgtEl>
                                      </p:cMediaNode>
                                    </p:audio>
                                  </p:subTnLst>
                                </p:cTn>
                              </p:par>
                            </p:childTnLst>
                          </p:cTn>
                        </p:par>
                        <p:par>
                          <p:cTn id="141" fill="hold">
                            <p:stCondLst>
                              <p:cond delay="1500"/>
                            </p:stCondLst>
                            <p:childTnLst>
                              <p:par>
                                <p:cTn id="142" presetID="4" presetClass="entr" presetSubtype="16" fill="hold" grpId="0" nodeType="afterEffect">
                                  <p:stCondLst>
                                    <p:cond delay="0"/>
                                  </p:stCondLst>
                                  <p:childTnLst>
                                    <p:set>
                                      <p:cBhvr>
                                        <p:cTn id="143" dur="1" fill="hold">
                                          <p:stCondLst>
                                            <p:cond delay="0"/>
                                          </p:stCondLst>
                                        </p:cTn>
                                        <p:tgtEl>
                                          <p:spTgt spid="1147000"/>
                                        </p:tgtEl>
                                        <p:attrNameLst>
                                          <p:attrName>style.visibility</p:attrName>
                                        </p:attrNameLst>
                                      </p:cBhvr>
                                      <p:to>
                                        <p:strVal val="visible"/>
                                      </p:to>
                                    </p:set>
                                    <p:animEffect transition="in" filter="box(in)">
                                      <p:cBhvr>
                                        <p:cTn id="144" dur="500"/>
                                        <p:tgtEl>
                                          <p:spTgt spid="1147000"/>
                                        </p:tgtEl>
                                      </p:cBhvr>
                                    </p:animEffect>
                                  </p:childTnLst>
                                  <p:subTnLst>
                                    <p:audio>
                                      <p:cMediaNode>
                                        <p:cTn display="0" masterRel="sameClick">
                                          <p:stCondLst>
                                            <p:cond evt="begin" delay="0">
                                              <p:tn val="142"/>
                                            </p:cond>
                                          </p:stCondLst>
                                          <p:endCondLst>
                                            <p:cond evt="onStopAudio" delay="0">
                                              <p:tgtEl>
                                                <p:sldTgt/>
                                              </p:tgtEl>
                                            </p:cond>
                                          </p:endCondLst>
                                        </p:cTn>
                                        <p:tgtEl>
                                          <p:sndTgt r:embed="rId3" name="camera.wav"/>
                                        </p:tgtEl>
                                      </p:cMediaNode>
                                    </p:audio>
                                  </p:subTnLst>
                                </p:cTn>
                              </p:par>
                            </p:childTnLst>
                          </p:cTn>
                        </p:par>
                        <p:par>
                          <p:cTn id="145" fill="hold">
                            <p:stCondLst>
                              <p:cond delay="2000"/>
                            </p:stCondLst>
                            <p:childTnLst>
                              <p:par>
                                <p:cTn id="146" presetID="4" presetClass="entr" presetSubtype="16" fill="hold" grpId="0" nodeType="afterEffect">
                                  <p:stCondLst>
                                    <p:cond delay="0"/>
                                  </p:stCondLst>
                                  <p:childTnLst>
                                    <p:set>
                                      <p:cBhvr>
                                        <p:cTn id="147" dur="1" fill="hold">
                                          <p:stCondLst>
                                            <p:cond delay="0"/>
                                          </p:stCondLst>
                                        </p:cTn>
                                        <p:tgtEl>
                                          <p:spTgt spid="1147004"/>
                                        </p:tgtEl>
                                        <p:attrNameLst>
                                          <p:attrName>style.visibility</p:attrName>
                                        </p:attrNameLst>
                                      </p:cBhvr>
                                      <p:to>
                                        <p:strVal val="visible"/>
                                      </p:to>
                                    </p:set>
                                    <p:animEffect transition="in" filter="box(in)">
                                      <p:cBhvr>
                                        <p:cTn id="148" dur="500"/>
                                        <p:tgtEl>
                                          <p:spTgt spid="1147004"/>
                                        </p:tgtEl>
                                      </p:cBhvr>
                                    </p:animEffect>
                                  </p:childTnLst>
                                  <p:subTnLst>
                                    <p:audio>
                                      <p:cMediaNode>
                                        <p:cTn display="0" masterRel="sameClick">
                                          <p:stCondLst>
                                            <p:cond evt="begin" delay="0">
                                              <p:tn val="146"/>
                                            </p:cond>
                                          </p:stCondLst>
                                          <p:endCondLst>
                                            <p:cond evt="onStopAudio" delay="0">
                                              <p:tgtEl>
                                                <p:sldTgt/>
                                              </p:tgtEl>
                                            </p:cond>
                                          </p:endCondLst>
                                        </p:cTn>
                                        <p:tgtEl>
                                          <p:sndTgt r:embed="rId3" name="camera.wav"/>
                                        </p:tgtEl>
                                      </p:cMediaNode>
                                    </p:audio>
                                  </p:subTnLst>
                                </p:cTn>
                              </p:par>
                            </p:childTnLst>
                          </p:cTn>
                        </p:par>
                        <p:par>
                          <p:cTn id="149" fill="hold">
                            <p:stCondLst>
                              <p:cond delay="2500"/>
                            </p:stCondLst>
                            <p:childTnLst>
                              <p:par>
                                <p:cTn id="150" presetID="18" presetClass="entr" presetSubtype="3" fill="hold" nodeType="afterEffect">
                                  <p:stCondLst>
                                    <p:cond delay="0"/>
                                  </p:stCondLst>
                                  <p:childTnLst>
                                    <p:set>
                                      <p:cBhvr>
                                        <p:cTn id="151" dur="1" fill="hold">
                                          <p:stCondLst>
                                            <p:cond delay="0"/>
                                          </p:stCondLst>
                                        </p:cTn>
                                        <p:tgtEl>
                                          <p:spTgt spid="1147001"/>
                                        </p:tgtEl>
                                        <p:attrNameLst>
                                          <p:attrName>style.visibility</p:attrName>
                                        </p:attrNameLst>
                                      </p:cBhvr>
                                      <p:to>
                                        <p:strVal val="visible"/>
                                      </p:to>
                                    </p:set>
                                    <p:animEffect transition="in" filter="strips(upRight)">
                                      <p:cBhvr>
                                        <p:cTn id="152" dur="500"/>
                                        <p:tgtEl>
                                          <p:spTgt spid="1147001"/>
                                        </p:tgtEl>
                                      </p:cBhvr>
                                    </p:animEffect>
                                  </p:childTnLst>
                                  <p:subTnLst>
                                    <p:audio>
                                      <p:cMediaNode>
                                        <p:cTn display="0" masterRel="sameClick">
                                          <p:stCondLst>
                                            <p:cond evt="begin" delay="0">
                                              <p:tn val="150"/>
                                            </p:cond>
                                          </p:stCondLst>
                                          <p:endCondLst>
                                            <p:cond evt="onStopAudio" delay="0">
                                              <p:tgtEl>
                                                <p:sldTgt/>
                                              </p:tgtEl>
                                            </p:cond>
                                          </p:endCondLst>
                                        </p:cTn>
                                        <p:tgtEl>
                                          <p:sndTgt r:embed="rId3" name="camera.wav"/>
                                        </p:tgtEl>
                                      </p:cMediaNode>
                                    </p:audio>
                                  </p:subTnLst>
                                </p:cTn>
                              </p:par>
                            </p:childTnLst>
                          </p:cTn>
                        </p:par>
                      </p:childTnLst>
                    </p:cTn>
                  </p:par>
                  <p:par>
                    <p:cTn id="153" fill="hold">
                      <p:stCondLst>
                        <p:cond delay="indefinite"/>
                      </p:stCondLst>
                      <p:childTnLst>
                        <p:par>
                          <p:cTn id="154" fill="hold">
                            <p:stCondLst>
                              <p:cond delay="0"/>
                            </p:stCondLst>
                            <p:childTnLst>
                              <p:par>
                                <p:cTn id="155" presetID="4" presetClass="entr" presetSubtype="16" fill="hold" grpId="0" nodeType="clickEffect">
                                  <p:stCondLst>
                                    <p:cond delay="0"/>
                                  </p:stCondLst>
                                  <p:childTnLst>
                                    <p:set>
                                      <p:cBhvr>
                                        <p:cTn id="156" dur="1" fill="hold">
                                          <p:stCondLst>
                                            <p:cond delay="0"/>
                                          </p:stCondLst>
                                        </p:cTn>
                                        <p:tgtEl>
                                          <p:spTgt spid="1147008"/>
                                        </p:tgtEl>
                                        <p:attrNameLst>
                                          <p:attrName>style.visibility</p:attrName>
                                        </p:attrNameLst>
                                      </p:cBhvr>
                                      <p:to>
                                        <p:strVal val="visible"/>
                                      </p:to>
                                    </p:set>
                                    <p:animEffect transition="in" filter="box(in)">
                                      <p:cBhvr>
                                        <p:cTn id="157" dur="500"/>
                                        <p:tgtEl>
                                          <p:spTgt spid="1147008"/>
                                        </p:tgtEl>
                                      </p:cBhvr>
                                    </p:animEffect>
                                  </p:childTnLst>
                                  <p:subTnLst>
                                    <p:audio>
                                      <p:cMediaNode>
                                        <p:cTn display="0" masterRel="sameClick">
                                          <p:stCondLst>
                                            <p:cond evt="begin" delay="0">
                                              <p:tn val="155"/>
                                            </p:cond>
                                          </p:stCondLst>
                                          <p:endCondLst>
                                            <p:cond evt="onStopAudio" delay="0">
                                              <p:tgtEl>
                                                <p:sldTgt/>
                                              </p:tgtEl>
                                            </p:cond>
                                          </p:endCondLst>
                                        </p:cTn>
                                        <p:tgtEl>
                                          <p:sndTgt r:embed="rId3" name="camera.wav"/>
                                        </p:tgtEl>
                                      </p:cMediaNode>
                                    </p:audio>
                                  </p:subTnLst>
                                </p:cTn>
                              </p:par>
                            </p:childTnLst>
                          </p:cTn>
                        </p:par>
                        <p:par>
                          <p:cTn id="158" fill="hold">
                            <p:stCondLst>
                              <p:cond delay="500"/>
                            </p:stCondLst>
                            <p:childTnLst>
                              <p:par>
                                <p:cTn id="159" presetID="18" presetClass="entr" presetSubtype="3" fill="hold" nodeType="afterEffect">
                                  <p:stCondLst>
                                    <p:cond delay="0"/>
                                  </p:stCondLst>
                                  <p:childTnLst>
                                    <p:set>
                                      <p:cBhvr>
                                        <p:cTn id="160" dur="1" fill="hold">
                                          <p:stCondLst>
                                            <p:cond delay="0"/>
                                          </p:stCondLst>
                                        </p:cTn>
                                        <p:tgtEl>
                                          <p:spTgt spid="1147005"/>
                                        </p:tgtEl>
                                        <p:attrNameLst>
                                          <p:attrName>style.visibility</p:attrName>
                                        </p:attrNameLst>
                                      </p:cBhvr>
                                      <p:to>
                                        <p:strVal val="visible"/>
                                      </p:to>
                                    </p:set>
                                    <p:animEffect transition="in" filter="strips(upRight)">
                                      <p:cBhvr>
                                        <p:cTn id="161" dur="500"/>
                                        <p:tgtEl>
                                          <p:spTgt spid="1147005"/>
                                        </p:tgtEl>
                                      </p:cBhvr>
                                    </p:animEffect>
                                  </p:childTnLst>
                                  <p:subTnLst>
                                    <p:audio>
                                      <p:cMediaNode>
                                        <p:cTn display="0" masterRel="sameClick">
                                          <p:stCondLst>
                                            <p:cond evt="begin" delay="0">
                                              <p:tn val="159"/>
                                            </p:cond>
                                          </p:stCondLst>
                                          <p:endCondLst>
                                            <p:cond evt="onStopAudio" delay="0">
                                              <p:tgtEl>
                                                <p:sldTgt/>
                                              </p:tgtEl>
                                            </p:cond>
                                          </p:endCondLst>
                                        </p:cTn>
                                        <p:tgtEl>
                                          <p:sndTgt r:embed="rId3" name="camera.wav"/>
                                        </p:tgtEl>
                                      </p:cMediaNode>
                                    </p:audio>
                                  </p:subTnLst>
                                </p:cTn>
                              </p:par>
                            </p:childTnLst>
                          </p:cTn>
                        </p:par>
                      </p:childTnLst>
                    </p:cTn>
                  </p:par>
                  <p:par>
                    <p:cTn id="162" fill="hold">
                      <p:stCondLst>
                        <p:cond delay="indefinite"/>
                      </p:stCondLst>
                      <p:childTnLst>
                        <p:par>
                          <p:cTn id="163" fill="hold">
                            <p:stCondLst>
                              <p:cond delay="0"/>
                            </p:stCondLst>
                            <p:childTnLst>
                              <p:par>
                                <p:cTn id="164" presetID="4" presetClass="entr" presetSubtype="16" fill="hold" grpId="0" nodeType="clickEffect">
                                  <p:stCondLst>
                                    <p:cond delay="0"/>
                                  </p:stCondLst>
                                  <p:childTnLst>
                                    <p:set>
                                      <p:cBhvr>
                                        <p:cTn id="165" dur="1" fill="hold">
                                          <p:stCondLst>
                                            <p:cond delay="0"/>
                                          </p:stCondLst>
                                        </p:cTn>
                                        <p:tgtEl>
                                          <p:spTgt spid="1147009"/>
                                        </p:tgtEl>
                                        <p:attrNameLst>
                                          <p:attrName>style.visibility</p:attrName>
                                        </p:attrNameLst>
                                      </p:cBhvr>
                                      <p:to>
                                        <p:strVal val="visible"/>
                                      </p:to>
                                    </p:set>
                                    <p:animEffect transition="in" filter="box(in)">
                                      <p:cBhvr>
                                        <p:cTn id="166" dur="500"/>
                                        <p:tgtEl>
                                          <p:spTgt spid="1147009"/>
                                        </p:tgtEl>
                                      </p:cBhvr>
                                    </p:animEffect>
                                  </p:childTnLst>
                                  <p:subTnLst>
                                    <p:audio>
                                      <p:cMediaNode>
                                        <p:cTn display="0" masterRel="sameClick">
                                          <p:stCondLst>
                                            <p:cond evt="begin" delay="0">
                                              <p:tn val="164"/>
                                            </p:cond>
                                          </p:stCondLst>
                                          <p:endCondLst>
                                            <p:cond evt="onStopAudio" delay="0">
                                              <p:tgtEl>
                                                <p:sldTgt/>
                                              </p:tgtEl>
                                            </p:cond>
                                          </p:endCondLst>
                                        </p:cTn>
                                        <p:tgtEl>
                                          <p:sndTgt r:embed="rId3" name="camera.wav"/>
                                        </p:tgtEl>
                                      </p:cMediaNode>
                                    </p:audio>
                                  </p:subTnLst>
                                </p:cTn>
                              </p:par>
                            </p:childTnLst>
                          </p:cTn>
                        </p:par>
                        <p:par>
                          <p:cTn id="167" fill="hold">
                            <p:stCondLst>
                              <p:cond delay="500"/>
                            </p:stCondLst>
                            <p:childTnLst>
                              <p:par>
                                <p:cTn id="168" presetID="18" presetClass="entr" presetSubtype="3" fill="hold" nodeType="afterEffect">
                                  <p:stCondLst>
                                    <p:cond delay="0"/>
                                  </p:stCondLst>
                                  <p:childTnLst>
                                    <p:set>
                                      <p:cBhvr>
                                        <p:cTn id="169" dur="1" fill="hold">
                                          <p:stCondLst>
                                            <p:cond delay="0"/>
                                          </p:stCondLst>
                                        </p:cTn>
                                        <p:tgtEl>
                                          <p:spTgt spid="1147010"/>
                                        </p:tgtEl>
                                        <p:attrNameLst>
                                          <p:attrName>style.visibility</p:attrName>
                                        </p:attrNameLst>
                                      </p:cBhvr>
                                      <p:to>
                                        <p:strVal val="visible"/>
                                      </p:to>
                                    </p:set>
                                    <p:animEffect transition="in" filter="strips(upRight)">
                                      <p:cBhvr>
                                        <p:cTn id="170" dur="500"/>
                                        <p:tgtEl>
                                          <p:spTgt spid="1147010"/>
                                        </p:tgtEl>
                                      </p:cBhvr>
                                    </p:animEffect>
                                  </p:childTnLst>
                                  <p:subTnLst>
                                    <p:audio>
                                      <p:cMediaNode>
                                        <p:cTn display="0" masterRel="sameClick">
                                          <p:stCondLst>
                                            <p:cond evt="begin" delay="0">
                                              <p:tn val="168"/>
                                            </p:cond>
                                          </p:stCondLst>
                                          <p:endCondLst>
                                            <p:cond evt="onStopAudio" delay="0">
                                              <p:tgtEl>
                                                <p:sldTgt/>
                                              </p:tgtEl>
                                            </p:cond>
                                          </p:endCondLst>
                                        </p:cTn>
                                        <p:tgtEl>
                                          <p:sndTgt r:embed="rId3" name="camera.wav"/>
                                        </p:tgtEl>
                                      </p:cMediaNode>
                                    </p:audio>
                                  </p:subTnLst>
                                </p:cTn>
                              </p:par>
                            </p:childTnLst>
                          </p:cTn>
                        </p:par>
                      </p:childTnLst>
                    </p:cTn>
                  </p:par>
                  <p:par>
                    <p:cTn id="171" fill="hold">
                      <p:stCondLst>
                        <p:cond delay="indefinite"/>
                      </p:stCondLst>
                      <p:childTnLst>
                        <p:par>
                          <p:cTn id="172" fill="hold">
                            <p:stCondLst>
                              <p:cond delay="0"/>
                            </p:stCondLst>
                            <p:childTnLst>
                              <p:par>
                                <p:cTn id="173" presetID="18" presetClass="entr" presetSubtype="12" fill="hold" nodeType="clickEffect">
                                  <p:stCondLst>
                                    <p:cond delay="0"/>
                                  </p:stCondLst>
                                  <p:childTnLst>
                                    <p:set>
                                      <p:cBhvr>
                                        <p:cTn id="174" dur="1" fill="hold">
                                          <p:stCondLst>
                                            <p:cond delay="0"/>
                                          </p:stCondLst>
                                        </p:cTn>
                                        <p:tgtEl>
                                          <p:spTgt spid="1147013"/>
                                        </p:tgtEl>
                                        <p:attrNameLst>
                                          <p:attrName>style.visibility</p:attrName>
                                        </p:attrNameLst>
                                      </p:cBhvr>
                                      <p:to>
                                        <p:strVal val="visible"/>
                                      </p:to>
                                    </p:set>
                                    <p:animEffect transition="in" filter="strips(downLeft)">
                                      <p:cBhvr>
                                        <p:cTn id="175" dur="1000"/>
                                        <p:tgtEl>
                                          <p:spTgt spid="1147013"/>
                                        </p:tgtEl>
                                      </p:cBhvr>
                                    </p:animEffect>
                                  </p:childTnLst>
                                  <p:subTnLst>
                                    <p:set>
                                      <p:cBhvr override="childStyle">
                                        <p:cTn dur="1" fill="hold" display="0" masterRel="sameClick" afterEffect="1">
                                          <p:stCondLst>
                                            <p:cond evt="end" delay="0">
                                              <p:tn val="173"/>
                                            </p:cond>
                                          </p:stCondLst>
                                        </p:cTn>
                                        <p:tgtEl>
                                          <p:spTgt spid="1147013"/>
                                        </p:tgtEl>
                                        <p:attrNameLst>
                                          <p:attrName>style.visibility</p:attrName>
                                        </p:attrNameLst>
                                      </p:cBhvr>
                                      <p:to>
                                        <p:strVal val="hidden"/>
                                      </p:to>
                                    </p:set>
                                    <p:audio>
                                      <p:cMediaNode>
                                        <p:cTn display="0" masterRel="sameClick">
                                          <p:stCondLst>
                                            <p:cond evt="begin" delay="0">
                                              <p:tn val="173"/>
                                            </p:cond>
                                          </p:stCondLst>
                                          <p:endCondLst>
                                            <p:cond evt="onStopAudio" delay="0">
                                              <p:tgtEl>
                                                <p:sldTgt/>
                                              </p:tgtEl>
                                            </p:cond>
                                          </p:endCondLst>
                                        </p:cTn>
                                        <p:tgtEl>
                                          <p:sndTgt r:embed="rId3" name="camera.wav"/>
                                        </p:tgtEl>
                                      </p:cMediaNode>
                                    </p:audio>
                                  </p:subTnLst>
                                </p:cTn>
                              </p:par>
                            </p:childTnLst>
                          </p:cTn>
                        </p:par>
                        <p:par>
                          <p:cTn id="176" fill="hold">
                            <p:stCondLst>
                              <p:cond delay="1000"/>
                            </p:stCondLst>
                            <p:childTnLst>
                              <p:par>
                                <p:cTn id="177" presetID="4" presetClass="entr" presetSubtype="16" fill="hold" grpId="0" nodeType="afterEffect">
                                  <p:stCondLst>
                                    <p:cond delay="0"/>
                                  </p:stCondLst>
                                  <p:childTnLst>
                                    <p:set>
                                      <p:cBhvr>
                                        <p:cTn id="178" dur="1" fill="hold">
                                          <p:stCondLst>
                                            <p:cond delay="0"/>
                                          </p:stCondLst>
                                        </p:cTn>
                                        <p:tgtEl>
                                          <p:spTgt spid="1147017"/>
                                        </p:tgtEl>
                                        <p:attrNameLst>
                                          <p:attrName>style.visibility</p:attrName>
                                        </p:attrNameLst>
                                      </p:cBhvr>
                                      <p:to>
                                        <p:strVal val="visible"/>
                                      </p:to>
                                    </p:set>
                                    <p:animEffect transition="in" filter="box(in)">
                                      <p:cBhvr>
                                        <p:cTn id="179" dur="500"/>
                                        <p:tgtEl>
                                          <p:spTgt spid="1147017"/>
                                        </p:tgtEl>
                                      </p:cBhvr>
                                    </p:animEffect>
                                  </p:childTnLst>
                                  <p:subTnLst>
                                    <p:audio>
                                      <p:cMediaNode>
                                        <p:cTn display="0" masterRel="sameClick">
                                          <p:stCondLst>
                                            <p:cond evt="begin" delay="0">
                                              <p:tn val="177"/>
                                            </p:cond>
                                          </p:stCondLst>
                                          <p:endCondLst>
                                            <p:cond evt="onStopAudio" delay="0">
                                              <p:tgtEl>
                                                <p:sldTgt/>
                                              </p:tgtEl>
                                            </p:cond>
                                          </p:endCondLst>
                                        </p:cTn>
                                        <p:tgtEl>
                                          <p:sndTgt r:embed="rId3" name="camera.wav"/>
                                        </p:tgtEl>
                                      </p:cMediaNode>
                                    </p:audio>
                                  </p:subTnLst>
                                </p:cTn>
                              </p:par>
                            </p:childTnLst>
                          </p:cTn>
                        </p:par>
                        <p:par>
                          <p:cTn id="180" fill="hold">
                            <p:stCondLst>
                              <p:cond delay="1500"/>
                            </p:stCondLst>
                            <p:childTnLst>
                              <p:par>
                                <p:cTn id="181" presetID="4" presetClass="entr" presetSubtype="16" fill="hold" grpId="0" nodeType="afterEffect">
                                  <p:stCondLst>
                                    <p:cond delay="0"/>
                                  </p:stCondLst>
                                  <p:childTnLst>
                                    <p:set>
                                      <p:cBhvr>
                                        <p:cTn id="182" dur="1" fill="hold">
                                          <p:stCondLst>
                                            <p:cond delay="0"/>
                                          </p:stCondLst>
                                        </p:cTn>
                                        <p:tgtEl>
                                          <p:spTgt spid="1147018"/>
                                        </p:tgtEl>
                                        <p:attrNameLst>
                                          <p:attrName>style.visibility</p:attrName>
                                        </p:attrNameLst>
                                      </p:cBhvr>
                                      <p:to>
                                        <p:strVal val="visible"/>
                                      </p:to>
                                    </p:set>
                                    <p:animEffect transition="in" filter="box(in)">
                                      <p:cBhvr>
                                        <p:cTn id="183" dur="500"/>
                                        <p:tgtEl>
                                          <p:spTgt spid="1147018"/>
                                        </p:tgtEl>
                                      </p:cBhvr>
                                    </p:animEffect>
                                  </p:childTnLst>
                                  <p:subTnLst>
                                    <p:audio>
                                      <p:cMediaNode>
                                        <p:cTn display="0" masterRel="sameClick">
                                          <p:stCondLst>
                                            <p:cond evt="begin" delay="0">
                                              <p:tn val="181"/>
                                            </p:cond>
                                          </p:stCondLst>
                                          <p:endCondLst>
                                            <p:cond evt="onStopAudio" delay="0">
                                              <p:tgtEl>
                                                <p:sldTgt/>
                                              </p:tgtEl>
                                            </p:cond>
                                          </p:endCondLst>
                                        </p:cTn>
                                        <p:tgtEl>
                                          <p:sndTgt r:embed="rId3" name="camera.wav"/>
                                        </p:tgtEl>
                                      </p:cMediaNode>
                                    </p:audio>
                                  </p:subTnLst>
                                </p:cTn>
                              </p:par>
                            </p:childTnLst>
                          </p:cTn>
                        </p:par>
                      </p:childTnLst>
                    </p:cTn>
                  </p:par>
                  <p:par>
                    <p:cTn id="184" fill="hold">
                      <p:stCondLst>
                        <p:cond delay="indefinite"/>
                      </p:stCondLst>
                      <p:childTnLst>
                        <p:par>
                          <p:cTn id="185" fill="hold">
                            <p:stCondLst>
                              <p:cond delay="0"/>
                            </p:stCondLst>
                            <p:childTnLst>
                              <p:par>
                                <p:cTn id="186" presetID="4" presetClass="entr" presetSubtype="16" fill="hold" grpId="0" nodeType="clickEffect">
                                  <p:stCondLst>
                                    <p:cond delay="0"/>
                                  </p:stCondLst>
                                  <p:childTnLst>
                                    <p:set>
                                      <p:cBhvr>
                                        <p:cTn id="187" dur="1" fill="hold">
                                          <p:stCondLst>
                                            <p:cond delay="0"/>
                                          </p:stCondLst>
                                        </p:cTn>
                                        <p:tgtEl>
                                          <p:spTgt spid="1147022"/>
                                        </p:tgtEl>
                                        <p:attrNameLst>
                                          <p:attrName>style.visibility</p:attrName>
                                        </p:attrNameLst>
                                      </p:cBhvr>
                                      <p:to>
                                        <p:strVal val="visible"/>
                                      </p:to>
                                    </p:set>
                                    <p:animEffect transition="in" filter="box(in)">
                                      <p:cBhvr>
                                        <p:cTn id="188" dur="500"/>
                                        <p:tgtEl>
                                          <p:spTgt spid="1147022"/>
                                        </p:tgtEl>
                                      </p:cBhvr>
                                    </p:animEffect>
                                  </p:childTnLst>
                                  <p:subTnLst>
                                    <p:audio>
                                      <p:cMediaNode>
                                        <p:cTn display="0" masterRel="sameClick">
                                          <p:stCondLst>
                                            <p:cond evt="begin" delay="0">
                                              <p:tn val="186"/>
                                            </p:cond>
                                          </p:stCondLst>
                                          <p:endCondLst>
                                            <p:cond evt="onStopAudio" delay="0">
                                              <p:tgtEl>
                                                <p:sldTgt/>
                                              </p:tgtEl>
                                            </p:cond>
                                          </p:endCondLst>
                                        </p:cTn>
                                        <p:tgtEl>
                                          <p:sndTgt r:embed="rId3" name="camera.wav"/>
                                        </p:tgtEl>
                                      </p:cMediaNode>
                                    </p:audio>
                                  </p:subTnLst>
                                </p:cTn>
                              </p:par>
                            </p:childTnLst>
                          </p:cTn>
                        </p:par>
                        <p:par>
                          <p:cTn id="189" fill="hold">
                            <p:stCondLst>
                              <p:cond delay="500"/>
                            </p:stCondLst>
                            <p:childTnLst>
                              <p:par>
                                <p:cTn id="190" presetID="18" presetClass="entr" presetSubtype="3" fill="hold" nodeType="afterEffect">
                                  <p:stCondLst>
                                    <p:cond delay="0"/>
                                  </p:stCondLst>
                                  <p:childTnLst>
                                    <p:set>
                                      <p:cBhvr>
                                        <p:cTn id="191" dur="1" fill="hold">
                                          <p:stCondLst>
                                            <p:cond delay="0"/>
                                          </p:stCondLst>
                                        </p:cTn>
                                        <p:tgtEl>
                                          <p:spTgt spid="1147019"/>
                                        </p:tgtEl>
                                        <p:attrNameLst>
                                          <p:attrName>style.visibility</p:attrName>
                                        </p:attrNameLst>
                                      </p:cBhvr>
                                      <p:to>
                                        <p:strVal val="visible"/>
                                      </p:to>
                                    </p:set>
                                    <p:animEffect transition="in" filter="strips(upRight)">
                                      <p:cBhvr>
                                        <p:cTn id="192" dur="500"/>
                                        <p:tgtEl>
                                          <p:spTgt spid="1147019"/>
                                        </p:tgtEl>
                                      </p:cBhvr>
                                    </p:animEffect>
                                  </p:childTnLst>
                                  <p:subTnLst>
                                    <p:audio>
                                      <p:cMediaNode>
                                        <p:cTn display="0" masterRel="sameClick">
                                          <p:stCondLst>
                                            <p:cond evt="begin" delay="0">
                                              <p:tn val="190"/>
                                            </p:cond>
                                          </p:stCondLst>
                                          <p:endCondLst>
                                            <p:cond evt="onStopAudio" delay="0">
                                              <p:tgtEl>
                                                <p:sldTgt/>
                                              </p:tgtEl>
                                            </p:cond>
                                          </p:endCondLst>
                                        </p:cTn>
                                        <p:tgtEl>
                                          <p:sndTgt r:embed="rId3" name="camera.wav"/>
                                        </p:tgtEl>
                                      </p:cMediaNode>
                                    </p:audio>
                                  </p:subTnLst>
                                </p:cTn>
                              </p:par>
                            </p:childTnLst>
                          </p:cTn>
                        </p:par>
                      </p:childTnLst>
                    </p:cTn>
                  </p:par>
                  <p:par>
                    <p:cTn id="193" fill="hold">
                      <p:stCondLst>
                        <p:cond delay="indefinite"/>
                      </p:stCondLst>
                      <p:childTnLst>
                        <p:par>
                          <p:cTn id="194" fill="hold">
                            <p:stCondLst>
                              <p:cond delay="0"/>
                            </p:stCondLst>
                            <p:childTnLst>
                              <p:par>
                                <p:cTn id="195" presetID="18" presetClass="entr" presetSubtype="12" fill="hold" nodeType="clickEffect">
                                  <p:stCondLst>
                                    <p:cond delay="0"/>
                                  </p:stCondLst>
                                  <p:childTnLst>
                                    <p:set>
                                      <p:cBhvr>
                                        <p:cTn id="196" dur="1" fill="hold">
                                          <p:stCondLst>
                                            <p:cond delay="0"/>
                                          </p:stCondLst>
                                        </p:cTn>
                                        <p:tgtEl>
                                          <p:spTgt spid="1147023"/>
                                        </p:tgtEl>
                                        <p:attrNameLst>
                                          <p:attrName>style.visibility</p:attrName>
                                        </p:attrNameLst>
                                      </p:cBhvr>
                                      <p:to>
                                        <p:strVal val="visible"/>
                                      </p:to>
                                    </p:set>
                                    <p:animEffect transition="in" filter="strips(downLeft)">
                                      <p:cBhvr>
                                        <p:cTn id="197" dur="1000"/>
                                        <p:tgtEl>
                                          <p:spTgt spid="1147023"/>
                                        </p:tgtEl>
                                      </p:cBhvr>
                                    </p:animEffect>
                                  </p:childTnLst>
                                  <p:subTnLst>
                                    <p:set>
                                      <p:cBhvr override="childStyle">
                                        <p:cTn dur="1" fill="hold" display="0" masterRel="sameClick" afterEffect="1">
                                          <p:stCondLst>
                                            <p:cond evt="end" delay="0">
                                              <p:tn val="195"/>
                                            </p:cond>
                                          </p:stCondLst>
                                        </p:cTn>
                                        <p:tgtEl>
                                          <p:spTgt spid="1147023"/>
                                        </p:tgtEl>
                                        <p:attrNameLst>
                                          <p:attrName>style.visibility</p:attrName>
                                        </p:attrNameLst>
                                      </p:cBhvr>
                                      <p:to>
                                        <p:strVal val="hidden"/>
                                      </p:to>
                                    </p:set>
                                    <p:audio>
                                      <p:cMediaNode>
                                        <p:cTn display="0" masterRel="sameClick">
                                          <p:stCondLst>
                                            <p:cond evt="begin" delay="0">
                                              <p:tn val="195"/>
                                            </p:cond>
                                          </p:stCondLst>
                                          <p:endCondLst>
                                            <p:cond evt="onStopAudio" delay="0">
                                              <p:tgtEl>
                                                <p:sldTgt/>
                                              </p:tgtEl>
                                            </p:cond>
                                          </p:endCondLst>
                                        </p:cTn>
                                        <p:tgtEl>
                                          <p:sndTgt r:embed="rId3" name="camera.wav"/>
                                        </p:tgtEl>
                                      </p:cMediaNode>
                                    </p:audio>
                                  </p:subTnLst>
                                </p:cTn>
                              </p:par>
                            </p:childTnLst>
                          </p:cTn>
                        </p:par>
                        <p:par>
                          <p:cTn id="198" fill="hold">
                            <p:stCondLst>
                              <p:cond delay="1000"/>
                            </p:stCondLst>
                            <p:childTnLst>
                              <p:par>
                                <p:cTn id="199" presetID="4" presetClass="entr" presetSubtype="16" fill="hold" grpId="0" nodeType="afterEffect">
                                  <p:stCondLst>
                                    <p:cond delay="0"/>
                                  </p:stCondLst>
                                  <p:childTnLst>
                                    <p:set>
                                      <p:cBhvr>
                                        <p:cTn id="200" dur="1" fill="hold">
                                          <p:stCondLst>
                                            <p:cond delay="0"/>
                                          </p:stCondLst>
                                        </p:cTn>
                                        <p:tgtEl>
                                          <p:spTgt spid="1147027"/>
                                        </p:tgtEl>
                                        <p:attrNameLst>
                                          <p:attrName>style.visibility</p:attrName>
                                        </p:attrNameLst>
                                      </p:cBhvr>
                                      <p:to>
                                        <p:strVal val="visible"/>
                                      </p:to>
                                    </p:set>
                                    <p:animEffect transition="in" filter="box(in)">
                                      <p:cBhvr>
                                        <p:cTn id="201" dur="500"/>
                                        <p:tgtEl>
                                          <p:spTgt spid="1147027"/>
                                        </p:tgtEl>
                                      </p:cBhvr>
                                    </p:animEffect>
                                  </p:childTnLst>
                                  <p:subTnLst>
                                    <p:audio>
                                      <p:cMediaNode>
                                        <p:cTn display="0" masterRel="sameClick">
                                          <p:stCondLst>
                                            <p:cond evt="begin" delay="0">
                                              <p:tn val="199"/>
                                            </p:cond>
                                          </p:stCondLst>
                                          <p:endCondLst>
                                            <p:cond evt="onStopAudio" delay="0">
                                              <p:tgtEl>
                                                <p:sldTgt/>
                                              </p:tgtEl>
                                            </p:cond>
                                          </p:endCondLst>
                                        </p:cTn>
                                        <p:tgtEl>
                                          <p:sndTgt r:embed="rId3" name="camera.wav"/>
                                        </p:tgtEl>
                                      </p:cMediaNode>
                                    </p:audio>
                                  </p:subTnLst>
                                </p:cTn>
                              </p:par>
                            </p:childTnLst>
                          </p:cTn>
                        </p:par>
                        <p:par>
                          <p:cTn id="202" fill="hold">
                            <p:stCondLst>
                              <p:cond delay="1500"/>
                            </p:stCondLst>
                            <p:childTnLst>
                              <p:par>
                                <p:cTn id="203" presetID="4" presetClass="entr" presetSubtype="16" fill="hold" grpId="0" nodeType="afterEffect">
                                  <p:stCondLst>
                                    <p:cond delay="0"/>
                                  </p:stCondLst>
                                  <p:childTnLst>
                                    <p:set>
                                      <p:cBhvr>
                                        <p:cTn id="204" dur="1" fill="hold">
                                          <p:stCondLst>
                                            <p:cond delay="0"/>
                                          </p:stCondLst>
                                        </p:cTn>
                                        <p:tgtEl>
                                          <p:spTgt spid="1147028"/>
                                        </p:tgtEl>
                                        <p:attrNameLst>
                                          <p:attrName>style.visibility</p:attrName>
                                        </p:attrNameLst>
                                      </p:cBhvr>
                                      <p:to>
                                        <p:strVal val="visible"/>
                                      </p:to>
                                    </p:set>
                                    <p:animEffect transition="in" filter="box(in)">
                                      <p:cBhvr>
                                        <p:cTn id="205" dur="500"/>
                                        <p:tgtEl>
                                          <p:spTgt spid="1147028"/>
                                        </p:tgtEl>
                                      </p:cBhvr>
                                    </p:animEffect>
                                  </p:childTnLst>
                                  <p:subTnLst>
                                    <p:audio>
                                      <p:cMediaNode>
                                        <p:cTn display="0" masterRel="sameClick">
                                          <p:stCondLst>
                                            <p:cond evt="begin" delay="0">
                                              <p:tn val="203"/>
                                            </p:cond>
                                          </p:stCondLst>
                                          <p:endCondLst>
                                            <p:cond evt="onStopAudio" delay="0">
                                              <p:tgtEl>
                                                <p:sldTgt/>
                                              </p:tgtEl>
                                            </p:cond>
                                          </p:endCondLst>
                                        </p:cTn>
                                        <p:tgtEl>
                                          <p:sndTgt r:embed="rId3" name="camera.wav"/>
                                        </p:tgtEl>
                                      </p:cMediaNode>
                                    </p:audio>
                                  </p:subTnLst>
                                </p:cTn>
                              </p:par>
                            </p:childTnLst>
                          </p:cTn>
                        </p:par>
                        <p:par>
                          <p:cTn id="206" fill="hold">
                            <p:stCondLst>
                              <p:cond delay="2000"/>
                            </p:stCondLst>
                            <p:childTnLst>
                              <p:par>
                                <p:cTn id="207" presetID="4" presetClass="entr" presetSubtype="16" fill="hold" grpId="0" nodeType="afterEffect">
                                  <p:stCondLst>
                                    <p:cond delay="0"/>
                                  </p:stCondLst>
                                  <p:childTnLst>
                                    <p:set>
                                      <p:cBhvr>
                                        <p:cTn id="208" dur="1" fill="hold">
                                          <p:stCondLst>
                                            <p:cond delay="0"/>
                                          </p:stCondLst>
                                        </p:cTn>
                                        <p:tgtEl>
                                          <p:spTgt spid="1147029"/>
                                        </p:tgtEl>
                                        <p:attrNameLst>
                                          <p:attrName>style.visibility</p:attrName>
                                        </p:attrNameLst>
                                      </p:cBhvr>
                                      <p:to>
                                        <p:strVal val="visible"/>
                                      </p:to>
                                    </p:set>
                                    <p:animEffect transition="in" filter="box(in)">
                                      <p:cBhvr>
                                        <p:cTn id="209" dur="500"/>
                                        <p:tgtEl>
                                          <p:spTgt spid="1147029"/>
                                        </p:tgtEl>
                                      </p:cBhvr>
                                    </p:animEffect>
                                  </p:childTnLst>
                                  <p:subTnLst>
                                    <p:audio>
                                      <p:cMediaNode>
                                        <p:cTn display="0" masterRel="sameClick">
                                          <p:stCondLst>
                                            <p:cond evt="begin" delay="0">
                                              <p:tn val="207"/>
                                            </p:cond>
                                          </p:stCondLst>
                                          <p:endCondLst>
                                            <p:cond evt="onStopAudio" delay="0">
                                              <p:tgtEl>
                                                <p:sldTgt/>
                                              </p:tgtEl>
                                            </p:cond>
                                          </p:endCondLst>
                                        </p:cTn>
                                        <p:tgtEl>
                                          <p:sndTgt r:embed="rId3" name="camera.wav"/>
                                        </p:tgtEl>
                                      </p:cMediaNode>
                                    </p:audio>
                                  </p:subTnLst>
                                </p:cTn>
                              </p:par>
                            </p:childTnLst>
                          </p:cTn>
                        </p:par>
                        <p:par>
                          <p:cTn id="210" fill="hold">
                            <p:stCondLst>
                              <p:cond delay="2500"/>
                            </p:stCondLst>
                            <p:childTnLst>
                              <p:par>
                                <p:cTn id="211" presetID="18" presetClass="entr" presetSubtype="3" fill="hold" nodeType="afterEffect">
                                  <p:stCondLst>
                                    <p:cond delay="0"/>
                                  </p:stCondLst>
                                  <p:childTnLst>
                                    <p:set>
                                      <p:cBhvr>
                                        <p:cTn id="212" dur="1" fill="hold">
                                          <p:stCondLst>
                                            <p:cond delay="0"/>
                                          </p:stCondLst>
                                        </p:cTn>
                                        <p:tgtEl>
                                          <p:spTgt spid="1147030"/>
                                        </p:tgtEl>
                                        <p:attrNameLst>
                                          <p:attrName>style.visibility</p:attrName>
                                        </p:attrNameLst>
                                      </p:cBhvr>
                                      <p:to>
                                        <p:strVal val="visible"/>
                                      </p:to>
                                    </p:set>
                                    <p:animEffect transition="in" filter="strips(upRight)">
                                      <p:cBhvr>
                                        <p:cTn id="213" dur="500"/>
                                        <p:tgtEl>
                                          <p:spTgt spid="1147030"/>
                                        </p:tgtEl>
                                      </p:cBhvr>
                                    </p:animEffect>
                                  </p:childTnLst>
                                  <p:subTnLst>
                                    <p:audio>
                                      <p:cMediaNode>
                                        <p:cTn display="0" masterRel="sameClick">
                                          <p:stCondLst>
                                            <p:cond evt="begin" delay="0">
                                              <p:tn val="211"/>
                                            </p:cond>
                                          </p:stCondLst>
                                          <p:endCondLst>
                                            <p:cond evt="onStopAudio" delay="0">
                                              <p:tgtEl>
                                                <p:sldTgt/>
                                              </p:tgtEl>
                                            </p:cond>
                                          </p:endCondLst>
                                        </p:cTn>
                                        <p:tgtEl>
                                          <p:sndTgt r:embed="rId3" name="camera.wav"/>
                                        </p:tgtEl>
                                      </p:cMediaNode>
                                    </p:audio>
                                  </p:subTnLst>
                                </p:cTn>
                              </p:par>
                            </p:childTnLst>
                          </p:cTn>
                        </p:par>
                      </p:childTnLst>
                    </p:cTn>
                  </p:par>
                  <p:par>
                    <p:cTn id="214" fill="hold">
                      <p:stCondLst>
                        <p:cond delay="indefinite"/>
                      </p:stCondLst>
                      <p:childTnLst>
                        <p:par>
                          <p:cTn id="215" fill="hold">
                            <p:stCondLst>
                              <p:cond delay="0"/>
                            </p:stCondLst>
                            <p:childTnLst>
                              <p:par>
                                <p:cTn id="216" presetID="4" presetClass="entr" presetSubtype="16" fill="hold" grpId="0" nodeType="clickEffect">
                                  <p:stCondLst>
                                    <p:cond delay="0"/>
                                  </p:stCondLst>
                                  <p:childTnLst>
                                    <p:set>
                                      <p:cBhvr>
                                        <p:cTn id="217" dur="1" fill="hold">
                                          <p:stCondLst>
                                            <p:cond delay="0"/>
                                          </p:stCondLst>
                                        </p:cTn>
                                        <p:tgtEl>
                                          <p:spTgt spid="1147033"/>
                                        </p:tgtEl>
                                        <p:attrNameLst>
                                          <p:attrName>style.visibility</p:attrName>
                                        </p:attrNameLst>
                                      </p:cBhvr>
                                      <p:to>
                                        <p:strVal val="visible"/>
                                      </p:to>
                                    </p:set>
                                    <p:animEffect transition="in" filter="box(in)">
                                      <p:cBhvr>
                                        <p:cTn id="218" dur="500"/>
                                        <p:tgtEl>
                                          <p:spTgt spid="1147033"/>
                                        </p:tgtEl>
                                      </p:cBhvr>
                                    </p:animEffect>
                                  </p:childTnLst>
                                  <p:subTnLst>
                                    <p:audio>
                                      <p:cMediaNode>
                                        <p:cTn display="0" masterRel="sameClick">
                                          <p:stCondLst>
                                            <p:cond evt="begin" delay="0">
                                              <p:tn val="216"/>
                                            </p:cond>
                                          </p:stCondLst>
                                          <p:endCondLst>
                                            <p:cond evt="onStopAudio" delay="0">
                                              <p:tgtEl>
                                                <p:sldTgt/>
                                              </p:tgtEl>
                                            </p:cond>
                                          </p:endCondLst>
                                        </p:cTn>
                                        <p:tgtEl>
                                          <p:sndTgt r:embed="rId3" name="camera.wav"/>
                                        </p:tgtEl>
                                      </p:cMediaNode>
                                    </p:audio>
                                  </p:subTnLst>
                                </p:cTn>
                              </p:par>
                            </p:childTnLst>
                          </p:cTn>
                        </p:par>
                        <p:par>
                          <p:cTn id="219" fill="hold">
                            <p:stCondLst>
                              <p:cond delay="500"/>
                            </p:stCondLst>
                            <p:childTnLst>
                              <p:par>
                                <p:cTn id="220" presetID="18" presetClass="entr" presetSubtype="3" fill="hold" nodeType="afterEffect">
                                  <p:stCondLst>
                                    <p:cond delay="0"/>
                                  </p:stCondLst>
                                  <p:childTnLst>
                                    <p:set>
                                      <p:cBhvr>
                                        <p:cTn id="221" dur="1" fill="hold">
                                          <p:stCondLst>
                                            <p:cond delay="0"/>
                                          </p:stCondLst>
                                        </p:cTn>
                                        <p:tgtEl>
                                          <p:spTgt spid="1147034"/>
                                        </p:tgtEl>
                                        <p:attrNameLst>
                                          <p:attrName>style.visibility</p:attrName>
                                        </p:attrNameLst>
                                      </p:cBhvr>
                                      <p:to>
                                        <p:strVal val="visible"/>
                                      </p:to>
                                    </p:set>
                                    <p:animEffect transition="in" filter="strips(upRight)">
                                      <p:cBhvr>
                                        <p:cTn id="222" dur="500"/>
                                        <p:tgtEl>
                                          <p:spTgt spid="1147034"/>
                                        </p:tgtEl>
                                      </p:cBhvr>
                                    </p:animEffect>
                                  </p:childTnLst>
                                  <p:subTnLst>
                                    <p:audio>
                                      <p:cMediaNode>
                                        <p:cTn display="0" masterRel="sameClick">
                                          <p:stCondLst>
                                            <p:cond evt="begin" delay="0">
                                              <p:tn val="220"/>
                                            </p:cond>
                                          </p:stCondLst>
                                          <p:endCondLst>
                                            <p:cond evt="onStopAudio" delay="0">
                                              <p:tgtEl>
                                                <p:sldTgt/>
                                              </p:tgtEl>
                                            </p:cond>
                                          </p:endCondLst>
                                        </p:cTn>
                                        <p:tgtEl>
                                          <p:sndTgt r:embed="rId3" name="camera.wav"/>
                                        </p:tgtEl>
                                      </p:cMediaNode>
                                    </p:audio>
                                  </p:subTnLst>
                                </p:cTn>
                              </p:par>
                            </p:childTnLst>
                          </p:cTn>
                        </p:par>
                      </p:childTnLst>
                    </p:cTn>
                  </p:par>
                  <p:par>
                    <p:cTn id="223" fill="hold">
                      <p:stCondLst>
                        <p:cond delay="indefinite"/>
                      </p:stCondLst>
                      <p:childTnLst>
                        <p:par>
                          <p:cTn id="224" fill="hold">
                            <p:stCondLst>
                              <p:cond delay="0"/>
                            </p:stCondLst>
                            <p:childTnLst>
                              <p:par>
                                <p:cTn id="225" presetID="18" presetClass="entr" presetSubtype="12" fill="hold" nodeType="clickEffect">
                                  <p:stCondLst>
                                    <p:cond delay="0"/>
                                  </p:stCondLst>
                                  <p:childTnLst>
                                    <p:set>
                                      <p:cBhvr>
                                        <p:cTn id="226" dur="1" fill="hold">
                                          <p:stCondLst>
                                            <p:cond delay="0"/>
                                          </p:stCondLst>
                                        </p:cTn>
                                        <p:tgtEl>
                                          <p:spTgt spid="1147037"/>
                                        </p:tgtEl>
                                        <p:attrNameLst>
                                          <p:attrName>style.visibility</p:attrName>
                                        </p:attrNameLst>
                                      </p:cBhvr>
                                      <p:to>
                                        <p:strVal val="visible"/>
                                      </p:to>
                                    </p:set>
                                    <p:animEffect transition="in" filter="strips(downLeft)">
                                      <p:cBhvr>
                                        <p:cTn id="227" dur="1000"/>
                                        <p:tgtEl>
                                          <p:spTgt spid="1147037"/>
                                        </p:tgtEl>
                                      </p:cBhvr>
                                    </p:animEffect>
                                  </p:childTnLst>
                                  <p:subTnLst>
                                    <p:set>
                                      <p:cBhvr override="childStyle">
                                        <p:cTn dur="1" fill="hold" display="0" masterRel="sameClick" afterEffect="1">
                                          <p:stCondLst>
                                            <p:cond evt="end" delay="0">
                                              <p:tn val="225"/>
                                            </p:cond>
                                          </p:stCondLst>
                                        </p:cTn>
                                        <p:tgtEl>
                                          <p:spTgt spid="1147037"/>
                                        </p:tgtEl>
                                        <p:attrNameLst>
                                          <p:attrName>style.visibility</p:attrName>
                                        </p:attrNameLst>
                                      </p:cBhvr>
                                      <p:to>
                                        <p:strVal val="hidden"/>
                                      </p:to>
                                    </p:set>
                                    <p:audio>
                                      <p:cMediaNode>
                                        <p:cTn display="0" masterRel="sameClick">
                                          <p:stCondLst>
                                            <p:cond evt="begin" delay="0">
                                              <p:tn val="225"/>
                                            </p:cond>
                                          </p:stCondLst>
                                          <p:endCondLst>
                                            <p:cond evt="onStopAudio" delay="0">
                                              <p:tgtEl>
                                                <p:sldTgt/>
                                              </p:tgtEl>
                                            </p:cond>
                                          </p:endCondLst>
                                        </p:cTn>
                                        <p:tgtEl>
                                          <p:sndTgt r:embed="rId3" name="camera.wav"/>
                                        </p:tgtEl>
                                      </p:cMediaNode>
                                    </p:audio>
                                  </p:subTnLst>
                                </p:cTn>
                              </p:par>
                            </p:childTnLst>
                          </p:cTn>
                        </p:par>
                        <p:par>
                          <p:cTn id="228" fill="hold">
                            <p:stCondLst>
                              <p:cond delay="1000"/>
                            </p:stCondLst>
                            <p:childTnLst>
                              <p:par>
                                <p:cTn id="229" presetID="4" presetClass="entr" presetSubtype="16" fill="hold" grpId="0" nodeType="afterEffect">
                                  <p:stCondLst>
                                    <p:cond delay="0"/>
                                  </p:stCondLst>
                                  <p:childTnLst>
                                    <p:set>
                                      <p:cBhvr>
                                        <p:cTn id="230" dur="1" fill="hold">
                                          <p:stCondLst>
                                            <p:cond delay="0"/>
                                          </p:stCondLst>
                                        </p:cTn>
                                        <p:tgtEl>
                                          <p:spTgt spid="1147041"/>
                                        </p:tgtEl>
                                        <p:attrNameLst>
                                          <p:attrName>style.visibility</p:attrName>
                                        </p:attrNameLst>
                                      </p:cBhvr>
                                      <p:to>
                                        <p:strVal val="visible"/>
                                      </p:to>
                                    </p:set>
                                    <p:animEffect transition="in" filter="box(in)">
                                      <p:cBhvr>
                                        <p:cTn id="231" dur="500"/>
                                        <p:tgtEl>
                                          <p:spTgt spid="1147041"/>
                                        </p:tgtEl>
                                      </p:cBhvr>
                                    </p:animEffect>
                                  </p:childTnLst>
                                  <p:subTnLst>
                                    <p:audio>
                                      <p:cMediaNode>
                                        <p:cTn display="0" masterRel="sameClick">
                                          <p:stCondLst>
                                            <p:cond evt="begin" delay="0">
                                              <p:tn val="229"/>
                                            </p:cond>
                                          </p:stCondLst>
                                          <p:endCondLst>
                                            <p:cond evt="onStopAudio" delay="0">
                                              <p:tgtEl>
                                                <p:sldTgt/>
                                              </p:tgtEl>
                                            </p:cond>
                                          </p:endCondLst>
                                        </p:cTn>
                                        <p:tgtEl>
                                          <p:sndTgt r:embed="rId3" name="camera.wav"/>
                                        </p:tgtEl>
                                      </p:cMediaNode>
                                    </p:audio>
                                  </p:subTnLst>
                                </p:cTn>
                              </p:par>
                            </p:childTnLst>
                          </p:cTn>
                        </p:par>
                        <p:par>
                          <p:cTn id="232" fill="hold">
                            <p:stCondLst>
                              <p:cond delay="1500"/>
                            </p:stCondLst>
                            <p:childTnLst>
                              <p:par>
                                <p:cTn id="233" presetID="4" presetClass="entr" presetSubtype="16" fill="hold" grpId="0" nodeType="afterEffect">
                                  <p:stCondLst>
                                    <p:cond delay="0"/>
                                  </p:stCondLst>
                                  <p:childTnLst>
                                    <p:set>
                                      <p:cBhvr>
                                        <p:cTn id="234" dur="1" fill="hold">
                                          <p:stCondLst>
                                            <p:cond delay="0"/>
                                          </p:stCondLst>
                                        </p:cTn>
                                        <p:tgtEl>
                                          <p:spTgt spid="1147042"/>
                                        </p:tgtEl>
                                        <p:attrNameLst>
                                          <p:attrName>style.visibility</p:attrName>
                                        </p:attrNameLst>
                                      </p:cBhvr>
                                      <p:to>
                                        <p:strVal val="visible"/>
                                      </p:to>
                                    </p:set>
                                    <p:animEffect transition="in" filter="box(in)">
                                      <p:cBhvr>
                                        <p:cTn id="235" dur="500"/>
                                        <p:tgtEl>
                                          <p:spTgt spid="1147042"/>
                                        </p:tgtEl>
                                      </p:cBhvr>
                                    </p:animEffect>
                                  </p:childTnLst>
                                  <p:subTnLst>
                                    <p:audio>
                                      <p:cMediaNode>
                                        <p:cTn display="0" masterRel="sameClick">
                                          <p:stCondLst>
                                            <p:cond evt="begin" delay="0">
                                              <p:tn val="233"/>
                                            </p:cond>
                                          </p:stCondLst>
                                          <p:endCondLst>
                                            <p:cond evt="onStopAudio" delay="0">
                                              <p:tgtEl>
                                                <p:sldTgt/>
                                              </p:tgtEl>
                                            </p:cond>
                                          </p:endCondLst>
                                        </p:cTn>
                                        <p:tgtEl>
                                          <p:sndTgt r:embed="rId3" name="camera.wav"/>
                                        </p:tgtEl>
                                      </p:cMediaNode>
                                    </p:audio>
                                  </p:subTnLst>
                                </p:cTn>
                              </p:par>
                            </p:childTnLst>
                          </p:cTn>
                        </p:par>
                      </p:childTnLst>
                    </p:cTn>
                  </p:par>
                  <p:par>
                    <p:cTn id="236" fill="hold">
                      <p:stCondLst>
                        <p:cond delay="indefinite"/>
                      </p:stCondLst>
                      <p:childTnLst>
                        <p:par>
                          <p:cTn id="237" fill="hold">
                            <p:stCondLst>
                              <p:cond delay="0"/>
                            </p:stCondLst>
                            <p:childTnLst>
                              <p:par>
                                <p:cTn id="238" presetID="4" presetClass="entr" presetSubtype="16" fill="hold" grpId="0" nodeType="clickEffect">
                                  <p:stCondLst>
                                    <p:cond delay="0"/>
                                  </p:stCondLst>
                                  <p:childTnLst>
                                    <p:set>
                                      <p:cBhvr>
                                        <p:cTn id="239" dur="1" fill="hold">
                                          <p:stCondLst>
                                            <p:cond delay="0"/>
                                          </p:stCondLst>
                                        </p:cTn>
                                        <p:tgtEl>
                                          <p:spTgt spid="1147043"/>
                                        </p:tgtEl>
                                        <p:attrNameLst>
                                          <p:attrName>style.visibility</p:attrName>
                                        </p:attrNameLst>
                                      </p:cBhvr>
                                      <p:to>
                                        <p:strVal val="visible"/>
                                      </p:to>
                                    </p:set>
                                    <p:animEffect transition="in" filter="box(in)">
                                      <p:cBhvr>
                                        <p:cTn id="240" dur="500"/>
                                        <p:tgtEl>
                                          <p:spTgt spid="1147043"/>
                                        </p:tgtEl>
                                      </p:cBhvr>
                                    </p:animEffect>
                                  </p:childTnLst>
                                  <p:subTnLst>
                                    <p:audio>
                                      <p:cMediaNode>
                                        <p:cTn display="0" masterRel="sameClick">
                                          <p:stCondLst>
                                            <p:cond evt="begin" delay="0">
                                              <p:tn val="238"/>
                                            </p:cond>
                                          </p:stCondLst>
                                          <p:endCondLst>
                                            <p:cond evt="onStopAudio" delay="0">
                                              <p:tgtEl>
                                                <p:sldTgt/>
                                              </p:tgtEl>
                                            </p:cond>
                                          </p:endCondLst>
                                        </p:cTn>
                                        <p:tgtEl>
                                          <p:sndTgt r:embed="rId3" name="camera.wav"/>
                                        </p:tgtEl>
                                      </p:cMediaNode>
                                    </p:audio>
                                  </p:subTnLst>
                                </p:cTn>
                              </p:par>
                            </p:childTnLst>
                          </p:cTn>
                        </p:par>
                        <p:par>
                          <p:cTn id="241" fill="hold">
                            <p:stCondLst>
                              <p:cond delay="500"/>
                            </p:stCondLst>
                            <p:childTnLst>
                              <p:par>
                                <p:cTn id="242" presetID="18" presetClass="entr" presetSubtype="3" fill="hold" nodeType="afterEffect">
                                  <p:stCondLst>
                                    <p:cond delay="0"/>
                                  </p:stCondLst>
                                  <p:childTnLst>
                                    <p:set>
                                      <p:cBhvr>
                                        <p:cTn id="243" dur="1" fill="hold">
                                          <p:stCondLst>
                                            <p:cond delay="0"/>
                                          </p:stCondLst>
                                        </p:cTn>
                                        <p:tgtEl>
                                          <p:spTgt spid="1147044"/>
                                        </p:tgtEl>
                                        <p:attrNameLst>
                                          <p:attrName>style.visibility</p:attrName>
                                        </p:attrNameLst>
                                      </p:cBhvr>
                                      <p:to>
                                        <p:strVal val="visible"/>
                                      </p:to>
                                    </p:set>
                                    <p:animEffect transition="in" filter="strips(upRight)">
                                      <p:cBhvr>
                                        <p:cTn id="244" dur="500"/>
                                        <p:tgtEl>
                                          <p:spTgt spid="1147044"/>
                                        </p:tgtEl>
                                      </p:cBhvr>
                                    </p:animEffect>
                                  </p:childTnLst>
                                  <p:subTnLst>
                                    <p:audio>
                                      <p:cMediaNode>
                                        <p:cTn display="0" masterRel="sameClick">
                                          <p:stCondLst>
                                            <p:cond evt="begin" delay="0">
                                              <p:tn val="242"/>
                                            </p:cond>
                                          </p:stCondLst>
                                          <p:endCondLst>
                                            <p:cond evt="onStopAudio" delay="0">
                                              <p:tgtEl>
                                                <p:sldTgt/>
                                              </p:tgtEl>
                                            </p:cond>
                                          </p:endCondLst>
                                        </p:cTn>
                                        <p:tgtEl>
                                          <p:sndTgt r:embed="rId3" name="camera.wav"/>
                                        </p:tgtEl>
                                      </p:cMediaNode>
                                    </p:audio>
                                  </p:subTnLst>
                                </p:cTn>
                              </p:par>
                            </p:childTnLst>
                          </p:cTn>
                        </p:par>
                        <p:par>
                          <p:cTn id="245" fill="hold">
                            <p:stCondLst>
                              <p:cond delay="1000"/>
                            </p:stCondLst>
                            <p:childTnLst>
                              <p:par>
                                <p:cTn id="246" presetID="4" presetClass="entr" presetSubtype="32" fill="hold" grpId="0" nodeType="afterEffect">
                                  <p:stCondLst>
                                    <p:cond delay="0"/>
                                  </p:stCondLst>
                                  <p:childTnLst>
                                    <p:set>
                                      <p:cBhvr>
                                        <p:cTn id="247" dur="1" fill="hold">
                                          <p:stCondLst>
                                            <p:cond delay="0"/>
                                          </p:stCondLst>
                                        </p:cTn>
                                        <p:tgtEl>
                                          <p:spTgt spid="1147047"/>
                                        </p:tgtEl>
                                        <p:attrNameLst>
                                          <p:attrName>style.visibility</p:attrName>
                                        </p:attrNameLst>
                                      </p:cBhvr>
                                      <p:to>
                                        <p:strVal val="visible"/>
                                      </p:to>
                                    </p:set>
                                    <p:animEffect transition="in" filter="box(out)">
                                      <p:cBhvr>
                                        <p:cTn id="248" dur="500"/>
                                        <p:tgtEl>
                                          <p:spTgt spid="1147047"/>
                                        </p:tgtEl>
                                      </p:cBhvr>
                                    </p:animEffect>
                                  </p:childTnLst>
                                  <p:subTnLst>
                                    <p:audio>
                                      <p:cMediaNode>
                                        <p:cTn display="0" masterRel="sameClick">
                                          <p:stCondLst>
                                            <p:cond evt="begin" delay="0">
                                              <p:tn val="246"/>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43" grpId="0" animBg="1"/>
      <p:bldP spid="1146944" grpId="0" animBg="1"/>
      <p:bldP spid="1146952" grpId="0" animBg="1"/>
      <p:bldP spid="1146953" grpId="0" animBg="1"/>
      <p:bldP spid="1146957" grpId="0" animBg="1"/>
      <p:bldP spid="1146961" grpId="0" animBg="1"/>
      <p:bldP spid="1146965" grpId="0" animBg="1"/>
      <p:bldP spid="1146966" grpId="0" animBg="1"/>
      <p:bldP spid="1146977" grpId="0" animBg="1"/>
      <p:bldP spid="1146982" grpId="0" animBg="1"/>
      <p:bldP spid="1146983" grpId="0" animBg="1"/>
      <p:bldP spid="1146990" grpId="0" animBg="1"/>
      <p:bldP spid="1146994" grpId="0" animBg="1"/>
      <p:bldP spid="1146999" grpId="0" animBg="1"/>
      <p:bldP spid="1147000" grpId="0" animBg="1"/>
      <p:bldP spid="1147004" grpId="0" animBg="1"/>
      <p:bldP spid="1147008" grpId="0" animBg="1"/>
      <p:bldP spid="1147009" grpId="0" animBg="1"/>
      <p:bldP spid="1147017" grpId="0" animBg="1"/>
      <p:bldP spid="1147018" grpId="0" animBg="1"/>
      <p:bldP spid="1147022" grpId="0" animBg="1"/>
      <p:bldP spid="1147027" grpId="0" animBg="1"/>
      <p:bldP spid="1147028" grpId="0" animBg="1"/>
      <p:bldP spid="1147029" grpId="0" animBg="1"/>
      <p:bldP spid="1147033" grpId="0" animBg="1"/>
      <p:bldP spid="1147041" grpId="0" animBg="1"/>
      <p:bldP spid="1147042" grpId="0" animBg="1"/>
      <p:bldP spid="1147043" grpId="0" animBg="1"/>
      <p:bldP spid="1147047"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9078" name="Rectangle 150" descr="信纸"/>
          <p:cNvSpPr>
            <a:spLocks noChangeArrowheads="1"/>
          </p:cNvSpPr>
          <p:nvPr/>
        </p:nvSpPr>
        <p:spPr bwMode="auto">
          <a:xfrm>
            <a:off x="877009" y="741844"/>
            <a:ext cx="4930959" cy="4702175"/>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b="1" dirty="0">
                <a:effectLst>
                  <a:outerShdw blurRad="38100" dist="38100" dir="2700000" algn="tl">
                    <a:srgbClr val="FFFFFF"/>
                  </a:outerShdw>
                </a:effectLst>
              </a:rPr>
              <a:t>#include&lt;</a:t>
            </a:r>
            <a:r>
              <a:rPr lang="en-US" altLang="zh-CN" sz="2000" b="1" dirty="0" err="1">
                <a:effectLst>
                  <a:outerShdw blurRad="38100" dist="38100" dir="2700000" algn="tl">
                    <a:srgbClr val="FFFFFF"/>
                  </a:outerShdw>
                </a:effectLst>
              </a:rPr>
              <a:t>stdio.h</a:t>
            </a:r>
            <a:r>
              <a:rPr lang="en-US" altLang="zh-CN" sz="2000" b="1" dirty="0">
                <a:effectLst>
                  <a:outerShdw blurRad="38100" dist="38100" dir="2700000" algn="tl">
                    <a:srgbClr val="FFFFFF"/>
                  </a:outerShdw>
                </a:effectLst>
              </a:rPr>
              <a:t>&gt;</a:t>
            </a:r>
          </a:p>
          <a:p>
            <a:pPr marL="457200" indent="-457200"/>
            <a:r>
              <a:rPr lang="en-US" altLang="zh-CN" sz="2000" b="1" dirty="0" err="1">
                <a:solidFill>
                  <a:srgbClr val="FF0000"/>
                </a:solidFill>
                <a:effectLst>
                  <a:outerShdw blurRad="38100" dist="38100" dir="2700000" algn="tl">
                    <a:srgbClr val="000000"/>
                  </a:outerShdw>
                </a:effectLst>
              </a:rPr>
              <a:t>enum</a:t>
            </a:r>
            <a:r>
              <a:rPr lang="en-US" altLang="zh-CN" sz="2000" b="1" dirty="0">
                <a:solidFill>
                  <a:srgbClr val="FF0000"/>
                </a:solidFill>
                <a:effectLst>
                  <a:outerShdw blurRad="38100" dist="38100" dir="2700000" algn="tl">
                    <a:srgbClr val="000000"/>
                  </a:outerShdw>
                </a:effectLst>
              </a:rPr>
              <a:t> color</a:t>
            </a:r>
            <a:r>
              <a:rPr lang="en-US" altLang="zh-CN" sz="2000" b="1" dirty="0">
                <a:effectLst>
                  <a:outerShdw blurRad="38100" dist="38100" dir="2700000" algn="tl">
                    <a:srgbClr val="FFFFFF"/>
                  </a:outerShdw>
                </a:effectLst>
              </a:rPr>
              <a:t> {red, white, blue};</a:t>
            </a:r>
          </a:p>
          <a:p>
            <a:pPr marL="457200" indent="-457200"/>
            <a:endParaRPr lang="en-US" altLang="zh-CN" sz="2000" b="1" dirty="0">
              <a:effectLst>
                <a:outerShdw blurRad="38100" dist="38100" dir="2700000" algn="tl">
                  <a:srgbClr val="FFFFFF"/>
                </a:outerShdw>
              </a:effectLst>
            </a:endParaRPr>
          </a:p>
          <a:p>
            <a:pPr marL="457200" indent="-457200"/>
            <a:r>
              <a:rPr lang="en-US" altLang="zh-CN" sz="2000" b="1" dirty="0" err="1">
                <a:solidFill>
                  <a:srgbClr val="CC0066"/>
                </a:solidFill>
                <a:effectLst>
                  <a:outerShdw blurRad="38100" dist="38100" dir="2700000" algn="tl">
                    <a:srgbClr val="000000"/>
                  </a:outerShdw>
                </a:effectLst>
              </a:rPr>
              <a:t>int</a:t>
            </a:r>
            <a:r>
              <a:rPr lang="en-US" altLang="zh-CN" sz="2000" b="1" dirty="0">
                <a:solidFill>
                  <a:srgbClr val="CC0066"/>
                </a:solidFill>
                <a:effectLst>
                  <a:outerShdw blurRad="38100" dist="38100" dir="2700000" algn="tl">
                    <a:srgbClr val="000000"/>
                  </a:outerShdw>
                </a:effectLst>
              </a:rPr>
              <a:t> main ( )</a:t>
            </a:r>
          </a:p>
          <a:p>
            <a:pPr marL="457200" indent="-457200"/>
            <a:r>
              <a:rPr lang="en-US" altLang="zh-CN" sz="2000" b="1" dirty="0">
                <a:effectLst>
                  <a:outerShdw blurRad="38100" dist="38100" dir="2700000" algn="tl">
                    <a:srgbClr val="FFFFFF"/>
                  </a:outerShdw>
                </a:effectLst>
              </a:rPr>
              <a:t>{</a:t>
            </a:r>
          </a:p>
          <a:p>
            <a:pPr marL="457200" indent="-457200"/>
            <a:r>
              <a:rPr lang="en-US" altLang="zh-CN" sz="2000" b="1" dirty="0">
                <a:effectLst>
                  <a:outerShdw blurRad="38100" dist="38100" dir="2700000" algn="tl">
                    <a:srgbClr val="FFFFFF"/>
                  </a:outerShdw>
                </a:effectLst>
              </a:rPr>
              <a:t>  static </a:t>
            </a:r>
            <a:r>
              <a:rPr lang="en-US" altLang="zh-CN" sz="2000" b="1" dirty="0" err="1">
                <a:effectLst>
                  <a:outerShdw blurRad="38100" dist="38100" dir="2700000" algn="tl">
                    <a:srgbClr val="FFFFFF"/>
                  </a:outerShdw>
                </a:effectLst>
              </a:rPr>
              <a:t>enum</a:t>
            </a:r>
            <a:r>
              <a:rPr lang="en-US" altLang="zh-CN" sz="2000" b="1" dirty="0">
                <a:effectLst>
                  <a:outerShdw blurRad="38100" dist="38100" dir="2700000" algn="tl">
                    <a:srgbClr val="FFFFFF"/>
                  </a:outerShdw>
                </a:effectLst>
              </a:rPr>
              <a:t> color flag[20] = </a:t>
            </a:r>
          </a:p>
          <a:p>
            <a:pPr marL="457200" indent="-457200"/>
            <a:r>
              <a:rPr lang="en-US" altLang="zh-CN" sz="2000" b="1" dirty="0">
                <a:effectLst>
                  <a:outerShdw blurRad="38100" dist="38100" dir="2700000" algn="tl">
                    <a:srgbClr val="FFFFFF"/>
                  </a:outerShdw>
                </a:effectLst>
              </a:rPr>
              <a:t>      { white, red, red, blue, white, red,</a:t>
            </a:r>
          </a:p>
          <a:p>
            <a:pPr marL="457200" indent="-457200"/>
            <a:r>
              <a:rPr lang="en-US" altLang="zh-CN" sz="2000" b="1" dirty="0">
                <a:effectLst>
                  <a:outerShdw blurRad="38100" dist="38100" dir="2700000" algn="tl">
                    <a:srgbClr val="FFFFFF"/>
                  </a:outerShdw>
                </a:effectLst>
              </a:rPr>
              <a:t>         blue,  blue, white, blue, red, red,</a:t>
            </a:r>
          </a:p>
          <a:p>
            <a:pPr marL="457200" indent="-457200"/>
            <a:r>
              <a:rPr lang="en-US" altLang="zh-CN" sz="2000" b="1" dirty="0">
                <a:effectLst>
                  <a:outerShdw blurRad="38100" dist="38100" dir="2700000" algn="tl">
                    <a:srgbClr val="FFFFFF"/>
                  </a:outerShdw>
                </a:effectLst>
              </a:rPr>
              <a:t>         white, red, blue, white, blue, red,</a:t>
            </a:r>
          </a:p>
          <a:p>
            <a:pPr marL="457200" indent="-457200"/>
            <a:r>
              <a:rPr lang="en-US" altLang="zh-CN" sz="2000" b="1" dirty="0">
                <a:effectLst>
                  <a:outerShdw blurRad="38100" dist="38100" dir="2700000" algn="tl">
                    <a:srgbClr val="FFFFFF"/>
                  </a:outerShdw>
                </a:effectLst>
              </a:rPr>
              <a:t>         blue, white };</a:t>
            </a: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enum</a:t>
            </a:r>
            <a:r>
              <a:rPr lang="en-US" altLang="zh-CN" sz="2000" b="1" dirty="0">
                <a:effectLst>
                  <a:outerShdw blurRad="38100" dist="38100" dir="2700000" algn="tl">
                    <a:srgbClr val="FFFFFF"/>
                  </a:outerShdw>
                </a:effectLst>
              </a:rPr>
              <a:t> color temp;</a:t>
            </a: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int</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rr</a:t>
            </a:r>
            <a:r>
              <a:rPr lang="en-US" altLang="zh-CN" sz="2000" b="1" dirty="0">
                <a:effectLst>
                  <a:outerShdw blurRad="38100" dist="38100" dir="2700000" algn="tl">
                    <a:srgbClr val="FFFFFF"/>
                  </a:outerShdw>
                </a:effectLst>
              </a:rPr>
              <a:t>, lb, </a:t>
            </a:r>
            <a:r>
              <a:rPr lang="en-US" altLang="zh-CN" sz="2000" b="1" dirty="0" err="1">
                <a:effectLst>
                  <a:outerShdw blurRad="38100" dist="38100" dir="2700000" algn="tl">
                    <a:srgbClr val="FFFFFF"/>
                  </a:outerShdw>
                </a:effectLst>
              </a:rPr>
              <a:t>nx</a:t>
            </a:r>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i</a:t>
            </a:r>
            <a:r>
              <a:rPr lang="en-US" altLang="zh-CN" sz="2000" b="1" dirty="0">
                <a:effectLst>
                  <a:outerShdw blurRad="38100" dist="38100" dir="2700000" algn="tl">
                    <a:srgbClr val="FFFFFF"/>
                  </a:outerShdw>
                </a:effectLst>
              </a:rPr>
              <a:t>;</a:t>
            </a: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rr</a:t>
            </a:r>
            <a:r>
              <a:rPr lang="en-US" altLang="zh-CN" sz="2000" b="1" dirty="0">
                <a:effectLst>
                  <a:outerShdw blurRad="38100" dist="38100" dir="2700000" algn="tl">
                    <a:srgbClr val="FFFFFF"/>
                  </a:outerShdw>
                </a:effectLst>
              </a:rPr>
              <a:t> = -1;</a:t>
            </a:r>
          </a:p>
          <a:p>
            <a:pPr marL="457200" indent="-457200"/>
            <a:r>
              <a:rPr lang="en-US" altLang="zh-CN" sz="2000" b="1" dirty="0">
                <a:effectLst>
                  <a:outerShdw blurRad="38100" dist="38100" dir="2700000" algn="tl">
                    <a:srgbClr val="FFFFFF"/>
                  </a:outerShdw>
                </a:effectLst>
              </a:rPr>
              <a:t>  lb = 20;</a:t>
            </a:r>
          </a:p>
          <a:p>
            <a:pPr marL="457200" indent="-457200"/>
            <a:r>
              <a:rPr lang="en-US" altLang="zh-CN" sz="2000" b="1" dirty="0">
                <a:effectLst>
                  <a:outerShdw blurRad="38100" dist="38100" dir="2700000" algn="tl">
                    <a:srgbClr val="FFFFFF"/>
                  </a:outerShdw>
                </a:effectLst>
              </a:rPr>
              <a:t>  </a:t>
            </a:r>
            <a:r>
              <a:rPr lang="en-US" altLang="zh-CN" sz="2000" b="1" dirty="0" err="1">
                <a:effectLst>
                  <a:outerShdw blurRad="38100" dist="38100" dir="2700000" algn="tl">
                    <a:srgbClr val="FFFFFF"/>
                  </a:outerShdw>
                </a:effectLst>
              </a:rPr>
              <a:t>nx</a:t>
            </a:r>
            <a:r>
              <a:rPr lang="en-US" altLang="zh-CN" sz="2000" b="1" dirty="0">
                <a:effectLst>
                  <a:outerShdw blurRad="38100" dist="38100" dir="2700000" algn="tl">
                    <a:srgbClr val="FFFFFF"/>
                  </a:outerShdw>
                </a:effectLst>
              </a:rPr>
              <a:t> = 0;  </a:t>
            </a:r>
          </a:p>
        </p:txBody>
      </p:sp>
      <p:sp>
        <p:nvSpPr>
          <p:cNvPr id="1149079" name="Text Box 151"/>
          <p:cNvSpPr txBox="1">
            <a:spLocks noChangeArrowheads="1"/>
          </p:cNvSpPr>
          <p:nvPr/>
        </p:nvSpPr>
        <p:spPr bwMode="auto">
          <a:xfrm>
            <a:off x="574378" y="91480"/>
            <a:ext cx="1755552" cy="4572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pPr algn="ctr">
              <a:spcBef>
                <a:spcPct val="50000"/>
              </a:spcBef>
            </a:pPr>
            <a:r>
              <a:rPr lang="zh-CN" altLang="en-US" b="1" dirty="0">
                <a:solidFill>
                  <a:srgbClr val="FF0000"/>
                </a:solidFill>
                <a:effectLst>
                  <a:outerShdw blurRad="38100" dist="38100" dir="2700000" algn="tl">
                    <a:srgbClr val="000000"/>
                  </a:outerShdw>
                </a:effectLst>
                <a:ea typeface="隶书" panose="02010509060101010101" pitchFamily="49" charset="-122"/>
              </a:rPr>
              <a:t>具体程序：</a:t>
            </a:r>
          </a:p>
        </p:txBody>
      </p:sp>
      <p:sp>
        <p:nvSpPr>
          <p:cNvPr id="1149080" name="Rectangle 152" descr="信纸"/>
          <p:cNvSpPr>
            <a:spLocks noChangeArrowheads="1"/>
          </p:cNvSpPr>
          <p:nvPr/>
        </p:nvSpPr>
        <p:spPr bwMode="auto">
          <a:xfrm>
            <a:off x="6384032" y="361156"/>
            <a:ext cx="5112370" cy="5372100"/>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a:t> </a:t>
            </a:r>
            <a:r>
              <a:rPr lang="en-US" altLang="zh-CN" sz="2000" b="1">
                <a:effectLst>
                  <a:outerShdw blurRad="38100" dist="38100" dir="2700000" algn="tl">
                    <a:srgbClr val="FFFFFF"/>
                  </a:outerShdw>
                </a:effectLst>
              </a:rPr>
              <a:t>while (nx != lb)</a:t>
            </a:r>
          </a:p>
          <a:p>
            <a:pPr marL="457200" indent="-457200"/>
            <a:r>
              <a:rPr lang="en-US" altLang="zh-CN" sz="2000" b="1">
                <a:effectLst>
                  <a:outerShdw blurRad="38100" dist="38100" dir="2700000" algn="tl">
                    <a:srgbClr val="FFFFFF"/>
                  </a:outerShdw>
                </a:effectLst>
              </a:rPr>
              <a:t>    switch (flag[nx])</a:t>
            </a:r>
          </a:p>
          <a:p>
            <a:pPr marL="457200" indent="-457200"/>
            <a:r>
              <a:rPr lang="en-US" altLang="zh-CN" sz="2000" b="1">
                <a:effectLst>
                  <a:outerShdw blurRad="38100" dist="38100" dir="2700000" algn="tl">
                    <a:srgbClr val="FFFFFF"/>
                  </a:outerShdw>
                </a:effectLst>
              </a:rPr>
              <a:t>    {</a:t>
            </a:r>
          </a:p>
          <a:p>
            <a:pPr marL="457200" indent="-457200"/>
            <a:r>
              <a:rPr lang="en-US" altLang="zh-CN" sz="2000" b="1">
                <a:effectLst>
                  <a:outerShdw blurRad="38100" dist="38100" dir="2700000" algn="tl">
                    <a:srgbClr val="FFFFFF"/>
                  </a:outerShdw>
                </a:effectLst>
              </a:rPr>
              <a:t>      </a:t>
            </a:r>
            <a:r>
              <a:rPr lang="en-US" altLang="zh-CN" sz="2000" b="1">
                <a:solidFill>
                  <a:srgbClr val="FF0000"/>
                </a:solidFill>
                <a:effectLst>
                  <a:outerShdw blurRad="38100" dist="38100" dir="2700000" algn="tl">
                    <a:srgbClr val="000000"/>
                  </a:outerShdw>
                </a:effectLst>
              </a:rPr>
              <a:t>case  red:</a:t>
            </a:r>
            <a:r>
              <a:rPr lang="en-US" altLang="zh-CN" sz="2000" b="1">
                <a:effectLst>
                  <a:outerShdw blurRad="38100" dist="38100" dir="2700000" algn="tl">
                    <a:srgbClr val="FFFFFF"/>
                  </a:outerShdw>
                </a:effectLst>
              </a:rPr>
              <a:t>      rr++;</a:t>
            </a:r>
          </a:p>
          <a:p>
            <a:pPr marL="457200" indent="-457200"/>
            <a:r>
              <a:rPr lang="en-US" altLang="zh-CN" sz="2000" b="1">
                <a:effectLst>
                  <a:outerShdw blurRad="38100" dist="38100" dir="2700000" algn="tl">
                    <a:srgbClr val="FFFFFF"/>
                  </a:outerShdw>
                </a:effectLst>
              </a:rPr>
              <a:t>                            temp = flag[nx];</a:t>
            </a:r>
          </a:p>
          <a:p>
            <a:pPr marL="457200" indent="-457200"/>
            <a:r>
              <a:rPr lang="en-US" altLang="zh-CN" sz="2000" b="1">
                <a:effectLst>
                  <a:outerShdw blurRad="38100" dist="38100" dir="2700000" algn="tl">
                    <a:srgbClr val="FFFFFF"/>
                  </a:outerShdw>
                </a:effectLst>
              </a:rPr>
              <a:t>                            flag[nx] = flag[rr];</a:t>
            </a:r>
          </a:p>
          <a:p>
            <a:pPr marL="457200" indent="-457200"/>
            <a:r>
              <a:rPr lang="en-US" altLang="zh-CN" sz="2000" b="1">
                <a:effectLst>
                  <a:outerShdw blurRad="38100" dist="38100" dir="2700000" algn="tl">
                    <a:srgbClr val="FFFFFF"/>
                  </a:outerShdw>
                </a:effectLst>
              </a:rPr>
              <a:t>                            flag[rr] = temp;</a:t>
            </a:r>
          </a:p>
          <a:p>
            <a:pPr marL="457200" indent="-457200"/>
            <a:r>
              <a:rPr lang="en-US" altLang="zh-CN" sz="2000" b="1">
                <a:effectLst>
                  <a:outerShdw blurRad="38100" dist="38100" dir="2700000" algn="tl">
                    <a:srgbClr val="FFFFFF"/>
                  </a:outerShdw>
                </a:effectLst>
              </a:rPr>
              <a:t>                            nx++;</a:t>
            </a:r>
          </a:p>
          <a:p>
            <a:pPr marL="457200" indent="-457200"/>
            <a:r>
              <a:rPr lang="en-US" altLang="zh-CN" sz="2000" b="1">
                <a:effectLst>
                  <a:outerShdw blurRad="38100" dist="38100" dir="2700000" algn="tl">
                    <a:srgbClr val="FFFFFF"/>
                  </a:outerShdw>
                </a:effectLst>
              </a:rPr>
              <a:t>                            break;</a:t>
            </a:r>
          </a:p>
          <a:p>
            <a:pPr marL="457200" indent="-457200"/>
            <a:r>
              <a:rPr lang="en-US" altLang="zh-CN" sz="2000" b="1">
                <a:solidFill>
                  <a:srgbClr val="CC9900"/>
                </a:solidFill>
                <a:effectLst>
                  <a:outerShdw blurRad="38100" dist="38100" dir="2700000" algn="tl">
                    <a:srgbClr val="000000"/>
                  </a:outerShdw>
                </a:effectLst>
              </a:rPr>
              <a:t>      case  white:</a:t>
            </a:r>
            <a:r>
              <a:rPr lang="en-US" altLang="zh-CN" sz="2000" b="1">
                <a:effectLst>
                  <a:outerShdw blurRad="38100" dist="38100" dir="2700000" algn="tl">
                    <a:srgbClr val="FFFFFF"/>
                  </a:outerShdw>
                </a:effectLst>
              </a:rPr>
              <a:t>  nx++;</a:t>
            </a:r>
          </a:p>
          <a:p>
            <a:pPr marL="457200" indent="-457200"/>
            <a:r>
              <a:rPr lang="en-US" altLang="zh-CN" sz="2000" b="1">
                <a:effectLst>
                  <a:outerShdw blurRad="38100" dist="38100" dir="2700000" algn="tl">
                    <a:srgbClr val="FFFFFF"/>
                  </a:outerShdw>
                </a:effectLst>
              </a:rPr>
              <a:t>                            break;</a:t>
            </a:r>
          </a:p>
          <a:p>
            <a:pPr marL="457200" indent="-457200"/>
            <a:r>
              <a:rPr lang="en-US" altLang="zh-CN" sz="2000" b="1">
                <a:effectLst>
                  <a:outerShdw blurRad="38100" dist="38100" dir="2700000" algn="tl">
                    <a:srgbClr val="FFFFFF"/>
                  </a:outerShdw>
                </a:effectLst>
              </a:rPr>
              <a:t>      </a:t>
            </a:r>
            <a:r>
              <a:rPr lang="en-US" altLang="zh-CN" sz="2000" b="1">
                <a:solidFill>
                  <a:schemeClr val="accent2"/>
                </a:solidFill>
                <a:effectLst>
                  <a:outerShdw blurRad="38100" dist="38100" dir="2700000" algn="tl">
                    <a:srgbClr val="000000"/>
                  </a:outerShdw>
                </a:effectLst>
              </a:rPr>
              <a:t>case  blue:</a:t>
            </a:r>
            <a:r>
              <a:rPr lang="en-US" altLang="zh-CN" sz="2000" b="1">
                <a:effectLst>
                  <a:outerShdw blurRad="38100" dist="38100" dir="2700000" algn="tl">
                    <a:srgbClr val="FFFFFF"/>
                  </a:outerShdw>
                </a:effectLst>
              </a:rPr>
              <a:t>     lb--;</a:t>
            </a:r>
          </a:p>
          <a:p>
            <a:pPr marL="457200" indent="-457200"/>
            <a:r>
              <a:rPr lang="en-US" altLang="zh-CN" sz="2000" b="1">
                <a:effectLst>
                  <a:outerShdw blurRad="38100" dist="38100" dir="2700000" algn="tl">
                    <a:srgbClr val="FFFFFF"/>
                  </a:outerShdw>
                </a:effectLst>
              </a:rPr>
              <a:t>                            temp = flag[nx];</a:t>
            </a:r>
          </a:p>
          <a:p>
            <a:pPr marL="457200" indent="-457200"/>
            <a:r>
              <a:rPr lang="en-US" altLang="zh-CN" sz="2000" b="1">
                <a:effectLst>
                  <a:outerShdw blurRad="38100" dist="38100" dir="2700000" algn="tl">
                    <a:srgbClr val="FFFFFF"/>
                  </a:outerShdw>
                </a:effectLst>
              </a:rPr>
              <a:t>                            flag[nx] = flag[lb];</a:t>
            </a:r>
          </a:p>
          <a:p>
            <a:pPr marL="457200" indent="-457200"/>
            <a:r>
              <a:rPr lang="en-US" altLang="zh-CN" sz="2000" b="1">
                <a:effectLst>
                  <a:outerShdw blurRad="38100" dist="38100" dir="2700000" algn="tl">
                    <a:srgbClr val="FFFFFF"/>
                  </a:outerShdw>
                </a:effectLst>
              </a:rPr>
              <a:t>                            flag[lb] = temp;</a:t>
            </a:r>
          </a:p>
          <a:p>
            <a:pPr marL="457200" indent="-457200"/>
            <a:r>
              <a:rPr lang="en-US" altLang="zh-CN" sz="2000" b="1">
                <a:effectLst>
                  <a:outerShdw blurRad="38100" dist="38100" dir="2700000" algn="tl">
                    <a:srgbClr val="FFFFFF"/>
                  </a:outerShdw>
                </a:effectLst>
              </a:rPr>
              <a:t>                            break;</a:t>
            </a:r>
          </a:p>
          <a:p>
            <a:pPr marL="457200" indent="-457200"/>
            <a:r>
              <a:rPr lang="en-US" altLang="zh-CN" sz="2000" b="1">
                <a:effectLst>
                  <a:outerShdw blurRad="38100" dist="38100" dir="2700000" algn="tl">
                    <a:srgbClr val="FFFFFF"/>
                  </a:outerShdw>
                </a:effectLst>
              </a:rPr>
              <a:t>    }  </a:t>
            </a:r>
            <a:r>
              <a:rPr lang="en-US" altLang="zh-CN" sz="2000" b="1">
                <a:solidFill>
                  <a:schemeClr val="accent2"/>
                </a:solidFill>
                <a:effectLst>
                  <a:outerShdw blurRad="38100" dist="38100" dir="2700000" algn="tl">
                    <a:srgbClr val="000000"/>
                  </a:outerShdw>
                </a:effectLst>
              </a:rPr>
              <a:t>//switch</a:t>
            </a:r>
          </a:p>
        </p:txBody>
      </p:sp>
      <p:sp>
        <p:nvSpPr>
          <p:cNvPr id="1149081" name="Rectangle 153" descr="信纸"/>
          <p:cNvSpPr>
            <a:spLocks noChangeArrowheads="1"/>
          </p:cNvSpPr>
          <p:nvPr/>
        </p:nvSpPr>
        <p:spPr bwMode="auto">
          <a:xfrm>
            <a:off x="3503712" y="2649637"/>
            <a:ext cx="4392613" cy="3847207"/>
          </a:xfrm>
          <a:prstGeom prst="rect">
            <a:avLst/>
          </a:prstGeom>
          <a:blipFill dpi="0" rotWithShape="1">
            <a:blip r:embed="rId4"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dirty="0"/>
              <a:t> </a:t>
            </a:r>
            <a:r>
              <a:rPr lang="en-US" altLang="zh-CN" sz="2000" b="1" dirty="0">
                <a:effectLst>
                  <a:outerShdw blurRad="38100" dist="38100" dir="2700000" algn="tl">
                    <a:srgbClr val="FFFFFF"/>
                  </a:outerShdw>
                </a:effectLst>
                <a:ea typeface="楷体_GB2312" pitchFamily="49" charset="-122"/>
              </a:rPr>
              <a:t>for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 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&lt; 20; </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    </a:t>
            </a:r>
            <a:r>
              <a:rPr lang="en-US" altLang="zh-CN" sz="2000" b="1"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b="1" dirty="0">
                <a:solidFill>
                  <a:schemeClr val="accent2"/>
                </a:solidFill>
                <a:effectLst>
                  <a:outerShdw blurRad="38100" dist="38100" dir="2700000" algn="tl">
                    <a:srgbClr val="000000"/>
                  </a:outerShdw>
                </a:effectLst>
                <a:latin typeface="+mn-lt"/>
                <a:ea typeface="楷体" panose="02010609060101010101" pitchFamily="49" charset="-122"/>
              </a:rPr>
              <a:t>显示结果</a:t>
            </a:r>
          </a:p>
          <a:p>
            <a:pPr marL="457200" indent="-457200"/>
            <a:r>
              <a:rPr lang="zh-CN" altLang="en-US" sz="2000" b="1" dirty="0">
                <a:effectLst>
                  <a:outerShdw blurRad="38100" dist="38100" dir="2700000" algn="tl">
                    <a:srgbClr val="FFFFFF"/>
                  </a:outerShdw>
                </a:effectLst>
                <a:ea typeface="楷体_GB2312" pitchFamily="49" charset="-122"/>
              </a:rPr>
              <a:t>    </a:t>
            </a:r>
            <a:r>
              <a:rPr lang="en-US" altLang="zh-CN" sz="2000" b="1" dirty="0">
                <a:effectLst>
                  <a:outerShdw blurRad="38100" dist="38100" dir="2700000" algn="tl">
                    <a:srgbClr val="FFFFFF"/>
                  </a:outerShdw>
                </a:effectLst>
                <a:ea typeface="楷体_GB2312" pitchFamily="49" charset="-122"/>
              </a:rPr>
              <a:t>switch (flag[</a:t>
            </a:r>
            <a:r>
              <a:rPr lang="en-US" altLang="zh-CN" sz="2000" b="1" dirty="0" err="1">
                <a:effectLst>
                  <a:outerShdw blurRad="38100" dist="38100" dir="2700000" algn="tl">
                    <a:srgbClr val="FFFFFF"/>
                  </a:outerShdw>
                </a:effectLst>
                <a:ea typeface="楷体_GB2312" pitchFamily="49" charset="-122"/>
              </a:rPr>
              <a:t>i</a:t>
            </a:r>
            <a:r>
              <a:rPr lang="en-US" altLang="zh-CN" sz="2000" b="1" dirty="0">
                <a:effectLst>
                  <a:outerShdw blurRad="38100" dist="38100" dir="2700000" algn="tl">
                    <a:srgbClr val="FFFFFF"/>
                  </a:outerShdw>
                </a:effectLst>
                <a:ea typeface="楷体_GB2312" pitchFamily="49" charset="-122"/>
              </a:rPr>
              <a:t>])</a:t>
            </a:r>
          </a:p>
          <a:p>
            <a:pPr marL="457200" indent="-457200"/>
            <a:r>
              <a:rPr lang="en-US" altLang="zh-CN" sz="2000" b="1" dirty="0">
                <a:effectLst>
                  <a:outerShdw blurRad="38100" dist="38100" dir="2700000" algn="tl">
                    <a:srgbClr val="FFFFFF"/>
                  </a:outerShdw>
                </a:effectLst>
                <a:ea typeface="楷体_GB2312" pitchFamily="49" charset="-122"/>
              </a:rPr>
              <a:t>    {</a:t>
            </a:r>
          </a:p>
          <a:p>
            <a:pPr marL="457200" indent="-457200"/>
            <a:r>
              <a:rPr lang="en-US" altLang="zh-CN" sz="2000" b="1" dirty="0">
                <a:solidFill>
                  <a:srgbClr val="FF0000"/>
                </a:solidFill>
                <a:effectLst>
                  <a:outerShdw blurRad="38100" dist="38100" dir="2700000" algn="tl">
                    <a:srgbClr val="000000"/>
                  </a:outerShdw>
                </a:effectLst>
                <a:ea typeface="楷体_GB2312" pitchFamily="49" charset="-122"/>
              </a:rPr>
              <a:t>      case  red:</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putchar</a:t>
            </a:r>
            <a:r>
              <a:rPr lang="en-US" altLang="zh-CN" sz="2000" b="1" dirty="0">
                <a:effectLst>
                  <a:outerShdw blurRad="38100" dist="38100" dir="2700000" algn="tl">
                    <a:srgbClr val="FFFFFF"/>
                  </a:outerShdw>
                </a:effectLst>
                <a:ea typeface="楷体_GB2312" pitchFamily="49" charset="-122"/>
              </a:rPr>
              <a:t> ('r');</a:t>
            </a:r>
          </a:p>
          <a:p>
            <a:pPr marL="457200" indent="-457200"/>
            <a:r>
              <a:rPr lang="en-US" altLang="zh-CN" sz="2000" b="1" dirty="0">
                <a:effectLst>
                  <a:outerShdw blurRad="38100" dist="38100" dir="2700000" algn="tl">
                    <a:srgbClr val="FFFFFF"/>
                  </a:outerShdw>
                </a:effectLst>
                <a:ea typeface="楷体_GB2312" pitchFamily="49" charset="-122"/>
              </a:rPr>
              <a:t>                           break;</a:t>
            </a:r>
          </a:p>
          <a:p>
            <a:pPr marL="457200" indent="-457200"/>
            <a:r>
              <a:rPr lang="en-US" altLang="zh-CN" sz="2000" b="1" dirty="0">
                <a:solidFill>
                  <a:srgbClr val="CC9900"/>
                </a:solidFill>
                <a:effectLst>
                  <a:outerShdw blurRad="38100" dist="38100" dir="2700000" algn="tl">
                    <a:srgbClr val="000000"/>
                  </a:outerShdw>
                </a:effectLst>
                <a:ea typeface="楷体_GB2312" pitchFamily="49" charset="-122"/>
              </a:rPr>
              <a:t>      case  white:</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putchar</a:t>
            </a:r>
            <a:r>
              <a:rPr lang="en-US" altLang="zh-CN" sz="2000" b="1" dirty="0">
                <a:effectLst>
                  <a:outerShdw blurRad="38100" dist="38100" dir="2700000" algn="tl">
                    <a:srgbClr val="FFFFFF"/>
                  </a:outerShdw>
                </a:effectLst>
                <a:ea typeface="楷体_GB2312" pitchFamily="49" charset="-122"/>
              </a:rPr>
              <a:t> ('w');</a:t>
            </a:r>
          </a:p>
          <a:p>
            <a:pPr marL="457200" indent="-457200"/>
            <a:r>
              <a:rPr lang="en-US" altLang="zh-CN" sz="2000" b="1" dirty="0">
                <a:effectLst>
                  <a:outerShdw blurRad="38100" dist="38100" dir="2700000" algn="tl">
                    <a:srgbClr val="FFFFFF"/>
                  </a:outerShdw>
                </a:effectLst>
                <a:ea typeface="楷体_GB2312" pitchFamily="49" charset="-122"/>
              </a:rPr>
              <a:t>                           break;</a:t>
            </a:r>
          </a:p>
          <a:p>
            <a:pPr marL="457200" indent="-457200"/>
            <a:r>
              <a:rPr lang="en-US" altLang="zh-CN" sz="2000" b="1" dirty="0">
                <a:solidFill>
                  <a:schemeClr val="accent2"/>
                </a:solidFill>
                <a:effectLst>
                  <a:outerShdw blurRad="38100" dist="38100" dir="2700000" algn="tl">
                    <a:srgbClr val="000000"/>
                  </a:outerShdw>
                </a:effectLst>
                <a:ea typeface="楷体_GB2312" pitchFamily="49" charset="-122"/>
              </a:rPr>
              <a:t>      case  blue:</a:t>
            </a:r>
            <a:r>
              <a:rPr lang="en-US" altLang="zh-CN" sz="2000" b="1" dirty="0">
                <a:effectLst>
                  <a:outerShdw blurRad="38100" dist="38100" dir="2700000" algn="tl">
                    <a:srgbClr val="FFFFFF"/>
                  </a:outerShdw>
                </a:effectLst>
                <a:ea typeface="楷体_GB2312" pitchFamily="49" charset="-122"/>
              </a:rPr>
              <a:t>   </a:t>
            </a:r>
            <a:r>
              <a:rPr lang="en-US" altLang="zh-CN" sz="2000" b="1" dirty="0" err="1">
                <a:effectLst>
                  <a:outerShdw blurRad="38100" dist="38100" dir="2700000" algn="tl">
                    <a:srgbClr val="FFFFFF"/>
                  </a:outerShdw>
                </a:effectLst>
                <a:ea typeface="楷体_GB2312" pitchFamily="49" charset="-122"/>
              </a:rPr>
              <a:t>putchar</a:t>
            </a:r>
            <a:r>
              <a:rPr lang="en-US" altLang="zh-CN" sz="2000" b="1" dirty="0">
                <a:effectLst>
                  <a:outerShdw blurRad="38100" dist="38100" dir="2700000" algn="tl">
                    <a:srgbClr val="FFFFFF"/>
                  </a:outerShdw>
                </a:effectLst>
                <a:ea typeface="楷体_GB2312" pitchFamily="49" charset="-122"/>
              </a:rPr>
              <a:t> ('b');</a:t>
            </a:r>
          </a:p>
          <a:p>
            <a:pPr marL="457200" indent="-457200"/>
            <a:r>
              <a:rPr lang="en-US" altLang="zh-CN" sz="2000" b="1" dirty="0">
                <a:effectLst>
                  <a:outerShdw blurRad="38100" dist="38100" dir="2700000" algn="tl">
                    <a:srgbClr val="FFFFFF"/>
                  </a:outerShdw>
                </a:effectLst>
                <a:ea typeface="楷体_GB2312" pitchFamily="49" charset="-122"/>
              </a:rPr>
              <a:t>                           break;</a:t>
            </a:r>
          </a:p>
          <a:p>
            <a:pPr marL="457200" indent="-457200"/>
            <a:r>
              <a:rPr lang="en-US" altLang="zh-CN" sz="2000" b="1" dirty="0">
                <a:effectLst>
                  <a:outerShdw blurRad="38100" dist="38100" dir="2700000" algn="tl">
                    <a:srgbClr val="FFFFFF"/>
                  </a:outerShdw>
                </a:effectLst>
                <a:ea typeface="楷体_GB2312" pitchFamily="49" charset="-122"/>
              </a:rPr>
              <a:t>    }  </a:t>
            </a:r>
          </a:p>
          <a:p>
            <a:pPr marL="457200" indent="-457200"/>
            <a:r>
              <a:rPr lang="en-US" altLang="zh-CN" sz="2000" b="1" dirty="0">
                <a:effectLst>
                  <a:outerShdw blurRad="38100" dist="38100" dir="2700000" algn="tl">
                    <a:srgbClr val="FFFFFF"/>
                  </a:outerShdw>
                </a:effectLst>
                <a:ea typeface="楷体_GB2312" pitchFamily="49" charset="-122"/>
              </a:rPr>
              <a:t>  return 0;</a:t>
            </a:r>
          </a:p>
          <a:p>
            <a:pPr marL="457200" indent="-457200"/>
            <a:r>
              <a:rPr lang="en-US" altLang="zh-CN" sz="2000" b="1" dirty="0">
                <a:effectLst>
                  <a:outerShdw blurRad="38100" dist="38100" dir="2700000" algn="tl">
                    <a:srgbClr val="FFFFFF"/>
                  </a:outerShdw>
                </a:effectLst>
                <a:ea typeface="楷体_GB2312" pitchFamily="49" charset="-122"/>
              </a:rPr>
              <a:t>}</a:t>
            </a:r>
          </a:p>
        </p:txBody>
      </p:sp>
      <p:grpSp>
        <p:nvGrpSpPr>
          <p:cNvPr id="1149082" name="Group 154"/>
          <p:cNvGrpSpPr/>
          <p:nvPr/>
        </p:nvGrpSpPr>
        <p:grpSpPr bwMode="auto">
          <a:xfrm>
            <a:off x="-9822" y="0"/>
            <a:ext cx="446088" cy="6858000"/>
            <a:chOff x="0" y="0"/>
            <a:chExt cx="281" cy="4320"/>
          </a:xfrm>
        </p:grpSpPr>
        <p:sp>
          <p:nvSpPr>
            <p:cNvPr id="1149083" name="Text Box 15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49084" name="Text Box 15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49078"/>
                                        </p:tgtEl>
                                        <p:attrNameLst>
                                          <p:attrName>style.visibility</p:attrName>
                                        </p:attrNameLst>
                                      </p:cBhvr>
                                      <p:to>
                                        <p:strVal val="visible"/>
                                      </p:to>
                                    </p:set>
                                    <p:animEffect transition="in" filter="box(out)">
                                      <p:cBhvr>
                                        <p:cTn id="7" dur="500"/>
                                        <p:tgtEl>
                                          <p:spTgt spid="1149078"/>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49080"/>
                                        </p:tgtEl>
                                        <p:attrNameLst>
                                          <p:attrName>style.visibility</p:attrName>
                                        </p:attrNameLst>
                                      </p:cBhvr>
                                      <p:to>
                                        <p:strVal val="visible"/>
                                      </p:to>
                                    </p:set>
                                    <p:animEffect transition="in" filter="box(out)">
                                      <p:cBhvr>
                                        <p:cTn id="12" dur="500"/>
                                        <p:tgtEl>
                                          <p:spTgt spid="114908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49081"/>
                                        </p:tgtEl>
                                        <p:attrNameLst>
                                          <p:attrName>style.visibility</p:attrName>
                                        </p:attrNameLst>
                                      </p:cBhvr>
                                      <p:to>
                                        <p:strVal val="visible"/>
                                      </p:to>
                                    </p:set>
                                    <p:animEffect transition="in" filter="box(out)">
                                      <p:cBhvr>
                                        <p:cTn id="17" dur="500"/>
                                        <p:tgtEl>
                                          <p:spTgt spid="114908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078" grpId="0" animBg="1"/>
      <p:bldP spid="1149080" grpId="0" animBg="1"/>
      <p:bldP spid="1149081"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0982" name="Text Box 6"/>
          <p:cNvSpPr txBox="1">
            <a:spLocks noChangeArrowheads="1"/>
          </p:cNvSpPr>
          <p:nvPr/>
        </p:nvSpPr>
        <p:spPr bwMode="auto">
          <a:xfrm>
            <a:off x="458492" y="188914"/>
            <a:ext cx="6651625" cy="579437"/>
          </a:xfrm>
          <a:prstGeom prst="rect">
            <a:avLst/>
          </a:prstGeom>
          <a:noFill/>
          <a:ln w="9525">
            <a:noFill/>
            <a:miter lim="800000"/>
          </a:ln>
          <a:effectLst/>
        </p:spPr>
        <p:txBody>
          <a:bodyPr>
            <a:spAutoFit/>
          </a:bodyPr>
          <a:lstStyle/>
          <a:p>
            <a:pPr>
              <a:spcBef>
                <a:spcPct val="50000"/>
              </a:spcBef>
            </a:pPr>
            <a:r>
              <a:rPr lang="en-US" altLang="zh-CN"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11.7  </a:t>
            </a:r>
            <a:r>
              <a:rPr lang="zh-CN" altLang="en-US" sz="3200" b="1">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复杂数据类型应用综合举例</a:t>
            </a:r>
          </a:p>
        </p:txBody>
      </p:sp>
      <p:sp>
        <p:nvSpPr>
          <p:cNvPr id="1150985" name="Rectangle 9"/>
          <p:cNvSpPr>
            <a:spLocks noChangeArrowheads="1"/>
          </p:cNvSpPr>
          <p:nvPr/>
        </p:nvSpPr>
        <p:spPr bwMode="auto">
          <a:xfrm>
            <a:off x="601367" y="830317"/>
            <a:ext cx="11132141" cy="5262979"/>
          </a:xfrm>
          <a:prstGeom prst="rect">
            <a:avLst/>
          </a:prstGeom>
          <a:noFill/>
          <a:ln w="9525">
            <a:noFill/>
            <a:miter lim="800000"/>
          </a:ln>
          <a:effectLst/>
        </p:spPr>
        <p:txBody>
          <a:bodyPr wrap="square" anchor="ctr">
            <a:spAutoFit/>
          </a:bodyPr>
          <a:lstStyle/>
          <a:p>
            <a:pPr indent="76200">
              <a:tabLst>
                <a:tab pos="266700" algn="l"/>
              </a:tabLst>
            </a:pPr>
            <a:r>
              <a:rPr lang="en-US" altLang="zh-CN" b="1" dirty="0">
                <a:effectLst>
                  <a:outerShdw blurRad="38100" dist="38100" dir="2700000" algn="tl">
                    <a:srgbClr val="FFFFFF"/>
                  </a:outerShdw>
                </a:effectLst>
                <a:ea typeface="楷体_GB2312" pitchFamily="49" charset="-122"/>
              </a:rPr>
              <a:t>       </a:t>
            </a:r>
            <a:r>
              <a:rPr lang="zh-CN" altLang="en-US" b="1" dirty="0">
                <a:effectLst>
                  <a:outerShdw blurRad="38100" dist="38100" dir="2700000" algn="tl">
                    <a:srgbClr val="FFFFFF"/>
                  </a:outerShdw>
                </a:effectLst>
                <a:latin typeface="+mn-lt"/>
                <a:ea typeface="楷体" panose="02010609060101010101" pitchFamily="49" charset="-122"/>
              </a:rPr>
              <a:t>复杂数据类型的应用是广泛的，特别是结构体类型的应用更是如此。因为现实世界中很多信息都是一些基本信息的综合体，要表示这类信息，必须要用到结构体类型，否则对这类信息的处理将变得非常复杂，甚至无法进行处理。下面的实例是一个非常有代表性的程序，它所包含的知识从某种意义上来说是对我们前面所学的核心内容的集中体现，主要知识包括：</a:t>
            </a:r>
          </a:p>
          <a:p>
            <a:pPr marL="703580" indent="-342900">
              <a:buClr>
                <a:schemeClr val="accent1">
                  <a:lumMod val="50000"/>
                </a:schemeClr>
              </a:buClr>
              <a:buFont typeface="Wingdings" panose="05000000000000000000" pitchFamily="2" charset="2"/>
              <a:buChar char="u"/>
              <a:tabLst>
                <a:tab pos="266700" algn="l"/>
              </a:tabLst>
            </a:pPr>
            <a:r>
              <a:rPr lang="zh-CN" altLang="en-US" b="1" dirty="0">
                <a:effectLst>
                  <a:outerShdw blurRad="38100" dist="38100" dir="2700000" algn="tl">
                    <a:srgbClr val="FFFFFF"/>
                  </a:outerShdw>
                </a:effectLst>
                <a:ea typeface="隶书" panose="02010509060101010101" pitchFamily="49" charset="-122"/>
              </a:rPr>
              <a:t> </a:t>
            </a:r>
            <a:r>
              <a:rPr lang="zh-CN" altLang="en-US" b="1" dirty="0">
                <a:solidFill>
                  <a:srgbClr val="339933"/>
                </a:solidFill>
                <a:effectLst>
                  <a:outerShdw blurRad="38100" dist="38100" dir="2700000" algn="tl">
                    <a:srgbClr val="000000"/>
                  </a:outerShdw>
                </a:effectLst>
                <a:ea typeface="隶书" panose="02010509060101010101" pitchFamily="49" charset="-122"/>
              </a:rPr>
              <a:t>结构体类型的定义及应用；</a:t>
            </a: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枚举类型的定义及应用；</a:t>
            </a: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结构体指针（或结构体数组）的应用；</a:t>
            </a: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二级指针的应用；</a:t>
            </a: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结构体指针作为函数参数；</a:t>
            </a: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返回结构体指针的函数；</a:t>
            </a: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二级指针与动态内存分配；</a:t>
            </a: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动态内存的释放；</a:t>
            </a:r>
          </a:p>
          <a:p>
            <a:pPr marL="703580" indent="-342900">
              <a:buClr>
                <a:schemeClr val="accent1">
                  <a:lumMod val="50000"/>
                </a:schemeClr>
              </a:buClr>
              <a:buFont typeface="Wingdings" panose="05000000000000000000" pitchFamily="2" charset="2"/>
              <a:buChar char="u"/>
              <a:tabLst>
                <a:tab pos="266700" algn="l"/>
              </a:tabLst>
            </a:pPr>
            <a:r>
              <a:rPr lang="zh-CN" altLang="en-US" b="1" dirty="0">
                <a:solidFill>
                  <a:srgbClr val="339933"/>
                </a:solidFill>
                <a:effectLst>
                  <a:outerShdw blurRad="38100" dist="38100" dir="2700000" algn="tl">
                    <a:srgbClr val="000000"/>
                  </a:outerShdw>
                </a:effectLst>
                <a:ea typeface="隶书" panose="02010509060101010101" pitchFamily="49" charset="-122"/>
              </a:rPr>
              <a:t> 结构体数组的排序方法等。</a:t>
            </a:r>
          </a:p>
        </p:txBody>
      </p:sp>
      <p:grpSp>
        <p:nvGrpSpPr>
          <p:cNvPr id="1150986" name="Group 10"/>
          <p:cNvGrpSpPr/>
          <p:nvPr/>
        </p:nvGrpSpPr>
        <p:grpSpPr bwMode="auto">
          <a:xfrm>
            <a:off x="-9822" y="0"/>
            <a:ext cx="446088" cy="6858000"/>
            <a:chOff x="0" y="0"/>
            <a:chExt cx="281" cy="4320"/>
          </a:xfrm>
        </p:grpSpPr>
        <p:sp>
          <p:nvSpPr>
            <p:cNvPr id="1150987" name="Text Box 1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spcBef>
                  <a:spcPct val="50000"/>
                </a:spcBef>
              </a:pPr>
              <a:endParaRPr lang="en-US" altLang="zh-CN" sz="1800"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语言程序设计教程       </a:t>
              </a:r>
            </a:p>
            <a:p>
              <a:pPr eaLnBrk="0" hangingPunct="0">
                <a:spcBef>
                  <a:spcPct val="50000"/>
                </a:spcBef>
              </a:pPr>
              <a:r>
                <a:rPr kumimoji="0" lang="zh-CN" altLang="en-US" sz="1600" b="1" dirty="0">
                  <a:solidFill>
                    <a:srgbClr val="3333CC"/>
                  </a:solidFill>
                  <a:latin typeface="Verdana" panose="020B0604030504040204" pitchFamily="34" charset="0"/>
                </a:rPr>
                <a:t>第三版</a:t>
              </a: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endParaRPr lang="zh-CN" altLang="en-US" sz="1600" b="1" dirty="0">
                <a:solidFill>
                  <a:srgbClr val="3333CC"/>
                </a:solidFill>
                <a:latin typeface="Verdana" panose="020B0604030504040204" pitchFamily="34" charset="0"/>
              </a:endParaRPr>
            </a:p>
            <a:p>
              <a:pPr eaLnBrk="0" hangingPunct="0">
                <a:spcBef>
                  <a:spcPct val="50000"/>
                </a:spcBef>
              </a:pPr>
              <a:r>
                <a:rPr lang="zh-CN" altLang="en-US" sz="1600" b="1" dirty="0">
                  <a:solidFill>
                    <a:srgbClr val="3333CC"/>
                  </a:solidFill>
                  <a:latin typeface="Verdana" panose="020B0604030504040204" pitchFamily="34" charset="0"/>
                </a:rPr>
                <a:t>第十一章 </a:t>
              </a:r>
            </a:p>
            <a:p>
              <a:pPr eaLnBrk="0" hangingPunct="0">
                <a:spcBef>
                  <a:spcPct val="50000"/>
                </a:spcBef>
              </a:pPr>
              <a:r>
                <a:rPr lang="zh-CN" altLang="en-US" sz="1600" b="1" dirty="0">
                  <a:solidFill>
                    <a:srgbClr val="3333CC"/>
                  </a:solidFill>
                  <a:latin typeface="Verdana" panose="020B0604030504040204" pitchFamily="34" charset="0"/>
                </a:rPr>
                <a:t>复杂数据类型</a:t>
              </a:r>
            </a:p>
          </p:txBody>
        </p:sp>
        <p:sp>
          <p:nvSpPr>
            <p:cNvPr id="1150988" name="Text Box 1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spcBef>
                  <a:spcPct val="50000"/>
                </a:spcBef>
              </a:pPr>
              <a:r>
                <a:rPr lang="en-US" altLang="zh-CN" sz="1800" b="1">
                  <a:solidFill>
                    <a:srgbClr val="0000FF"/>
                  </a:solidFill>
                  <a:latin typeface="Arial" panose="020B0604020202020204" pitchFamily="34" charset="0"/>
                </a:rPr>
                <a:t>C</a:t>
              </a:r>
            </a:p>
          </p:txBody>
        </p:sp>
      </p:grpSp>
    </p:spTree>
  </p:cSld>
  <p:clrMapOvr>
    <a:masterClrMapping/>
  </p:clrMapOvr>
  <p:transition>
    <p:cover/>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50985">
                                            <p:txEl>
                                              <p:pRg st="0" end="0"/>
                                            </p:txEl>
                                          </p:spTgt>
                                        </p:tgtEl>
                                        <p:attrNameLst>
                                          <p:attrName>style.visibility</p:attrName>
                                        </p:attrNameLst>
                                      </p:cBhvr>
                                      <p:to>
                                        <p:strVal val="visible"/>
                                      </p:to>
                                    </p:set>
                                    <p:animEffect transition="in" filter="box(out)">
                                      <p:cBhvr>
                                        <p:cTn id="7" dur="500"/>
                                        <p:tgtEl>
                                          <p:spTgt spid="115098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50985">
                                            <p:txEl>
                                              <p:pRg st="1" end="1"/>
                                            </p:txEl>
                                          </p:spTgt>
                                        </p:tgtEl>
                                        <p:attrNameLst>
                                          <p:attrName>style.visibility</p:attrName>
                                        </p:attrNameLst>
                                      </p:cBhvr>
                                      <p:to>
                                        <p:strVal val="visible"/>
                                      </p:to>
                                    </p:set>
                                    <p:anim calcmode="lin" valueType="num">
                                      <p:cBhvr additive="base">
                                        <p:cTn id="12" dur="500" fill="hold"/>
                                        <p:tgtEl>
                                          <p:spTgt spid="115098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5098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50985">
                                            <p:txEl>
                                              <p:pRg st="2" end="2"/>
                                            </p:txEl>
                                          </p:spTgt>
                                        </p:tgtEl>
                                        <p:attrNameLst>
                                          <p:attrName>style.visibility</p:attrName>
                                        </p:attrNameLst>
                                      </p:cBhvr>
                                      <p:to>
                                        <p:strVal val="visible"/>
                                      </p:to>
                                    </p:set>
                                    <p:anim calcmode="lin" valueType="num">
                                      <p:cBhvr additive="base">
                                        <p:cTn id="18" dur="500" fill="hold"/>
                                        <p:tgtEl>
                                          <p:spTgt spid="115098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5098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4" name="whoosh.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50985">
                                            <p:txEl>
                                              <p:pRg st="3" end="3"/>
                                            </p:txEl>
                                          </p:spTgt>
                                        </p:tgtEl>
                                        <p:attrNameLst>
                                          <p:attrName>style.visibility</p:attrName>
                                        </p:attrNameLst>
                                      </p:cBhvr>
                                      <p:to>
                                        <p:strVal val="visible"/>
                                      </p:to>
                                    </p:set>
                                    <p:anim calcmode="lin" valueType="num">
                                      <p:cBhvr additive="base">
                                        <p:cTn id="24" dur="500" fill="hold"/>
                                        <p:tgtEl>
                                          <p:spTgt spid="115098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5098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4" name="whoosh.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150985">
                                            <p:txEl>
                                              <p:pRg st="4" end="4"/>
                                            </p:txEl>
                                          </p:spTgt>
                                        </p:tgtEl>
                                        <p:attrNameLst>
                                          <p:attrName>style.visibility</p:attrName>
                                        </p:attrNameLst>
                                      </p:cBhvr>
                                      <p:to>
                                        <p:strVal val="visible"/>
                                      </p:to>
                                    </p:set>
                                    <p:anim calcmode="lin" valueType="num">
                                      <p:cBhvr additive="base">
                                        <p:cTn id="30" dur="500" fill="hold"/>
                                        <p:tgtEl>
                                          <p:spTgt spid="115098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5098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4"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50985">
                                            <p:txEl>
                                              <p:pRg st="5" end="5"/>
                                            </p:txEl>
                                          </p:spTgt>
                                        </p:tgtEl>
                                        <p:attrNameLst>
                                          <p:attrName>style.visibility</p:attrName>
                                        </p:attrNameLst>
                                      </p:cBhvr>
                                      <p:to>
                                        <p:strVal val="visible"/>
                                      </p:to>
                                    </p:set>
                                    <p:anim calcmode="lin" valueType="num">
                                      <p:cBhvr additive="base">
                                        <p:cTn id="36" dur="500" fill="hold"/>
                                        <p:tgtEl>
                                          <p:spTgt spid="115098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5098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4" name="whoosh.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50985">
                                            <p:txEl>
                                              <p:pRg st="6" end="6"/>
                                            </p:txEl>
                                          </p:spTgt>
                                        </p:tgtEl>
                                        <p:attrNameLst>
                                          <p:attrName>style.visibility</p:attrName>
                                        </p:attrNameLst>
                                      </p:cBhvr>
                                      <p:to>
                                        <p:strVal val="visible"/>
                                      </p:to>
                                    </p:set>
                                    <p:anim calcmode="lin" valueType="num">
                                      <p:cBhvr additive="base">
                                        <p:cTn id="42" dur="500" fill="hold"/>
                                        <p:tgtEl>
                                          <p:spTgt spid="115098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150985">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whoosh.wav"/>
                                        </p:tgtEl>
                                      </p:cMediaNode>
                                    </p:audio>
                                  </p:sub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150985">
                                            <p:txEl>
                                              <p:pRg st="7" end="7"/>
                                            </p:txEl>
                                          </p:spTgt>
                                        </p:tgtEl>
                                        <p:attrNameLst>
                                          <p:attrName>style.visibility</p:attrName>
                                        </p:attrNameLst>
                                      </p:cBhvr>
                                      <p:to>
                                        <p:strVal val="visible"/>
                                      </p:to>
                                    </p:set>
                                    <p:anim calcmode="lin" valueType="num">
                                      <p:cBhvr additive="base">
                                        <p:cTn id="48" dur="500" fill="hold"/>
                                        <p:tgtEl>
                                          <p:spTgt spid="1150985">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150985">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6"/>
                                            </p:cond>
                                          </p:stCondLst>
                                          <p:endCondLst>
                                            <p:cond evt="onStopAudio" delay="0">
                                              <p:tgtEl>
                                                <p:sldTgt/>
                                              </p:tgtEl>
                                            </p:cond>
                                          </p:endCondLst>
                                        </p:cTn>
                                        <p:tgtEl>
                                          <p:sndTgt r:embed="rId4" name="whoosh.wav"/>
                                        </p:tgtEl>
                                      </p:cMediaNode>
                                    </p:audio>
                                  </p:sub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1150985">
                                            <p:txEl>
                                              <p:pRg st="8" end="8"/>
                                            </p:txEl>
                                          </p:spTgt>
                                        </p:tgtEl>
                                        <p:attrNameLst>
                                          <p:attrName>style.visibility</p:attrName>
                                        </p:attrNameLst>
                                      </p:cBhvr>
                                      <p:to>
                                        <p:strVal val="visible"/>
                                      </p:to>
                                    </p:set>
                                    <p:anim calcmode="lin" valueType="num">
                                      <p:cBhvr additive="base">
                                        <p:cTn id="54" dur="500" fill="hold"/>
                                        <p:tgtEl>
                                          <p:spTgt spid="1150985">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1150985">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2"/>
                                            </p:cond>
                                          </p:stCondLst>
                                          <p:endCondLst>
                                            <p:cond evt="onStopAudio" delay="0">
                                              <p:tgtEl>
                                                <p:sldTgt/>
                                              </p:tgtEl>
                                            </p:cond>
                                          </p:endCondLst>
                                        </p:cTn>
                                        <p:tgtEl>
                                          <p:sndTgt r:embed="rId4" name="whoosh.wav"/>
                                        </p:tgtEl>
                                      </p:cMediaNode>
                                    </p:audio>
                                  </p:sub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150985">
                                            <p:txEl>
                                              <p:pRg st="9" end="9"/>
                                            </p:txEl>
                                          </p:spTgt>
                                        </p:tgtEl>
                                        <p:attrNameLst>
                                          <p:attrName>style.visibility</p:attrName>
                                        </p:attrNameLst>
                                      </p:cBhvr>
                                      <p:to>
                                        <p:strVal val="visible"/>
                                      </p:to>
                                    </p:set>
                                    <p:anim calcmode="lin" valueType="num">
                                      <p:cBhvr additive="base">
                                        <p:cTn id="60" dur="500" fill="hold"/>
                                        <p:tgtEl>
                                          <p:spTgt spid="1150985">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150985">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8"/>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37916</Words>
  <Application>Microsoft Office PowerPoint</Application>
  <PresentationFormat>宽屏</PresentationFormat>
  <Paragraphs>5629</Paragraphs>
  <Slides>106</Slides>
  <Notes>63</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106</vt:i4>
      </vt:variant>
    </vt:vector>
  </HeadingPairs>
  <TitlesOfParts>
    <vt:vector size="119" baseType="lpstr">
      <vt:lpstr>华文琥珀</vt:lpstr>
      <vt:lpstr>楷体</vt:lpstr>
      <vt:lpstr>楷体_GB2312</vt:lpstr>
      <vt:lpstr>隶书</vt:lpstr>
      <vt:lpstr>宋体</vt:lpstr>
      <vt:lpstr>微软雅黑</vt:lpstr>
      <vt:lpstr>Arial</vt:lpstr>
      <vt:lpstr>Times New Roman</vt:lpstr>
      <vt:lpstr>Verdana</vt:lpstr>
      <vt:lpstr>Wingdings</vt:lpstr>
      <vt:lpstr>默认设计模板</vt:lpstr>
      <vt:lpstr>Bold Stripes</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结构体变量的初始化和引用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11.2.6 结构体数组的应用举例</vt:lpstr>
      <vt:lpstr>PowerPoint 演示文稿</vt:lpstr>
      <vt:lpstr>PowerPoint 演示文稿</vt:lpstr>
      <vt:lpstr>PowerPoint 演示文稿</vt:lpstr>
      <vt:lpstr>11.2  结构体指针</vt:lpstr>
      <vt:lpstr>1 指向结构体变量的指针</vt:lpstr>
      <vt:lpstr>1 指向结构体变量的指针</vt:lpstr>
      <vt:lpstr>PowerPoint 演示文稿</vt:lpstr>
      <vt:lpstr>PowerPoint 演示文稿</vt:lpstr>
      <vt:lpstr>PowerPoint 演示文稿</vt:lpstr>
      <vt:lpstr>PowerPoint 演示文稿</vt:lpstr>
      <vt:lpstr>2 指向结构体数组的指针</vt:lpstr>
      <vt:lpstr>PowerPoint 演示文稿</vt:lpstr>
      <vt:lpstr>PowerPoint 演示文稿</vt:lpstr>
      <vt:lpstr>PowerPoint 演示文稿</vt:lpstr>
      <vt:lpstr>PowerPoint 演示文稿</vt:lpstr>
      <vt:lpstr>PowerPoint 演示文稿</vt:lpstr>
      <vt:lpstr>PowerPoint 演示文稿</vt:lpstr>
      <vt:lpstr>3  用结构体变量和结构体变量的指针作函数参数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杨 烨</cp:lastModifiedBy>
  <cp:revision>1488</cp:revision>
  <dcterms:created xsi:type="dcterms:W3CDTF">1999-05-31T10:27:00Z</dcterms:created>
  <dcterms:modified xsi:type="dcterms:W3CDTF">2022-12-20T05:36:45Z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