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13"/>
  </p:notesMasterIdLst>
  <p:sldIdLst>
    <p:sldId id="304" r:id="rId3"/>
    <p:sldId id="305" r:id="rId4"/>
    <p:sldId id="258" r:id="rId5"/>
    <p:sldId id="288" r:id="rId6"/>
    <p:sldId id="291" r:id="rId7"/>
    <p:sldId id="306" r:id="rId8"/>
    <p:sldId id="293" r:id="rId9"/>
    <p:sldId id="307" r:id="rId10"/>
    <p:sldId id="298" r:id="rId11"/>
    <p:sldId id="309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8C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1" d="100"/>
          <a:sy n="81" d="100"/>
        </p:scale>
        <p:origin x="725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2338B5-97B1-4326-9FD1-E3DEDF2B1CA4}" type="datetimeFigureOut">
              <a:rPr lang="zh-CN" altLang="en-US" smtClean="0"/>
              <a:t>2020/5/11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19AA01-30F6-4120-BECE-57A6178A8E7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41FE19F-8A09-446A-AC2D-D4899BEC8F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41FE19F-8A09-446A-AC2D-D4899BEC8F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41FE19F-8A09-446A-AC2D-D4899BEC8F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41FE19F-8A09-446A-AC2D-D4899BEC8F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3904F17-ECFF-4AD9-91E2-6471117A225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3904F17-ECFF-4AD9-91E2-6471117A225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41FE19F-8A09-446A-AC2D-D4899BEC8F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3904F17-ECFF-4AD9-91E2-6471117A225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41FE19F-8A09-446A-AC2D-D4899BEC8F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3904F17-ECFF-4AD9-91E2-6471117A225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8D676-420F-47F8-B022-085833941F52}" type="datetimeFigureOut">
              <a:rPr lang="zh-CN" altLang="en-US" smtClean="0"/>
              <a:t>2020/5/11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C0740-5981-4BF3-9753-4BE1752DA2E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8D676-420F-47F8-B022-085833941F52}" type="datetimeFigureOut">
              <a:rPr lang="zh-CN" altLang="en-US" smtClean="0"/>
              <a:t>2020/5/11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C0740-5981-4BF3-9753-4BE1752DA2E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8D676-420F-47F8-B022-085833941F52}" type="datetimeFigureOut">
              <a:rPr lang="zh-CN" altLang="en-US" smtClean="0"/>
              <a:t>2020/5/11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C0740-5981-4BF3-9753-4BE1752DA2E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6417A-9088-471D-ABEE-FF2D087B9A2D}" type="datetimeFigureOut">
              <a:rPr lang="zh-CN" altLang="en-US" smtClean="0"/>
              <a:t>2020/5/11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ED28-A53A-439C-B4C9-B9AB3D95FA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8000">
        <p:random/>
      </p:transition>
    </mc:Choice>
    <mc:Fallback xmlns="">
      <p:transition spd="slow" advClick="0" advTm="8000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6417A-9088-471D-ABEE-FF2D087B9A2D}" type="datetimeFigureOut">
              <a:rPr lang="zh-CN" altLang="en-US" smtClean="0"/>
              <a:t>2020/5/11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ED28-A53A-439C-B4C9-B9AB3D95FA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8000">
        <p:random/>
      </p:transition>
    </mc:Choice>
    <mc:Fallback xmlns="">
      <p:transition spd="slow" advClick="0" advTm="8000">
        <p:random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6417A-9088-471D-ABEE-FF2D087B9A2D}" type="datetimeFigureOut">
              <a:rPr lang="zh-CN" altLang="en-US" smtClean="0"/>
              <a:t>2020/5/11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ED28-A53A-439C-B4C9-B9AB3D95FA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8000">
        <p:random/>
      </p:transition>
    </mc:Choice>
    <mc:Fallback xmlns="">
      <p:transition spd="slow" advClick="0" advTm="8000">
        <p:random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6417A-9088-471D-ABEE-FF2D087B9A2D}" type="datetimeFigureOut">
              <a:rPr lang="zh-CN" altLang="en-US" smtClean="0"/>
              <a:t>2020/5/11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ED28-A53A-439C-B4C9-B9AB3D95FA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8000">
        <p:random/>
      </p:transition>
    </mc:Choice>
    <mc:Fallback xmlns="">
      <p:transition spd="slow" advClick="0" advTm="8000">
        <p:random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6417A-9088-471D-ABEE-FF2D087B9A2D}" type="datetimeFigureOut">
              <a:rPr lang="zh-CN" altLang="en-US" smtClean="0"/>
              <a:t>2020/5/11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ED28-A53A-439C-B4C9-B9AB3D95FA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8000">
        <p:random/>
      </p:transition>
    </mc:Choice>
    <mc:Fallback xmlns="">
      <p:transition spd="slow" advClick="0" advTm="8000">
        <p:random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6417A-9088-471D-ABEE-FF2D087B9A2D}" type="datetimeFigureOut">
              <a:rPr lang="zh-CN" altLang="en-US" smtClean="0"/>
              <a:t>2020/5/11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ED28-A53A-439C-B4C9-B9AB3D95FA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8000">
        <p:random/>
      </p:transition>
    </mc:Choice>
    <mc:Fallback xmlns="">
      <p:transition spd="slow" advClick="0" advTm="8000">
        <p:random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6417A-9088-471D-ABEE-FF2D087B9A2D}" type="datetimeFigureOut">
              <a:rPr lang="zh-CN" altLang="en-US" smtClean="0"/>
              <a:t>2020/5/11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ED28-A53A-439C-B4C9-B9AB3D95FA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8000">
        <p:random/>
      </p:transition>
    </mc:Choice>
    <mc:Fallback xmlns="">
      <p:transition spd="slow" advClick="0" advTm="8000">
        <p:random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6417A-9088-471D-ABEE-FF2D087B9A2D}" type="datetimeFigureOut">
              <a:rPr lang="zh-CN" altLang="en-US" smtClean="0"/>
              <a:t>2020/5/11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ED28-A53A-439C-B4C9-B9AB3D95FA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8000">
        <p:random/>
      </p:transition>
    </mc:Choice>
    <mc:Fallback xmlns="">
      <p:transition spd="slow" advClick="0" advTm="8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8D676-420F-47F8-B022-085833941F52}" type="datetimeFigureOut">
              <a:rPr lang="zh-CN" altLang="en-US" smtClean="0"/>
              <a:t>2020/5/11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C0740-5981-4BF3-9753-4BE1752DA2E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6417A-9088-471D-ABEE-FF2D087B9A2D}" type="datetimeFigureOut">
              <a:rPr lang="zh-CN" altLang="en-US" smtClean="0"/>
              <a:t>2020/5/11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ED28-A53A-439C-B4C9-B9AB3D95FA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8000">
        <p:random/>
      </p:transition>
    </mc:Choice>
    <mc:Fallback xmlns="">
      <p:transition spd="slow" advClick="0" advTm="8000">
        <p:random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6417A-9088-471D-ABEE-FF2D087B9A2D}" type="datetimeFigureOut">
              <a:rPr lang="zh-CN" altLang="en-US" smtClean="0"/>
              <a:t>2020/5/11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ED28-A53A-439C-B4C9-B9AB3D95FA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8000">
        <p:random/>
      </p:transition>
    </mc:Choice>
    <mc:Fallback xmlns="">
      <p:transition spd="slow" advClick="0" advTm="8000">
        <p:random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6417A-9088-471D-ABEE-FF2D087B9A2D}" type="datetimeFigureOut">
              <a:rPr lang="zh-CN" altLang="en-US" smtClean="0"/>
              <a:t>2020/5/11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ED28-A53A-439C-B4C9-B9AB3D95FA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8000">
        <p:random/>
      </p:transition>
    </mc:Choice>
    <mc:Fallback xmlns="">
      <p:transition spd="slow" advClick="0" advTm="8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8D676-420F-47F8-B022-085833941F52}" type="datetimeFigureOut">
              <a:rPr lang="zh-CN" altLang="en-US" smtClean="0"/>
              <a:t>2020/5/11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C0740-5981-4BF3-9753-4BE1752DA2E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8D676-420F-47F8-B022-085833941F52}" type="datetimeFigureOut">
              <a:rPr lang="zh-CN" altLang="en-US" smtClean="0"/>
              <a:t>2020/5/11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C0740-5981-4BF3-9753-4BE1752DA2E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8D676-420F-47F8-B022-085833941F52}" type="datetimeFigureOut">
              <a:rPr lang="zh-CN" altLang="en-US" smtClean="0"/>
              <a:t>2020/5/11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C0740-5981-4BF3-9753-4BE1752DA2E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8D676-420F-47F8-B022-085833941F52}" type="datetimeFigureOut">
              <a:rPr lang="zh-CN" altLang="en-US" smtClean="0"/>
              <a:t>2020/5/11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C0740-5981-4BF3-9753-4BE1752DA2E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8D676-420F-47F8-B022-085833941F52}" type="datetimeFigureOut">
              <a:rPr lang="zh-CN" altLang="en-US" smtClean="0"/>
              <a:t>2020/5/11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C0740-5981-4BF3-9753-4BE1752DA2E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8D676-420F-47F8-B022-085833941F52}" type="datetimeFigureOut">
              <a:rPr lang="zh-CN" altLang="en-US" smtClean="0"/>
              <a:t>2020/5/11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C0740-5981-4BF3-9753-4BE1752DA2E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8D676-420F-47F8-B022-085833941F52}" type="datetimeFigureOut">
              <a:rPr lang="zh-CN" altLang="en-US" smtClean="0"/>
              <a:t>2020/5/11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C0740-5981-4BF3-9753-4BE1752DA2E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8D676-420F-47F8-B022-085833941F52}" type="datetimeFigureOut">
              <a:rPr lang="zh-CN" altLang="en-US" smtClean="0"/>
              <a:t>2020/5/11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C0740-5981-4BF3-9753-4BE1752DA2E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6417A-9088-471D-ABEE-FF2D087B9A2D}" type="datetimeFigureOut">
              <a:rPr lang="zh-CN" altLang="en-US" smtClean="0"/>
              <a:t>2020/5/11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BED28-A53A-439C-B4C9-B9AB3D95FA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1500" advClick="0" advTm="8000">
        <p:random/>
      </p:transition>
    </mc:Choice>
    <mc:Fallback xmlns="">
      <p:transition spd="slow" advClick="0" advTm="800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 8"/>
          <p:cNvSpPr/>
          <p:nvPr/>
        </p:nvSpPr>
        <p:spPr bwMode="auto">
          <a:xfrm>
            <a:off x="-1" y="-3175"/>
            <a:ext cx="4001497" cy="3999116"/>
          </a:xfrm>
          <a:custGeom>
            <a:avLst/>
            <a:gdLst>
              <a:gd name="T0" fmla="*/ 0 w 1681"/>
              <a:gd name="T1" fmla="*/ 1680 h 1680"/>
              <a:gd name="T2" fmla="*/ 1681 w 1681"/>
              <a:gd name="T3" fmla="*/ 0 h 1680"/>
              <a:gd name="T4" fmla="*/ 0 w 1681"/>
              <a:gd name="T5" fmla="*/ 0 h 1680"/>
              <a:gd name="T6" fmla="*/ 0 w 1681"/>
              <a:gd name="T7" fmla="*/ 1680 h 1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81" h="1680">
                <a:moveTo>
                  <a:pt x="0" y="1680"/>
                </a:moveTo>
                <a:lnTo>
                  <a:pt x="1681" y="0"/>
                </a:lnTo>
                <a:lnTo>
                  <a:pt x="0" y="0"/>
                </a:lnTo>
                <a:lnTo>
                  <a:pt x="0" y="1680"/>
                </a:lnTo>
                <a:close/>
              </a:path>
            </a:pathLst>
          </a:cu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Arial" panose="020B0604020202020204"/>
              <a:ea typeface="思源黑体 CN Regular"/>
              <a:cs typeface="+mn-ea"/>
            </a:endParaRPr>
          </a:p>
        </p:txBody>
      </p:sp>
      <p:sp>
        <p:nvSpPr>
          <p:cNvPr id="44" name="Freeform 9"/>
          <p:cNvSpPr/>
          <p:nvPr/>
        </p:nvSpPr>
        <p:spPr bwMode="auto">
          <a:xfrm>
            <a:off x="427052" y="1839666"/>
            <a:ext cx="4591843" cy="2297112"/>
          </a:xfrm>
          <a:custGeom>
            <a:avLst/>
            <a:gdLst>
              <a:gd name="T0" fmla="*/ 0 w 1929"/>
              <a:gd name="T1" fmla="*/ 965 h 965"/>
              <a:gd name="T2" fmla="*/ 1929 w 1929"/>
              <a:gd name="T3" fmla="*/ 965 h 965"/>
              <a:gd name="T4" fmla="*/ 965 w 1929"/>
              <a:gd name="T5" fmla="*/ 0 h 965"/>
              <a:gd name="T6" fmla="*/ 0 w 1929"/>
              <a:gd name="T7" fmla="*/ 965 h 9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29" h="965">
                <a:moveTo>
                  <a:pt x="0" y="965"/>
                </a:moveTo>
                <a:lnTo>
                  <a:pt x="1929" y="965"/>
                </a:lnTo>
                <a:lnTo>
                  <a:pt x="965" y="0"/>
                </a:lnTo>
                <a:lnTo>
                  <a:pt x="0" y="965"/>
                </a:lnTo>
                <a:close/>
              </a:path>
            </a:pathLst>
          </a:custGeom>
          <a:solidFill>
            <a:srgbClr val="1C8CA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Regular"/>
              <a:ea typeface="思源黑体 CN Regular"/>
              <a:cs typeface="+mn-ea"/>
            </a:endParaRPr>
          </a:p>
        </p:txBody>
      </p:sp>
      <p:sp>
        <p:nvSpPr>
          <p:cNvPr id="46" name="Freeform 11"/>
          <p:cNvSpPr/>
          <p:nvPr/>
        </p:nvSpPr>
        <p:spPr bwMode="auto">
          <a:xfrm>
            <a:off x="3333348" y="573088"/>
            <a:ext cx="849813" cy="1711527"/>
          </a:xfrm>
          <a:custGeom>
            <a:avLst/>
            <a:gdLst>
              <a:gd name="T0" fmla="*/ 357 w 357"/>
              <a:gd name="T1" fmla="*/ 719 h 719"/>
              <a:gd name="T2" fmla="*/ 357 w 357"/>
              <a:gd name="T3" fmla="*/ 0 h 719"/>
              <a:gd name="T4" fmla="*/ 0 w 357"/>
              <a:gd name="T5" fmla="*/ 359 h 719"/>
              <a:gd name="T6" fmla="*/ 357 w 357"/>
              <a:gd name="T7" fmla="*/ 719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57" h="719">
                <a:moveTo>
                  <a:pt x="357" y="719"/>
                </a:moveTo>
                <a:lnTo>
                  <a:pt x="357" y="0"/>
                </a:lnTo>
                <a:lnTo>
                  <a:pt x="0" y="359"/>
                </a:lnTo>
                <a:lnTo>
                  <a:pt x="357" y="719"/>
                </a:lnTo>
                <a:close/>
              </a:path>
            </a:pathLst>
          </a:custGeom>
          <a:solidFill>
            <a:srgbClr val="1C8CA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思源黑体 CN Regular"/>
              <a:cs typeface="+mn-ea"/>
            </a:endParaRPr>
          </a:p>
        </p:txBody>
      </p:sp>
      <p:sp>
        <p:nvSpPr>
          <p:cNvPr id="47" name="Freeform 12"/>
          <p:cNvSpPr/>
          <p:nvPr/>
        </p:nvSpPr>
        <p:spPr bwMode="auto">
          <a:xfrm>
            <a:off x="155478" y="4469836"/>
            <a:ext cx="3992820" cy="1991923"/>
          </a:xfrm>
          <a:custGeom>
            <a:avLst/>
            <a:gdLst>
              <a:gd name="T0" fmla="*/ 1335 w 1335"/>
              <a:gd name="T1" fmla="*/ 0 h 666"/>
              <a:gd name="T2" fmla="*/ 0 w 1335"/>
              <a:gd name="T3" fmla="*/ 0 h 666"/>
              <a:gd name="T4" fmla="*/ 668 w 1335"/>
              <a:gd name="T5" fmla="*/ 666 h 666"/>
              <a:gd name="T6" fmla="*/ 1335 w 1335"/>
              <a:gd name="T7" fmla="*/ 0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35" h="666">
                <a:moveTo>
                  <a:pt x="1335" y="0"/>
                </a:moveTo>
                <a:lnTo>
                  <a:pt x="0" y="0"/>
                </a:lnTo>
                <a:lnTo>
                  <a:pt x="668" y="666"/>
                </a:lnTo>
                <a:lnTo>
                  <a:pt x="1335" y="0"/>
                </a:lnTo>
                <a:close/>
              </a:path>
            </a:pathLst>
          </a:cu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思源黑体 CN Regular"/>
              <a:cs typeface="+mn-ea"/>
            </a:endParaRPr>
          </a:p>
        </p:txBody>
      </p:sp>
      <p:sp>
        <p:nvSpPr>
          <p:cNvPr id="34" name="Freeform 6"/>
          <p:cNvSpPr/>
          <p:nvPr/>
        </p:nvSpPr>
        <p:spPr bwMode="auto">
          <a:xfrm>
            <a:off x="10779124" y="4528072"/>
            <a:ext cx="804863" cy="1609725"/>
          </a:xfrm>
          <a:custGeom>
            <a:avLst/>
            <a:gdLst>
              <a:gd name="T0" fmla="*/ 507 w 507"/>
              <a:gd name="T1" fmla="*/ 1014 h 1014"/>
              <a:gd name="T2" fmla="*/ 507 w 507"/>
              <a:gd name="T3" fmla="*/ 0 h 1014"/>
              <a:gd name="T4" fmla="*/ 0 w 507"/>
              <a:gd name="T5" fmla="*/ 507 h 1014"/>
              <a:gd name="T6" fmla="*/ 507 w 507"/>
              <a:gd name="T7" fmla="*/ 1014 h 10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07" h="1014">
                <a:moveTo>
                  <a:pt x="507" y="1014"/>
                </a:moveTo>
                <a:lnTo>
                  <a:pt x="507" y="0"/>
                </a:lnTo>
                <a:lnTo>
                  <a:pt x="0" y="507"/>
                </a:lnTo>
                <a:lnTo>
                  <a:pt x="507" y="1014"/>
                </a:lnTo>
                <a:close/>
              </a:path>
            </a:pathLst>
          </a:cu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思源黑体 CN Regular"/>
              <a:cs typeface="+mn-ea"/>
            </a:endParaRPr>
          </a:p>
        </p:txBody>
      </p:sp>
      <p:sp>
        <p:nvSpPr>
          <p:cNvPr id="35" name="Freeform 7"/>
          <p:cNvSpPr/>
          <p:nvPr/>
        </p:nvSpPr>
        <p:spPr bwMode="auto">
          <a:xfrm>
            <a:off x="11745912" y="4670947"/>
            <a:ext cx="369888" cy="736600"/>
          </a:xfrm>
          <a:custGeom>
            <a:avLst/>
            <a:gdLst>
              <a:gd name="T0" fmla="*/ 0 w 233"/>
              <a:gd name="T1" fmla="*/ 0 h 464"/>
              <a:gd name="T2" fmla="*/ 0 w 233"/>
              <a:gd name="T3" fmla="*/ 464 h 464"/>
              <a:gd name="T4" fmla="*/ 233 w 233"/>
              <a:gd name="T5" fmla="*/ 231 h 464"/>
              <a:gd name="T6" fmla="*/ 0 w 233"/>
              <a:gd name="T7" fmla="*/ 0 h 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" h="464">
                <a:moveTo>
                  <a:pt x="0" y="0"/>
                </a:moveTo>
                <a:lnTo>
                  <a:pt x="0" y="464"/>
                </a:lnTo>
                <a:lnTo>
                  <a:pt x="233" y="231"/>
                </a:lnTo>
                <a:lnTo>
                  <a:pt x="0" y="0"/>
                </a:lnTo>
                <a:close/>
              </a:path>
            </a:pathLst>
          </a:custGeom>
          <a:solidFill>
            <a:srgbClr val="1C8CA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Regular"/>
              <a:ea typeface="思源黑体 CN Regular"/>
              <a:cs typeface="+mn-ea"/>
            </a:endParaRPr>
          </a:p>
        </p:txBody>
      </p:sp>
      <p:sp>
        <p:nvSpPr>
          <p:cNvPr id="36" name="Freeform 18"/>
          <p:cNvSpPr/>
          <p:nvPr/>
        </p:nvSpPr>
        <p:spPr bwMode="auto">
          <a:xfrm>
            <a:off x="9236074" y="5445647"/>
            <a:ext cx="2832100" cy="1416050"/>
          </a:xfrm>
          <a:custGeom>
            <a:avLst/>
            <a:gdLst>
              <a:gd name="T0" fmla="*/ 1784 w 1784"/>
              <a:gd name="T1" fmla="*/ 892 h 892"/>
              <a:gd name="T2" fmla="*/ 0 w 1784"/>
              <a:gd name="T3" fmla="*/ 892 h 892"/>
              <a:gd name="T4" fmla="*/ 892 w 1784"/>
              <a:gd name="T5" fmla="*/ 0 h 892"/>
              <a:gd name="T6" fmla="*/ 1784 w 1784"/>
              <a:gd name="T7" fmla="*/ 892 h 8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84" h="892">
                <a:moveTo>
                  <a:pt x="1784" y="892"/>
                </a:moveTo>
                <a:lnTo>
                  <a:pt x="0" y="892"/>
                </a:lnTo>
                <a:lnTo>
                  <a:pt x="892" y="0"/>
                </a:lnTo>
                <a:lnTo>
                  <a:pt x="1784" y="892"/>
                </a:lnTo>
                <a:close/>
              </a:path>
            </a:pathLst>
          </a:custGeom>
          <a:solidFill>
            <a:srgbClr val="1C8CA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Regular"/>
              <a:ea typeface="思源黑体 CN Regular"/>
              <a:cs typeface="+mn-ea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6748445" y="309616"/>
            <a:ext cx="2884123" cy="187743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1600" b="1" i="0" u="none" strike="noStrike" kern="1200" cap="none" spc="0" normalizeH="0" baseline="0" noProof="0" dirty="0">
                <a:ln>
                  <a:noFill/>
                </a:ln>
                <a:solidFill>
                  <a:srgbClr val="FFAB3F"/>
                </a:solidFill>
                <a:effectLst/>
                <a:uLnTx/>
                <a:uFillTx/>
                <a:latin typeface="Agency FB" panose="020B0503020202020204" pitchFamily="34" charset="0"/>
                <a:ea typeface="思源黑体 CN Regular"/>
                <a:cs typeface="+mn-ea"/>
              </a:rPr>
              <a:t>2020</a:t>
            </a:r>
            <a:endParaRPr kumimoji="0" lang="zh-CN" altLang="en-US" sz="11600" b="1" i="0" u="none" strike="noStrike" kern="1200" cap="none" spc="0" normalizeH="0" baseline="0" noProof="0" dirty="0">
              <a:ln>
                <a:noFill/>
              </a:ln>
              <a:solidFill>
                <a:srgbClr val="FFAB3F"/>
              </a:solidFill>
              <a:effectLst/>
              <a:uLnTx/>
              <a:uFillTx/>
              <a:latin typeface="Agency FB" panose="020B0503020202020204" pitchFamily="34" charset="0"/>
              <a:ea typeface="思源黑体 CN Regular"/>
              <a:cs typeface="+mn-ea"/>
            </a:endParaRPr>
          </a:p>
        </p:txBody>
      </p:sp>
      <p:sp>
        <p:nvSpPr>
          <p:cNvPr id="39" name="TextBox 14"/>
          <p:cNvSpPr txBox="1"/>
          <p:nvPr/>
        </p:nvSpPr>
        <p:spPr>
          <a:xfrm>
            <a:off x="3972495" y="2044031"/>
            <a:ext cx="84360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6000" spc="300" dirty="0">
                <a:solidFill>
                  <a:srgbClr val="1C8CA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</a:rPr>
              <a:t>线上超市系统</a:t>
            </a:r>
            <a:endParaRPr kumimoji="0" lang="en-US" altLang="zh-CN" sz="6000" b="0" i="0" u="none" strike="noStrike" kern="1200" cap="none" spc="300" normalizeH="0" baseline="0" noProof="0" dirty="0">
              <a:ln>
                <a:noFill/>
              </a:ln>
              <a:solidFill>
                <a:srgbClr val="1C8CA1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</a:endParaRPr>
          </a:p>
        </p:txBody>
      </p:sp>
      <p:sp>
        <p:nvSpPr>
          <p:cNvPr id="72" name="TextBox 16"/>
          <p:cNvSpPr txBox="1"/>
          <p:nvPr/>
        </p:nvSpPr>
        <p:spPr>
          <a:xfrm>
            <a:off x="9956561" y="5998762"/>
            <a:ext cx="20799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</a:rPr>
              <a:t>S235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ea"/>
            </a:endParaRPr>
          </a:p>
        </p:txBody>
      </p:sp>
      <p:grpSp>
        <p:nvGrpSpPr>
          <p:cNvPr id="73" name="组合 72"/>
          <p:cNvGrpSpPr/>
          <p:nvPr/>
        </p:nvGrpSpPr>
        <p:grpSpPr>
          <a:xfrm>
            <a:off x="6943890" y="3812886"/>
            <a:ext cx="458433" cy="413329"/>
            <a:chOff x="4634991" y="2138335"/>
            <a:chExt cx="428348" cy="386204"/>
          </a:xfrm>
          <a:solidFill>
            <a:schemeClr val="bg1"/>
          </a:solidFill>
        </p:grpSpPr>
        <p:sp>
          <p:nvSpPr>
            <p:cNvPr id="74" name="Freeform 5"/>
            <p:cNvSpPr/>
            <p:nvPr/>
          </p:nvSpPr>
          <p:spPr bwMode="auto">
            <a:xfrm>
              <a:off x="4634991" y="2138335"/>
              <a:ext cx="428348" cy="38620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FFAB3F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</a:endParaRPr>
            </a:p>
          </p:txBody>
        </p:sp>
        <p:sp>
          <p:nvSpPr>
            <p:cNvPr id="75" name="Shape"/>
            <p:cNvSpPr/>
            <p:nvPr/>
          </p:nvSpPr>
          <p:spPr bwMode="auto">
            <a:xfrm>
              <a:off x="4711293" y="2236765"/>
              <a:ext cx="275742" cy="189342"/>
            </a:xfrm>
            <a:custGeom>
              <a:avLst/>
              <a:gdLst>
                <a:gd name="T0" fmla="*/ 2147483646 w 112"/>
                <a:gd name="T1" fmla="*/ 2147483646 h 77"/>
                <a:gd name="T2" fmla="*/ 2147483646 w 112"/>
                <a:gd name="T3" fmla="*/ 2147483646 h 77"/>
                <a:gd name="T4" fmla="*/ 2147483646 w 112"/>
                <a:gd name="T5" fmla="*/ 2147483646 h 77"/>
                <a:gd name="T6" fmla="*/ 2147483646 w 112"/>
                <a:gd name="T7" fmla="*/ 2147483646 h 77"/>
                <a:gd name="T8" fmla="*/ 2147483646 w 112"/>
                <a:gd name="T9" fmla="*/ 2147483646 h 77"/>
                <a:gd name="T10" fmla="*/ 0 w 112"/>
                <a:gd name="T11" fmla="*/ 2147483646 h 77"/>
                <a:gd name="T12" fmla="*/ 2147483646 w 112"/>
                <a:gd name="T13" fmla="*/ 2147483646 h 77"/>
                <a:gd name="T14" fmla="*/ 2147483646 w 112"/>
                <a:gd name="T15" fmla="*/ 2147483646 h 77"/>
                <a:gd name="T16" fmla="*/ 2147483646 w 112"/>
                <a:gd name="T17" fmla="*/ 2147483646 h 77"/>
                <a:gd name="T18" fmla="*/ 2147483646 w 112"/>
                <a:gd name="T19" fmla="*/ 2147483646 h 77"/>
                <a:gd name="T20" fmla="*/ 2147483646 w 112"/>
                <a:gd name="T21" fmla="*/ 2147483646 h 77"/>
                <a:gd name="T22" fmla="*/ 2147483646 w 112"/>
                <a:gd name="T23" fmla="*/ 2147483646 h 77"/>
                <a:gd name="T24" fmla="*/ 2147483646 w 112"/>
                <a:gd name="T25" fmla="*/ 2147483646 h 77"/>
                <a:gd name="T26" fmla="*/ 2147483646 w 112"/>
                <a:gd name="T27" fmla="*/ 2147483646 h 77"/>
                <a:gd name="T28" fmla="*/ 2147483646 w 112"/>
                <a:gd name="T29" fmla="*/ 2147483646 h 77"/>
                <a:gd name="T30" fmla="*/ 2147483646 w 112"/>
                <a:gd name="T31" fmla="*/ 2147483646 h 77"/>
                <a:gd name="T32" fmla="*/ 2147483646 w 112"/>
                <a:gd name="T33" fmla="*/ 2147483646 h 77"/>
                <a:gd name="T34" fmla="*/ 2147483646 w 112"/>
                <a:gd name="T35" fmla="*/ 2147483646 h 77"/>
                <a:gd name="T36" fmla="*/ 2147483646 w 112"/>
                <a:gd name="T37" fmla="*/ 2147483646 h 77"/>
                <a:gd name="T38" fmla="*/ 2147483646 w 112"/>
                <a:gd name="T39" fmla="*/ 2147483646 h 77"/>
                <a:gd name="T40" fmla="*/ 2147483646 w 112"/>
                <a:gd name="T41" fmla="*/ 2147483646 h 77"/>
                <a:gd name="T42" fmla="*/ 2147483646 w 112"/>
                <a:gd name="T43" fmla="*/ 2147483646 h 77"/>
                <a:gd name="T44" fmla="*/ 2147483646 w 112"/>
                <a:gd name="T45" fmla="*/ 2147483646 h 77"/>
                <a:gd name="T46" fmla="*/ 2147483646 w 112"/>
                <a:gd name="T47" fmla="*/ 2147483646 h 77"/>
                <a:gd name="T48" fmla="*/ 2147483646 w 112"/>
                <a:gd name="T49" fmla="*/ 2147483646 h 77"/>
                <a:gd name="T50" fmla="*/ 2147483646 w 112"/>
                <a:gd name="T51" fmla="*/ 2147483646 h 77"/>
                <a:gd name="T52" fmla="*/ 2147483646 w 112"/>
                <a:gd name="T53" fmla="*/ 2147483646 h 77"/>
                <a:gd name="T54" fmla="*/ 2147483646 w 112"/>
                <a:gd name="T55" fmla="*/ 2147483646 h 77"/>
                <a:gd name="T56" fmla="*/ 2147483646 w 112"/>
                <a:gd name="T57" fmla="*/ 2147483646 h 77"/>
                <a:gd name="T58" fmla="*/ 2147483646 w 112"/>
                <a:gd name="T59" fmla="*/ 2147483646 h 77"/>
                <a:gd name="T60" fmla="*/ 2147483646 w 112"/>
                <a:gd name="T61" fmla="*/ 2147483646 h 77"/>
                <a:gd name="T62" fmla="*/ 2147483646 w 112"/>
                <a:gd name="T63" fmla="*/ 2147483646 h 77"/>
                <a:gd name="T64" fmla="*/ 2147483646 w 112"/>
                <a:gd name="T65" fmla="*/ 2147483646 h 77"/>
                <a:gd name="T66" fmla="*/ 2147483646 w 112"/>
                <a:gd name="T67" fmla="*/ 2147483646 h 77"/>
                <a:gd name="T68" fmla="*/ 2147483646 w 112"/>
                <a:gd name="T69" fmla="*/ 2147483646 h 77"/>
                <a:gd name="T70" fmla="*/ 2147483646 w 112"/>
                <a:gd name="T71" fmla="*/ 2147483646 h 77"/>
                <a:gd name="T72" fmla="*/ 2147483646 w 112"/>
                <a:gd name="T73" fmla="*/ 2147483646 h 77"/>
                <a:gd name="T74" fmla="*/ 2147483646 w 112"/>
                <a:gd name="T75" fmla="*/ 2147483646 h 77"/>
                <a:gd name="T76" fmla="*/ 2147483646 w 112"/>
                <a:gd name="T77" fmla="*/ 2147483646 h 77"/>
                <a:gd name="T78" fmla="*/ 2147483646 w 112"/>
                <a:gd name="T79" fmla="*/ 2147483646 h 77"/>
                <a:gd name="T80" fmla="*/ 2147483646 w 112"/>
                <a:gd name="T81" fmla="*/ 2147483646 h 77"/>
                <a:gd name="T82" fmla="*/ 2147483646 w 112"/>
                <a:gd name="T83" fmla="*/ 2147483646 h 77"/>
                <a:gd name="T84" fmla="*/ 2147483646 w 112"/>
                <a:gd name="T85" fmla="*/ 2147483646 h 77"/>
                <a:gd name="T86" fmla="*/ 2147483646 w 112"/>
                <a:gd name="T87" fmla="*/ 2147483646 h 7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12" h="77">
                  <a:moveTo>
                    <a:pt x="56" y="0"/>
                  </a:moveTo>
                  <a:cubicBezTo>
                    <a:pt x="62" y="0"/>
                    <a:pt x="66" y="4"/>
                    <a:pt x="66" y="10"/>
                  </a:cubicBezTo>
                  <a:cubicBezTo>
                    <a:pt x="66" y="15"/>
                    <a:pt x="62" y="20"/>
                    <a:pt x="56" y="20"/>
                  </a:cubicBezTo>
                  <a:cubicBezTo>
                    <a:pt x="51" y="20"/>
                    <a:pt x="46" y="15"/>
                    <a:pt x="46" y="10"/>
                  </a:cubicBezTo>
                  <a:cubicBezTo>
                    <a:pt x="46" y="4"/>
                    <a:pt x="51" y="0"/>
                    <a:pt x="56" y="0"/>
                  </a:cubicBezTo>
                  <a:close/>
                  <a:moveTo>
                    <a:pt x="15" y="49"/>
                  </a:moveTo>
                  <a:cubicBezTo>
                    <a:pt x="15" y="66"/>
                    <a:pt x="15" y="66"/>
                    <a:pt x="15" y="66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1"/>
                    <a:pt x="1" y="29"/>
                    <a:pt x="4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30"/>
                    <a:pt x="13" y="30"/>
                    <a:pt x="13" y="31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49"/>
                    <a:pt x="15" y="49"/>
                    <a:pt x="15" y="49"/>
                  </a:cubicBezTo>
                  <a:close/>
                  <a:moveTo>
                    <a:pt x="10" y="15"/>
                  </a:moveTo>
                  <a:cubicBezTo>
                    <a:pt x="13" y="15"/>
                    <a:pt x="16" y="18"/>
                    <a:pt x="16" y="22"/>
                  </a:cubicBezTo>
                  <a:cubicBezTo>
                    <a:pt x="16" y="23"/>
                    <a:pt x="16" y="24"/>
                    <a:pt x="15" y="25"/>
                  </a:cubicBezTo>
                  <a:cubicBezTo>
                    <a:pt x="15" y="26"/>
                    <a:pt x="15" y="26"/>
                    <a:pt x="14" y="26"/>
                  </a:cubicBezTo>
                  <a:cubicBezTo>
                    <a:pt x="13" y="27"/>
                    <a:pt x="12" y="28"/>
                    <a:pt x="10" y="28"/>
                  </a:cubicBezTo>
                  <a:cubicBezTo>
                    <a:pt x="6" y="28"/>
                    <a:pt x="3" y="25"/>
                    <a:pt x="3" y="22"/>
                  </a:cubicBezTo>
                  <a:cubicBezTo>
                    <a:pt x="3" y="18"/>
                    <a:pt x="6" y="15"/>
                    <a:pt x="10" y="15"/>
                  </a:cubicBezTo>
                  <a:close/>
                  <a:moveTo>
                    <a:pt x="96" y="49"/>
                  </a:moveTo>
                  <a:cubicBezTo>
                    <a:pt x="96" y="66"/>
                    <a:pt x="96" y="66"/>
                    <a:pt x="96" y="66"/>
                  </a:cubicBezTo>
                  <a:cubicBezTo>
                    <a:pt x="101" y="66"/>
                    <a:pt x="101" y="66"/>
                    <a:pt x="101" y="66"/>
                  </a:cubicBezTo>
                  <a:cubicBezTo>
                    <a:pt x="101" y="52"/>
                    <a:pt x="101" y="52"/>
                    <a:pt x="101" y="52"/>
                  </a:cubicBezTo>
                  <a:cubicBezTo>
                    <a:pt x="102" y="52"/>
                    <a:pt x="102" y="52"/>
                    <a:pt x="102" y="52"/>
                  </a:cubicBezTo>
                  <a:cubicBezTo>
                    <a:pt x="102" y="66"/>
                    <a:pt x="102" y="66"/>
                    <a:pt x="102" y="66"/>
                  </a:cubicBezTo>
                  <a:cubicBezTo>
                    <a:pt x="107" y="66"/>
                    <a:pt x="107" y="66"/>
                    <a:pt x="107" y="66"/>
                  </a:cubicBezTo>
                  <a:cubicBezTo>
                    <a:pt x="107" y="49"/>
                    <a:pt x="107" y="49"/>
                    <a:pt x="107" y="49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2" y="31"/>
                    <a:pt x="110" y="29"/>
                    <a:pt x="107" y="29"/>
                  </a:cubicBezTo>
                  <a:cubicBezTo>
                    <a:pt x="98" y="29"/>
                    <a:pt x="98" y="29"/>
                    <a:pt x="98" y="29"/>
                  </a:cubicBezTo>
                  <a:cubicBezTo>
                    <a:pt x="98" y="30"/>
                    <a:pt x="98" y="30"/>
                    <a:pt x="98" y="3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6" y="49"/>
                    <a:pt x="96" y="49"/>
                    <a:pt x="96" y="49"/>
                  </a:cubicBezTo>
                  <a:close/>
                  <a:moveTo>
                    <a:pt x="101" y="15"/>
                  </a:moveTo>
                  <a:cubicBezTo>
                    <a:pt x="98" y="15"/>
                    <a:pt x="95" y="18"/>
                    <a:pt x="95" y="22"/>
                  </a:cubicBezTo>
                  <a:cubicBezTo>
                    <a:pt x="95" y="23"/>
                    <a:pt x="95" y="24"/>
                    <a:pt x="96" y="25"/>
                  </a:cubicBezTo>
                  <a:cubicBezTo>
                    <a:pt x="96" y="26"/>
                    <a:pt x="97" y="26"/>
                    <a:pt x="97" y="26"/>
                  </a:cubicBezTo>
                  <a:cubicBezTo>
                    <a:pt x="98" y="27"/>
                    <a:pt x="100" y="28"/>
                    <a:pt x="101" y="28"/>
                  </a:cubicBezTo>
                  <a:cubicBezTo>
                    <a:pt x="105" y="28"/>
                    <a:pt x="108" y="25"/>
                    <a:pt x="108" y="22"/>
                  </a:cubicBezTo>
                  <a:cubicBezTo>
                    <a:pt x="108" y="18"/>
                    <a:pt x="105" y="15"/>
                    <a:pt x="101" y="15"/>
                  </a:cubicBezTo>
                  <a:close/>
                  <a:moveTo>
                    <a:pt x="75" y="51"/>
                  </a:moveTo>
                  <a:cubicBezTo>
                    <a:pt x="75" y="72"/>
                    <a:pt x="75" y="72"/>
                    <a:pt x="75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2" y="54"/>
                    <a:pt x="82" y="54"/>
                    <a:pt x="82" y="54"/>
                  </a:cubicBezTo>
                  <a:cubicBezTo>
                    <a:pt x="82" y="72"/>
                    <a:pt x="82" y="72"/>
                    <a:pt x="82" y="72"/>
                  </a:cubicBezTo>
                  <a:cubicBezTo>
                    <a:pt x="87" y="72"/>
                    <a:pt x="87" y="72"/>
                    <a:pt x="87" y="72"/>
                  </a:cubicBezTo>
                  <a:cubicBezTo>
                    <a:pt x="87" y="51"/>
                    <a:pt x="87" y="51"/>
                    <a:pt x="87" y="51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4" y="28"/>
                    <a:pt x="91" y="26"/>
                    <a:pt x="88" y="26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7" y="27"/>
                    <a:pt x="77" y="28"/>
                    <a:pt x="77" y="28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5" y="51"/>
                    <a:pt x="75" y="51"/>
                    <a:pt x="75" y="51"/>
                  </a:cubicBezTo>
                  <a:close/>
                  <a:moveTo>
                    <a:pt x="65" y="47"/>
                  </a:moveTo>
                  <a:cubicBezTo>
                    <a:pt x="65" y="32"/>
                    <a:pt x="65" y="32"/>
                    <a:pt x="65" y="32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64" y="47"/>
                    <a:pt x="64" y="47"/>
                    <a:pt x="64" y="47"/>
                  </a:cubicBezTo>
                  <a:cubicBezTo>
                    <a:pt x="64" y="50"/>
                    <a:pt x="64" y="50"/>
                    <a:pt x="64" y="50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55" y="77"/>
                    <a:pt x="55" y="77"/>
                    <a:pt x="55" y="77"/>
                  </a:cubicBezTo>
                  <a:cubicBezTo>
                    <a:pt x="48" y="77"/>
                    <a:pt x="48" y="77"/>
                    <a:pt x="48" y="77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4"/>
                    <a:pt x="44" y="21"/>
                    <a:pt x="47" y="21"/>
                  </a:cubicBezTo>
                  <a:cubicBezTo>
                    <a:pt x="66" y="21"/>
                    <a:pt x="46" y="21"/>
                    <a:pt x="65" y="21"/>
                  </a:cubicBezTo>
                  <a:cubicBezTo>
                    <a:pt x="69" y="21"/>
                    <a:pt x="71" y="24"/>
                    <a:pt x="71" y="27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0" y="47"/>
                    <a:pt x="68" y="47"/>
                    <a:pt x="65" y="47"/>
                  </a:cubicBezTo>
                  <a:close/>
                  <a:moveTo>
                    <a:pt x="37" y="51"/>
                  </a:moveTo>
                  <a:cubicBezTo>
                    <a:pt x="37" y="72"/>
                    <a:pt x="37" y="72"/>
                    <a:pt x="37" y="72"/>
                  </a:cubicBezTo>
                  <a:cubicBezTo>
                    <a:pt x="31" y="72"/>
                    <a:pt x="31" y="72"/>
                    <a:pt x="31" y="72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0" y="54"/>
                    <a:pt x="30" y="54"/>
                    <a:pt x="30" y="54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24" y="72"/>
                    <a:pt x="24" y="72"/>
                    <a:pt x="24" y="72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28"/>
                    <a:pt x="20" y="26"/>
                    <a:pt x="23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7"/>
                    <a:pt x="35" y="28"/>
                    <a:pt x="35" y="28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7" y="51"/>
                    <a:pt x="37" y="51"/>
                    <a:pt x="37" y="51"/>
                  </a:cubicBezTo>
                  <a:close/>
                  <a:moveTo>
                    <a:pt x="31" y="9"/>
                  </a:moveTo>
                  <a:cubicBezTo>
                    <a:pt x="35" y="9"/>
                    <a:pt x="39" y="12"/>
                    <a:pt x="39" y="17"/>
                  </a:cubicBezTo>
                  <a:cubicBezTo>
                    <a:pt x="39" y="19"/>
                    <a:pt x="38" y="20"/>
                    <a:pt x="37" y="22"/>
                  </a:cubicBezTo>
                  <a:cubicBezTo>
                    <a:pt x="37" y="22"/>
                    <a:pt x="37" y="22"/>
                    <a:pt x="37" y="23"/>
                  </a:cubicBezTo>
                  <a:cubicBezTo>
                    <a:pt x="35" y="24"/>
                    <a:pt x="33" y="25"/>
                    <a:pt x="31" y="25"/>
                  </a:cubicBezTo>
                  <a:cubicBezTo>
                    <a:pt x="26" y="25"/>
                    <a:pt x="22" y="21"/>
                    <a:pt x="22" y="17"/>
                  </a:cubicBezTo>
                  <a:cubicBezTo>
                    <a:pt x="22" y="12"/>
                    <a:pt x="26" y="9"/>
                    <a:pt x="31" y="9"/>
                  </a:cubicBezTo>
                  <a:close/>
                  <a:moveTo>
                    <a:pt x="81" y="9"/>
                  </a:moveTo>
                  <a:cubicBezTo>
                    <a:pt x="76" y="9"/>
                    <a:pt x="73" y="12"/>
                    <a:pt x="73" y="17"/>
                  </a:cubicBezTo>
                  <a:cubicBezTo>
                    <a:pt x="73" y="19"/>
                    <a:pt x="73" y="20"/>
                    <a:pt x="74" y="22"/>
                  </a:cubicBezTo>
                  <a:cubicBezTo>
                    <a:pt x="75" y="22"/>
                    <a:pt x="75" y="22"/>
                    <a:pt x="75" y="23"/>
                  </a:cubicBezTo>
                  <a:cubicBezTo>
                    <a:pt x="77" y="24"/>
                    <a:pt x="79" y="25"/>
                    <a:pt x="81" y="25"/>
                  </a:cubicBezTo>
                  <a:cubicBezTo>
                    <a:pt x="85" y="25"/>
                    <a:pt x="89" y="21"/>
                    <a:pt x="89" y="17"/>
                  </a:cubicBezTo>
                  <a:cubicBezTo>
                    <a:pt x="89" y="12"/>
                    <a:pt x="85" y="9"/>
                    <a:pt x="8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C8CA1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</a:endParaRPr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9116684" y="3812886"/>
            <a:ext cx="458433" cy="413329"/>
            <a:chOff x="5076056" y="2138335"/>
            <a:chExt cx="428348" cy="386204"/>
          </a:xfrm>
          <a:solidFill>
            <a:schemeClr val="bg1"/>
          </a:solidFill>
        </p:grpSpPr>
        <p:sp>
          <p:nvSpPr>
            <p:cNvPr id="77" name="Freeform 5"/>
            <p:cNvSpPr/>
            <p:nvPr/>
          </p:nvSpPr>
          <p:spPr bwMode="auto">
            <a:xfrm>
              <a:off x="5076056" y="2138335"/>
              <a:ext cx="428348" cy="38620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FFAB3F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</a:endParaRPr>
            </a:p>
          </p:txBody>
        </p:sp>
        <p:sp>
          <p:nvSpPr>
            <p:cNvPr id="78" name="Shape"/>
            <p:cNvSpPr/>
            <p:nvPr/>
          </p:nvSpPr>
          <p:spPr bwMode="auto">
            <a:xfrm>
              <a:off x="5175472" y="2244479"/>
              <a:ext cx="229514" cy="195468"/>
            </a:xfrm>
            <a:custGeom>
              <a:avLst/>
              <a:gdLst>
                <a:gd name="T0" fmla="*/ 432030 w 2125663"/>
                <a:gd name="T1" fmla="*/ 1344893 h 1811338"/>
                <a:gd name="T2" fmla="*/ 462740 w 2125663"/>
                <a:gd name="T3" fmla="*/ 1477960 h 1811338"/>
                <a:gd name="T4" fmla="*/ 513638 w 2125663"/>
                <a:gd name="T5" fmla="*/ 1557743 h 1811338"/>
                <a:gd name="T6" fmla="*/ 516481 w 2125663"/>
                <a:gd name="T7" fmla="*/ 1336346 h 1811338"/>
                <a:gd name="T8" fmla="*/ 503401 w 2125663"/>
                <a:gd name="T9" fmla="*/ 1310416 h 1811338"/>
                <a:gd name="T10" fmla="*/ 515913 w 2125663"/>
                <a:gd name="T11" fmla="*/ 1250009 h 1811338"/>
                <a:gd name="T12" fmla="*/ 618846 w 2125663"/>
                <a:gd name="T13" fmla="*/ 1242885 h 1811338"/>
                <a:gd name="T14" fmla="*/ 643583 w 2125663"/>
                <a:gd name="T15" fmla="*/ 1263116 h 1811338"/>
                <a:gd name="T16" fmla="*/ 642446 w 2125663"/>
                <a:gd name="T17" fmla="*/ 1324948 h 1811338"/>
                <a:gd name="T18" fmla="*/ 619414 w 2125663"/>
                <a:gd name="T19" fmla="*/ 1342899 h 1811338"/>
                <a:gd name="T20" fmla="*/ 664057 w 2125663"/>
                <a:gd name="T21" fmla="*/ 1524691 h 1811338"/>
                <a:gd name="T22" fmla="*/ 704434 w 2125663"/>
                <a:gd name="T23" fmla="*/ 1417553 h 1811338"/>
                <a:gd name="T24" fmla="*/ 725191 w 2125663"/>
                <a:gd name="T25" fmla="*/ 1259697 h 1811338"/>
                <a:gd name="T26" fmla="*/ 857412 w 2125663"/>
                <a:gd name="T27" fmla="*/ 1192451 h 1811338"/>
                <a:gd name="T28" fmla="*/ 923096 w 2125663"/>
                <a:gd name="T29" fmla="*/ 1212682 h 1811338"/>
                <a:gd name="T30" fmla="*/ 970013 w 2125663"/>
                <a:gd name="T31" fmla="*/ 1259697 h 1811338"/>
                <a:gd name="T32" fmla="*/ 990201 w 2125663"/>
                <a:gd name="T33" fmla="*/ 1325233 h 1811338"/>
                <a:gd name="T34" fmla="*/ 980818 w 2125663"/>
                <a:gd name="T35" fmla="*/ 1537228 h 1811338"/>
                <a:gd name="T36" fmla="*/ 935891 w 2125663"/>
                <a:gd name="T37" fmla="*/ 1570566 h 1811338"/>
                <a:gd name="T38" fmla="*/ 798837 w 2125663"/>
                <a:gd name="T39" fmla="*/ 1607608 h 1811338"/>
                <a:gd name="T40" fmla="*/ 617424 w 2125663"/>
                <a:gd name="T41" fmla="*/ 1622140 h 1811338"/>
                <a:gd name="T42" fmla="*/ 428049 w 2125663"/>
                <a:gd name="T43" fmla="*/ 1615872 h 1811338"/>
                <a:gd name="T44" fmla="*/ 264551 w 2125663"/>
                <a:gd name="T45" fmla="*/ 1588232 h 1811338"/>
                <a:gd name="T46" fmla="*/ 180669 w 2125663"/>
                <a:gd name="T47" fmla="*/ 1549481 h 1811338"/>
                <a:gd name="T48" fmla="*/ 159912 w 2125663"/>
                <a:gd name="T49" fmla="*/ 1517283 h 1811338"/>
                <a:gd name="T50" fmla="*/ 167873 w 2125663"/>
                <a:gd name="T51" fmla="*/ 1284201 h 1811338"/>
                <a:gd name="T52" fmla="*/ 205123 w 2125663"/>
                <a:gd name="T53" fmla="*/ 1228638 h 1811338"/>
                <a:gd name="T54" fmla="*/ 264266 w 2125663"/>
                <a:gd name="T55" fmla="*/ 1196440 h 1811338"/>
                <a:gd name="T56" fmla="*/ 421225 w 2125663"/>
                <a:gd name="T57" fmla="*/ 1183048 h 1811338"/>
                <a:gd name="T58" fmla="*/ 433514 w 2125663"/>
                <a:gd name="T59" fmla="*/ 761303 h 1811338"/>
                <a:gd name="T60" fmla="*/ 391450 w 2125663"/>
                <a:gd name="T61" fmla="*/ 813630 h 1811338"/>
                <a:gd name="T62" fmla="*/ 379229 w 2125663"/>
                <a:gd name="T63" fmla="*/ 902075 h 1811338"/>
                <a:gd name="T64" fmla="*/ 414756 w 2125663"/>
                <a:gd name="T65" fmla="*/ 1016114 h 1811338"/>
                <a:gd name="T66" fmla="*/ 487516 w 2125663"/>
                <a:gd name="T67" fmla="*/ 1099439 h 1811338"/>
                <a:gd name="T68" fmla="*/ 567666 w 2125663"/>
                <a:gd name="T69" fmla="*/ 1135272 h 1811338"/>
                <a:gd name="T70" fmla="*/ 645542 w 2125663"/>
                <a:gd name="T71" fmla="*/ 1111099 h 1811338"/>
                <a:gd name="T72" fmla="*/ 722282 w 2125663"/>
                <a:gd name="T73" fmla="*/ 1035452 h 1811338"/>
                <a:gd name="T74" fmla="*/ 767757 w 2125663"/>
                <a:gd name="T75" fmla="*/ 926248 h 1811338"/>
                <a:gd name="T76" fmla="*/ 666290 w 2125663"/>
                <a:gd name="T77" fmla="*/ 863967 h 1811338"/>
                <a:gd name="T78" fmla="*/ 546918 w 2125663"/>
                <a:gd name="T79" fmla="*/ 832116 h 1811338"/>
                <a:gd name="T80" fmla="*/ 484389 w 2125663"/>
                <a:gd name="T81" fmla="*/ 790595 h 1811338"/>
                <a:gd name="T82" fmla="*/ 452273 w 2125663"/>
                <a:gd name="T83" fmla="*/ 760734 h 1811338"/>
                <a:gd name="T84" fmla="*/ 568234 w 2125663"/>
                <a:gd name="T85" fmla="*/ 587258 h 1811338"/>
                <a:gd name="T86" fmla="*/ 631616 w 2125663"/>
                <a:gd name="T87" fmla="*/ 594937 h 1811338"/>
                <a:gd name="T88" fmla="*/ 705513 w 2125663"/>
                <a:gd name="T89" fmla="*/ 631054 h 1811338"/>
                <a:gd name="T90" fmla="*/ 790210 w 2125663"/>
                <a:gd name="T91" fmla="*/ 732864 h 1811338"/>
                <a:gd name="T92" fmla="*/ 826306 w 2125663"/>
                <a:gd name="T93" fmla="*/ 873920 h 1811338"/>
                <a:gd name="T94" fmla="*/ 818064 w 2125663"/>
                <a:gd name="T95" fmla="*/ 959237 h 1811338"/>
                <a:gd name="T96" fmla="*/ 780831 w 2125663"/>
                <a:gd name="T97" fmla="*/ 1048534 h 1811338"/>
                <a:gd name="T98" fmla="*/ 687607 w 2125663"/>
                <a:gd name="T99" fmla="*/ 1148922 h 1811338"/>
                <a:gd name="T100" fmla="*/ 588983 w 2125663"/>
                <a:gd name="T101" fmla="*/ 1190727 h 1811338"/>
                <a:gd name="T102" fmla="*/ 525033 w 2125663"/>
                <a:gd name="T103" fmla="*/ 1182480 h 1811338"/>
                <a:gd name="T104" fmla="*/ 421293 w 2125663"/>
                <a:gd name="T105" fmla="*/ 1115081 h 1811338"/>
                <a:gd name="T106" fmla="*/ 345406 w 2125663"/>
                <a:gd name="T107" fmla="*/ 1002463 h 1811338"/>
                <a:gd name="T108" fmla="*/ 325511 w 2125663"/>
                <a:gd name="T109" fmla="*/ 929092 h 1811338"/>
                <a:gd name="T110" fmla="*/ 330627 w 2125663"/>
                <a:gd name="T111" fmla="*/ 813915 h 1811338"/>
                <a:gd name="T112" fmla="*/ 388324 w 2125663"/>
                <a:gd name="T113" fmla="*/ 686510 h 1811338"/>
                <a:gd name="T114" fmla="*/ 482400 w 2125663"/>
                <a:gd name="T115" fmla="*/ 608303 h 1811338"/>
                <a:gd name="T116" fmla="*/ 542939 w 2125663"/>
                <a:gd name="T117" fmla="*/ 589534 h 1811338"/>
                <a:gd name="T118" fmla="*/ 0 w 2125663"/>
                <a:gd name="T119" fmla="*/ 0 h 1811338"/>
                <a:gd name="T120" fmla="*/ 174993 w 2125663"/>
                <a:gd name="T121" fmla="*/ 1118883 h 181133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125663" h="1811338">
                  <a:moveTo>
                    <a:pt x="470017" y="1320800"/>
                  </a:moveTo>
                  <a:lnTo>
                    <a:pt x="470335" y="1343069"/>
                  </a:lnTo>
                  <a:lnTo>
                    <a:pt x="471286" y="1364382"/>
                  </a:lnTo>
                  <a:lnTo>
                    <a:pt x="472238" y="1385696"/>
                  </a:lnTo>
                  <a:lnTo>
                    <a:pt x="473190" y="1406374"/>
                  </a:lnTo>
                  <a:lnTo>
                    <a:pt x="474459" y="1426415"/>
                  </a:lnTo>
                  <a:lnTo>
                    <a:pt x="476363" y="1446139"/>
                  </a:lnTo>
                  <a:lnTo>
                    <a:pt x="478267" y="1464908"/>
                  </a:lnTo>
                  <a:lnTo>
                    <a:pt x="480170" y="1483677"/>
                  </a:lnTo>
                  <a:lnTo>
                    <a:pt x="482074" y="1501491"/>
                  </a:lnTo>
                  <a:lnTo>
                    <a:pt x="484612" y="1518988"/>
                  </a:lnTo>
                  <a:lnTo>
                    <a:pt x="487468" y="1535530"/>
                  </a:lnTo>
                  <a:lnTo>
                    <a:pt x="490323" y="1552072"/>
                  </a:lnTo>
                  <a:lnTo>
                    <a:pt x="493179" y="1567660"/>
                  </a:lnTo>
                  <a:lnTo>
                    <a:pt x="496352" y="1582611"/>
                  </a:lnTo>
                  <a:lnTo>
                    <a:pt x="500159" y="1597563"/>
                  </a:lnTo>
                  <a:lnTo>
                    <a:pt x="503649" y="1611560"/>
                  </a:lnTo>
                  <a:lnTo>
                    <a:pt x="507774" y="1624921"/>
                  </a:lnTo>
                  <a:lnTo>
                    <a:pt x="511899" y="1637646"/>
                  </a:lnTo>
                  <a:lnTo>
                    <a:pt x="516341" y="1650052"/>
                  </a:lnTo>
                  <a:lnTo>
                    <a:pt x="520783" y="1661505"/>
                  </a:lnTo>
                  <a:lnTo>
                    <a:pt x="525859" y="1672639"/>
                  </a:lnTo>
                  <a:lnTo>
                    <a:pt x="530936" y="1683137"/>
                  </a:lnTo>
                  <a:lnTo>
                    <a:pt x="536329" y="1692998"/>
                  </a:lnTo>
                  <a:lnTo>
                    <a:pt x="541723" y="1702224"/>
                  </a:lnTo>
                  <a:lnTo>
                    <a:pt x="547752" y="1710813"/>
                  </a:lnTo>
                  <a:lnTo>
                    <a:pt x="553463" y="1718766"/>
                  </a:lnTo>
                  <a:lnTo>
                    <a:pt x="559808" y="1726083"/>
                  </a:lnTo>
                  <a:lnTo>
                    <a:pt x="566154" y="1732763"/>
                  </a:lnTo>
                  <a:lnTo>
                    <a:pt x="573134" y="1739125"/>
                  </a:lnTo>
                  <a:lnTo>
                    <a:pt x="580114" y="1744215"/>
                  </a:lnTo>
                  <a:lnTo>
                    <a:pt x="587412" y="1749305"/>
                  </a:lnTo>
                  <a:lnTo>
                    <a:pt x="594709" y="1753123"/>
                  </a:lnTo>
                  <a:lnTo>
                    <a:pt x="594709" y="1499901"/>
                  </a:lnTo>
                  <a:lnTo>
                    <a:pt x="591537" y="1499264"/>
                  </a:lnTo>
                  <a:lnTo>
                    <a:pt x="588047" y="1498310"/>
                  </a:lnTo>
                  <a:lnTo>
                    <a:pt x="584874" y="1497038"/>
                  </a:lnTo>
                  <a:lnTo>
                    <a:pt x="582018" y="1495765"/>
                  </a:lnTo>
                  <a:lnTo>
                    <a:pt x="579163" y="1494175"/>
                  </a:lnTo>
                  <a:lnTo>
                    <a:pt x="576307" y="1491948"/>
                  </a:lnTo>
                  <a:lnTo>
                    <a:pt x="573769" y="1489721"/>
                  </a:lnTo>
                  <a:lnTo>
                    <a:pt x="571548" y="1487494"/>
                  </a:lnTo>
                  <a:lnTo>
                    <a:pt x="569327" y="1484949"/>
                  </a:lnTo>
                  <a:lnTo>
                    <a:pt x="567106" y="1482404"/>
                  </a:lnTo>
                  <a:lnTo>
                    <a:pt x="565519" y="1479223"/>
                  </a:lnTo>
                  <a:lnTo>
                    <a:pt x="564250" y="1476360"/>
                  </a:lnTo>
                  <a:lnTo>
                    <a:pt x="563298" y="1473179"/>
                  </a:lnTo>
                  <a:lnTo>
                    <a:pt x="562347" y="1469998"/>
                  </a:lnTo>
                  <a:lnTo>
                    <a:pt x="562029" y="1466180"/>
                  </a:lnTo>
                  <a:lnTo>
                    <a:pt x="561712" y="1462999"/>
                  </a:lnTo>
                  <a:lnTo>
                    <a:pt x="561712" y="1425143"/>
                  </a:lnTo>
                  <a:lnTo>
                    <a:pt x="562029" y="1421007"/>
                  </a:lnTo>
                  <a:lnTo>
                    <a:pt x="562664" y="1417508"/>
                  </a:lnTo>
                  <a:lnTo>
                    <a:pt x="563616" y="1414009"/>
                  </a:lnTo>
                  <a:lnTo>
                    <a:pt x="564885" y="1410191"/>
                  </a:lnTo>
                  <a:lnTo>
                    <a:pt x="566154" y="1407010"/>
                  </a:lnTo>
                  <a:lnTo>
                    <a:pt x="568375" y="1403829"/>
                  </a:lnTo>
                  <a:lnTo>
                    <a:pt x="570596" y="1400966"/>
                  </a:lnTo>
                  <a:lnTo>
                    <a:pt x="572817" y="1398103"/>
                  </a:lnTo>
                  <a:lnTo>
                    <a:pt x="575673" y="1395558"/>
                  </a:lnTo>
                  <a:lnTo>
                    <a:pt x="578528" y="1393649"/>
                  </a:lnTo>
                  <a:lnTo>
                    <a:pt x="581701" y="1391741"/>
                  </a:lnTo>
                  <a:lnTo>
                    <a:pt x="584874" y="1390150"/>
                  </a:lnTo>
                  <a:lnTo>
                    <a:pt x="588364" y="1388878"/>
                  </a:lnTo>
                  <a:lnTo>
                    <a:pt x="592171" y="1387605"/>
                  </a:lnTo>
                  <a:lnTo>
                    <a:pt x="595979" y="1386969"/>
                  </a:lnTo>
                  <a:lnTo>
                    <a:pt x="599786" y="1386969"/>
                  </a:lnTo>
                  <a:lnTo>
                    <a:pt x="682597" y="1386969"/>
                  </a:lnTo>
                  <a:lnTo>
                    <a:pt x="686721" y="1386969"/>
                  </a:lnTo>
                  <a:lnTo>
                    <a:pt x="690529" y="1387605"/>
                  </a:lnTo>
                  <a:lnTo>
                    <a:pt x="694019" y="1388878"/>
                  </a:lnTo>
                  <a:lnTo>
                    <a:pt x="697826" y="1390150"/>
                  </a:lnTo>
                  <a:lnTo>
                    <a:pt x="700999" y="1391741"/>
                  </a:lnTo>
                  <a:lnTo>
                    <a:pt x="704172" y="1393649"/>
                  </a:lnTo>
                  <a:lnTo>
                    <a:pt x="707345" y="1395558"/>
                  </a:lnTo>
                  <a:lnTo>
                    <a:pt x="709883" y="1398103"/>
                  </a:lnTo>
                  <a:lnTo>
                    <a:pt x="712104" y="1400966"/>
                  </a:lnTo>
                  <a:lnTo>
                    <a:pt x="714325" y="1403829"/>
                  </a:lnTo>
                  <a:lnTo>
                    <a:pt x="716229" y="1407010"/>
                  </a:lnTo>
                  <a:lnTo>
                    <a:pt x="718132" y="1410191"/>
                  </a:lnTo>
                  <a:lnTo>
                    <a:pt x="719402" y="1414009"/>
                  </a:lnTo>
                  <a:lnTo>
                    <a:pt x="720353" y="1417508"/>
                  </a:lnTo>
                  <a:lnTo>
                    <a:pt x="720671" y="1421007"/>
                  </a:lnTo>
                  <a:lnTo>
                    <a:pt x="720988" y="1425143"/>
                  </a:lnTo>
                  <a:lnTo>
                    <a:pt x="720988" y="1462999"/>
                  </a:lnTo>
                  <a:lnTo>
                    <a:pt x="720988" y="1466180"/>
                  </a:lnTo>
                  <a:lnTo>
                    <a:pt x="720353" y="1469998"/>
                  </a:lnTo>
                  <a:lnTo>
                    <a:pt x="719719" y="1473179"/>
                  </a:lnTo>
                  <a:lnTo>
                    <a:pt x="718450" y="1476360"/>
                  </a:lnTo>
                  <a:lnTo>
                    <a:pt x="716863" y="1479223"/>
                  </a:lnTo>
                  <a:lnTo>
                    <a:pt x="715277" y="1482404"/>
                  </a:lnTo>
                  <a:lnTo>
                    <a:pt x="713373" y="1484949"/>
                  </a:lnTo>
                  <a:lnTo>
                    <a:pt x="711469" y="1487494"/>
                  </a:lnTo>
                  <a:lnTo>
                    <a:pt x="708931" y="1489721"/>
                  </a:lnTo>
                  <a:lnTo>
                    <a:pt x="706710" y="1491948"/>
                  </a:lnTo>
                  <a:lnTo>
                    <a:pt x="703537" y="1494175"/>
                  </a:lnTo>
                  <a:lnTo>
                    <a:pt x="700682" y="1495765"/>
                  </a:lnTo>
                  <a:lnTo>
                    <a:pt x="697826" y="1497038"/>
                  </a:lnTo>
                  <a:lnTo>
                    <a:pt x="694653" y="1498310"/>
                  </a:lnTo>
                  <a:lnTo>
                    <a:pt x="691163" y="1499264"/>
                  </a:lnTo>
                  <a:lnTo>
                    <a:pt x="687991" y="1499901"/>
                  </a:lnTo>
                  <a:lnTo>
                    <a:pt x="687991" y="1753123"/>
                  </a:lnTo>
                  <a:lnTo>
                    <a:pt x="695605" y="1749305"/>
                  </a:lnTo>
                  <a:lnTo>
                    <a:pt x="702586" y="1744215"/>
                  </a:lnTo>
                  <a:lnTo>
                    <a:pt x="709566" y="1739125"/>
                  </a:lnTo>
                  <a:lnTo>
                    <a:pt x="716229" y="1732763"/>
                  </a:lnTo>
                  <a:lnTo>
                    <a:pt x="722892" y="1726083"/>
                  </a:lnTo>
                  <a:lnTo>
                    <a:pt x="729237" y="1718766"/>
                  </a:lnTo>
                  <a:lnTo>
                    <a:pt x="734948" y="1710813"/>
                  </a:lnTo>
                  <a:lnTo>
                    <a:pt x="740977" y="1702224"/>
                  </a:lnTo>
                  <a:lnTo>
                    <a:pt x="746371" y="1692998"/>
                  </a:lnTo>
                  <a:lnTo>
                    <a:pt x="751447" y="1683137"/>
                  </a:lnTo>
                  <a:lnTo>
                    <a:pt x="756841" y="1672639"/>
                  </a:lnTo>
                  <a:lnTo>
                    <a:pt x="761600" y="1661505"/>
                  </a:lnTo>
                  <a:lnTo>
                    <a:pt x="766359" y="1650052"/>
                  </a:lnTo>
                  <a:lnTo>
                    <a:pt x="770801" y="1637646"/>
                  </a:lnTo>
                  <a:lnTo>
                    <a:pt x="774926" y="1624921"/>
                  </a:lnTo>
                  <a:lnTo>
                    <a:pt x="779051" y="1611560"/>
                  </a:lnTo>
                  <a:lnTo>
                    <a:pt x="782541" y="1597563"/>
                  </a:lnTo>
                  <a:lnTo>
                    <a:pt x="786031" y="1582611"/>
                  </a:lnTo>
                  <a:lnTo>
                    <a:pt x="789521" y="1567660"/>
                  </a:lnTo>
                  <a:lnTo>
                    <a:pt x="792377" y="1552072"/>
                  </a:lnTo>
                  <a:lnTo>
                    <a:pt x="795232" y="1535530"/>
                  </a:lnTo>
                  <a:lnTo>
                    <a:pt x="797770" y="1518988"/>
                  </a:lnTo>
                  <a:lnTo>
                    <a:pt x="800626" y="1501491"/>
                  </a:lnTo>
                  <a:lnTo>
                    <a:pt x="802530" y="1483677"/>
                  </a:lnTo>
                  <a:lnTo>
                    <a:pt x="804751" y="1464908"/>
                  </a:lnTo>
                  <a:lnTo>
                    <a:pt x="806337" y="1446139"/>
                  </a:lnTo>
                  <a:lnTo>
                    <a:pt x="807923" y="1426415"/>
                  </a:lnTo>
                  <a:lnTo>
                    <a:pt x="809193" y="1406374"/>
                  </a:lnTo>
                  <a:lnTo>
                    <a:pt x="810779" y="1385696"/>
                  </a:lnTo>
                  <a:lnTo>
                    <a:pt x="811731" y="1364382"/>
                  </a:lnTo>
                  <a:lnTo>
                    <a:pt x="812365" y="1343069"/>
                  </a:lnTo>
                  <a:lnTo>
                    <a:pt x="813000" y="1320800"/>
                  </a:lnTo>
                  <a:lnTo>
                    <a:pt x="840921" y="1322709"/>
                  </a:lnTo>
                  <a:lnTo>
                    <a:pt x="866621" y="1324300"/>
                  </a:lnTo>
                  <a:lnTo>
                    <a:pt x="909771" y="1327481"/>
                  </a:lnTo>
                  <a:lnTo>
                    <a:pt x="938644" y="1330026"/>
                  </a:lnTo>
                  <a:lnTo>
                    <a:pt x="948797" y="1330980"/>
                  </a:lnTo>
                  <a:lnTo>
                    <a:pt x="956729" y="1331298"/>
                  </a:lnTo>
                  <a:lnTo>
                    <a:pt x="964661" y="1331934"/>
                  </a:lnTo>
                  <a:lnTo>
                    <a:pt x="972593" y="1332889"/>
                  </a:lnTo>
                  <a:lnTo>
                    <a:pt x="980208" y="1334161"/>
                  </a:lnTo>
                  <a:lnTo>
                    <a:pt x="987823" y="1335752"/>
                  </a:lnTo>
                  <a:lnTo>
                    <a:pt x="995437" y="1337979"/>
                  </a:lnTo>
                  <a:lnTo>
                    <a:pt x="1002418" y="1340205"/>
                  </a:lnTo>
                  <a:lnTo>
                    <a:pt x="1009715" y="1343387"/>
                  </a:lnTo>
                  <a:lnTo>
                    <a:pt x="1016378" y="1346250"/>
                  </a:lnTo>
                  <a:lnTo>
                    <a:pt x="1023358" y="1349749"/>
                  </a:lnTo>
                  <a:lnTo>
                    <a:pt x="1030021" y="1353885"/>
                  </a:lnTo>
                  <a:lnTo>
                    <a:pt x="1036050" y="1357702"/>
                  </a:lnTo>
                  <a:lnTo>
                    <a:pt x="1042395" y="1361837"/>
                  </a:lnTo>
                  <a:lnTo>
                    <a:pt x="1048106" y="1366927"/>
                  </a:lnTo>
                  <a:lnTo>
                    <a:pt x="1053817" y="1371699"/>
                  </a:lnTo>
                  <a:lnTo>
                    <a:pt x="1059211" y="1377107"/>
                  </a:lnTo>
                  <a:lnTo>
                    <a:pt x="1064605" y="1382197"/>
                  </a:lnTo>
                  <a:lnTo>
                    <a:pt x="1069364" y="1388241"/>
                  </a:lnTo>
                  <a:lnTo>
                    <a:pt x="1073806" y="1393967"/>
                  </a:lnTo>
                  <a:lnTo>
                    <a:pt x="1078248" y="1400012"/>
                  </a:lnTo>
                  <a:lnTo>
                    <a:pt x="1082373" y="1406374"/>
                  </a:lnTo>
                  <a:lnTo>
                    <a:pt x="1085863" y="1413054"/>
                  </a:lnTo>
                  <a:lnTo>
                    <a:pt x="1089670" y="1419735"/>
                  </a:lnTo>
                  <a:lnTo>
                    <a:pt x="1092843" y="1426734"/>
                  </a:lnTo>
                  <a:lnTo>
                    <a:pt x="1095381" y="1433732"/>
                  </a:lnTo>
                  <a:lnTo>
                    <a:pt x="1097920" y="1441049"/>
                  </a:lnTo>
                  <a:lnTo>
                    <a:pt x="1100141" y="1448684"/>
                  </a:lnTo>
                  <a:lnTo>
                    <a:pt x="1101727" y="1456000"/>
                  </a:lnTo>
                  <a:lnTo>
                    <a:pt x="1103314" y="1463635"/>
                  </a:lnTo>
                  <a:lnTo>
                    <a:pt x="1104265" y="1471588"/>
                  </a:lnTo>
                  <a:lnTo>
                    <a:pt x="1104900" y="1479541"/>
                  </a:lnTo>
                  <a:lnTo>
                    <a:pt x="1104900" y="1487494"/>
                  </a:lnTo>
                  <a:lnTo>
                    <a:pt x="1104900" y="1686000"/>
                  </a:lnTo>
                  <a:lnTo>
                    <a:pt x="1104900" y="1690135"/>
                  </a:lnTo>
                  <a:lnTo>
                    <a:pt x="1104265" y="1693953"/>
                  </a:lnTo>
                  <a:lnTo>
                    <a:pt x="1103631" y="1697770"/>
                  </a:lnTo>
                  <a:lnTo>
                    <a:pt x="1102362" y="1701906"/>
                  </a:lnTo>
                  <a:lnTo>
                    <a:pt x="1101093" y="1705405"/>
                  </a:lnTo>
                  <a:lnTo>
                    <a:pt x="1099189" y="1709222"/>
                  </a:lnTo>
                  <a:lnTo>
                    <a:pt x="1096968" y="1713040"/>
                  </a:lnTo>
                  <a:lnTo>
                    <a:pt x="1094430" y="1716221"/>
                  </a:lnTo>
                  <a:lnTo>
                    <a:pt x="1091891" y="1719720"/>
                  </a:lnTo>
                  <a:lnTo>
                    <a:pt x="1089036" y="1722901"/>
                  </a:lnTo>
                  <a:lnTo>
                    <a:pt x="1085546" y="1726719"/>
                  </a:lnTo>
                  <a:lnTo>
                    <a:pt x="1082056" y="1729900"/>
                  </a:lnTo>
                  <a:lnTo>
                    <a:pt x="1078248" y="1732763"/>
                  </a:lnTo>
                  <a:lnTo>
                    <a:pt x="1074124" y="1736262"/>
                  </a:lnTo>
                  <a:lnTo>
                    <a:pt x="1069682" y="1739125"/>
                  </a:lnTo>
                  <a:lnTo>
                    <a:pt x="1065240" y="1741989"/>
                  </a:lnTo>
                  <a:lnTo>
                    <a:pt x="1055404" y="1748033"/>
                  </a:lnTo>
                  <a:lnTo>
                    <a:pt x="1044299" y="1753441"/>
                  </a:lnTo>
                  <a:lnTo>
                    <a:pt x="1032560" y="1758531"/>
                  </a:lnTo>
                  <a:lnTo>
                    <a:pt x="1019868" y="1763939"/>
                  </a:lnTo>
                  <a:lnTo>
                    <a:pt x="1005908" y="1768392"/>
                  </a:lnTo>
                  <a:lnTo>
                    <a:pt x="991630" y="1773164"/>
                  </a:lnTo>
                  <a:lnTo>
                    <a:pt x="976718" y="1777300"/>
                  </a:lnTo>
                  <a:lnTo>
                    <a:pt x="960854" y="1781117"/>
                  </a:lnTo>
                  <a:lnTo>
                    <a:pt x="944038" y="1784934"/>
                  </a:lnTo>
                  <a:lnTo>
                    <a:pt x="927222" y="1788434"/>
                  </a:lnTo>
                  <a:lnTo>
                    <a:pt x="909454" y="1791615"/>
                  </a:lnTo>
                  <a:lnTo>
                    <a:pt x="891369" y="1794796"/>
                  </a:lnTo>
                  <a:lnTo>
                    <a:pt x="872332" y="1797341"/>
                  </a:lnTo>
                  <a:lnTo>
                    <a:pt x="853295" y="1799886"/>
                  </a:lnTo>
                  <a:lnTo>
                    <a:pt x="833941" y="1801795"/>
                  </a:lnTo>
                  <a:lnTo>
                    <a:pt x="813952" y="1804022"/>
                  </a:lnTo>
                  <a:lnTo>
                    <a:pt x="793328" y="1805930"/>
                  </a:lnTo>
                  <a:lnTo>
                    <a:pt x="773022" y="1807203"/>
                  </a:lnTo>
                  <a:lnTo>
                    <a:pt x="752399" y="1808475"/>
                  </a:lnTo>
                  <a:lnTo>
                    <a:pt x="731458" y="1809748"/>
                  </a:lnTo>
                  <a:lnTo>
                    <a:pt x="710200" y="1810384"/>
                  </a:lnTo>
                  <a:lnTo>
                    <a:pt x="688942" y="1811020"/>
                  </a:lnTo>
                  <a:lnTo>
                    <a:pt x="667684" y="1811338"/>
                  </a:lnTo>
                  <a:lnTo>
                    <a:pt x="646427" y="1811338"/>
                  </a:lnTo>
                  <a:lnTo>
                    <a:pt x="625486" y="1811338"/>
                  </a:lnTo>
                  <a:lnTo>
                    <a:pt x="603911" y="1811020"/>
                  </a:lnTo>
                  <a:lnTo>
                    <a:pt x="582653" y="1810384"/>
                  </a:lnTo>
                  <a:lnTo>
                    <a:pt x="561395" y="1809748"/>
                  </a:lnTo>
                  <a:lnTo>
                    <a:pt x="540137" y="1808475"/>
                  </a:lnTo>
                  <a:lnTo>
                    <a:pt x="518879" y="1807203"/>
                  </a:lnTo>
                  <a:lnTo>
                    <a:pt x="498573" y="1805930"/>
                  </a:lnTo>
                  <a:lnTo>
                    <a:pt x="477632" y="1804022"/>
                  </a:lnTo>
                  <a:lnTo>
                    <a:pt x="457326" y="1801795"/>
                  </a:lnTo>
                  <a:lnTo>
                    <a:pt x="437337" y="1799886"/>
                  </a:lnTo>
                  <a:lnTo>
                    <a:pt x="417983" y="1797341"/>
                  </a:lnTo>
                  <a:lnTo>
                    <a:pt x="398629" y="1794796"/>
                  </a:lnTo>
                  <a:lnTo>
                    <a:pt x="379909" y="1791615"/>
                  </a:lnTo>
                  <a:lnTo>
                    <a:pt x="361824" y="1788434"/>
                  </a:lnTo>
                  <a:lnTo>
                    <a:pt x="344056" y="1784934"/>
                  </a:lnTo>
                  <a:lnTo>
                    <a:pt x="327240" y="1781117"/>
                  </a:lnTo>
                  <a:lnTo>
                    <a:pt x="310741" y="1777300"/>
                  </a:lnTo>
                  <a:lnTo>
                    <a:pt x="295195" y="1773164"/>
                  </a:lnTo>
                  <a:lnTo>
                    <a:pt x="280600" y="1768392"/>
                  </a:lnTo>
                  <a:lnTo>
                    <a:pt x="266322" y="1763939"/>
                  </a:lnTo>
                  <a:lnTo>
                    <a:pt x="252996" y="1758531"/>
                  </a:lnTo>
                  <a:lnTo>
                    <a:pt x="240622" y="1753441"/>
                  </a:lnTo>
                  <a:lnTo>
                    <a:pt x="229517" y="1748033"/>
                  </a:lnTo>
                  <a:lnTo>
                    <a:pt x="219047" y="1741989"/>
                  </a:lnTo>
                  <a:lnTo>
                    <a:pt x="214288" y="1739125"/>
                  </a:lnTo>
                  <a:lnTo>
                    <a:pt x="209846" y="1736262"/>
                  </a:lnTo>
                  <a:lnTo>
                    <a:pt x="205404" y="1732763"/>
                  </a:lnTo>
                  <a:lnTo>
                    <a:pt x="201596" y="1729900"/>
                  </a:lnTo>
                  <a:lnTo>
                    <a:pt x="198106" y="1726719"/>
                  </a:lnTo>
                  <a:lnTo>
                    <a:pt x="194299" y="1722901"/>
                  </a:lnTo>
                  <a:lnTo>
                    <a:pt x="191443" y="1719720"/>
                  </a:lnTo>
                  <a:lnTo>
                    <a:pt x="188588" y="1716221"/>
                  </a:lnTo>
                  <a:lnTo>
                    <a:pt x="186367" y="1713040"/>
                  </a:lnTo>
                  <a:lnTo>
                    <a:pt x="183828" y="1709222"/>
                  </a:lnTo>
                  <a:lnTo>
                    <a:pt x="181925" y="1705405"/>
                  </a:lnTo>
                  <a:lnTo>
                    <a:pt x="180338" y="1701906"/>
                  </a:lnTo>
                  <a:lnTo>
                    <a:pt x="179386" y="1697770"/>
                  </a:lnTo>
                  <a:lnTo>
                    <a:pt x="178435" y="1693953"/>
                  </a:lnTo>
                  <a:lnTo>
                    <a:pt x="177800" y="1690135"/>
                  </a:lnTo>
                  <a:lnTo>
                    <a:pt x="177800" y="1686000"/>
                  </a:lnTo>
                  <a:lnTo>
                    <a:pt x="177800" y="1487494"/>
                  </a:lnTo>
                  <a:lnTo>
                    <a:pt x="178117" y="1479541"/>
                  </a:lnTo>
                  <a:lnTo>
                    <a:pt x="178435" y="1471588"/>
                  </a:lnTo>
                  <a:lnTo>
                    <a:pt x="179386" y="1463635"/>
                  </a:lnTo>
                  <a:lnTo>
                    <a:pt x="180973" y="1456000"/>
                  </a:lnTo>
                  <a:lnTo>
                    <a:pt x="182559" y="1448684"/>
                  </a:lnTo>
                  <a:lnTo>
                    <a:pt x="184463" y="1441049"/>
                  </a:lnTo>
                  <a:lnTo>
                    <a:pt x="187318" y="1433732"/>
                  </a:lnTo>
                  <a:lnTo>
                    <a:pt x="190174" y="1426734"/>
                  </a:lnTo>
                  <a:lnTo>
                    <a:pt x="193030" y="1419735"/>
                  </a:lnTo>
                  <a:lnTo>
                    <a:pt x="196520" y="1413054"/>
                  </a:lnTo>
                  <a:lnTo>
                    <a:pt x="200327" y="1406374"/>
                  </a:lnTo>
                  <a:lnTo>
                    <a:pt x="204452" y="1400012"/>
                  </a:lnTo>
                  <a:lnTo>
                    <a:pt x="208576" y="1393967"/>
                  </a:lnTo>
                  <a:lnTo>
                    <a:pt x="213336" y="1388241"/>
                  </a:lnTo>
                  <a:lnTo>
                    <a:pt x="218095" y="1382197"/>
                  </a:lnTo>
                  <a:lnTo>
                    <a:pt x="223489" y="1377107"/>
                  </a:lnTo>
                  <a:lnTo>
                    <a:pt x="228883" y="1371699"/>
                  </a:lnTo>
                  <a:lnTo>
                    <a:pt x="234594" y="1366927"/>
                  </a:lnTo>
                  <a:lnTo>
                    <a:pt x="240305" y="1361837"/>
                  </a:lnTo>
                  <a:lnTo>
                    <a:pt x="246650" y="1357702"/>
                  </a:lnTo>
                  <a:lnTo>
                    <a:pt x="252679" y="1353885"/>
                  </a:lnTo>
                  <a:lnTo>
                    <a:pt x="259659" y="1349749"/>
                  </a:lnTo>
                  <a:lnTo>
                    <a:pt x="266005" y="1346250"/>
                  </a:lnTo>
                  <a:lnTo>
                    <a:pt x="272985" y="1343387"/>
                  </a:lnTo>
                  <a:lnTo>
                    <a:pt x="280282" y="1340205"/>
                  </a:lnTo>
                  <a:lnTo>
                    <a:pt x="287263" y="1337979"/>
                  </a:lnTo>
                  <a:lnTo>
                    <a:pt x="294877" y="1335752"/>
                  </a:lnTo>
                  <a:lnTo>
                    <a:pt x="302492" y="1334161"/>
                  </a:lnTo>
                  <a:lnTo>
                    <a:pt x="310107" y="1332889"/>
                  </a:lnTo>
                  <a:lnTo>
                    <a:pt x="318039" y="1331934"/>
                  </a:lnTo>
                  <a:lnTo>
                    <a:pt x="325971" y="1331298"/>
                  </a:lnTo>
                  <a:lnTo>
                    <a:pt x="333903" y="1330980"/>
                  </a:lnTo>
                  <a:lnTo>
                    <a:pt x="344056" y="1330026"/>
                  </a:lnTo>
                  <a:lnTo>
                    <a:pt x="372929" y="1327481"/>
                  </a:lnTo>
                  <a:lnTo>
                    <a:pt x="415762" y="1324300"/>
                  </a:lnTo>
                  <a:lnTo>
                    <a:pt x="441779" y="1322709"/>
                  </a:lnTo>
                  <a:lnTo>
                    <a:pt x="470017" y="1320800"/>
                  </a:lnTo>
                  <a:close/>
                  <a:moveTo>
                    <a:pt x="1004887" y="995363"/>
                  </a:moveTo>
                  <a:lnTo>
                    <a:pt x="1176337" y="995363"/>
                  </a:lnTo>
                  <a:lnTo>
                    <a:pt x="1176337" y="1265238"/>
                  </a:lnTo>
                  <a:lnTo>
                    <a:pt x="1004887" y="1265238"/>
                  </a:lnTo>
                  <a:lnTo>
                    <a:pt x="1004887" y="995363"/>
                  </a:lnTo>
                  <a:close/>
                  <a:moveTo>
                    <a:pt x="493561" y="847408"/>
                  </a:moveTo>
                  <a:lnTo>
                    <a:pt x="491024" y="847726"/>
                  </a:lnTo>
                  <a:lnTo>
                    <a:pt x="488804" y="848043"/>
                  </a:lnTo>
                  <a:lnTo>
                    <a:pt x="485950" y="848996"/>
                  </a:lnTo>
                  <a:lnTo>
                    <a:pt x="483730" y="849948"/>
                  </a:lnTo>
                  <a:lnTo>
                    <a:pt x="481510" y="851218"/>
                  </a:lnTo>
                  <a:lnTo>
                    <a:pt x="479290" y="852806"/>
                  </a:lnTo>
                  <a:lnTo>
                    <a:pt x="475167" y="856933"/>
                  </a:lnTo>
                  <a:lnTo>
                    <a:pt x="470727" y="861061"/>
                  </a:lnTo>
                  <a:lnTo>
                    <a:pt x="466604" y="865823"/>
                  </a:lnTo>
                  <a:lnTo>
                    <a:pt x="462482" y="871221"/>
                  </a:lnTo>
                  <a:lnTo>
                    <a:pt x="454553" y="882651"/>
                  </a:lnTo>
                  <a:lnTo>
                    <a:pt x="448527" y="890906"/>
                  </a:lnTo>
                  <a:lnTo>
                    <a:pt x="442819" y="899478"/>
                  </a:lnTo>
                  <a:lnTo>
                    <a:pt x="436793" y="908368"/>
                  </a:lnTo>
                  <a:lnTo>
                    <a:pt x="431402" y="917893"/>
                  </a:lnTo>
                  <a:lnTo>
                    <a:pt x="429499" y="926783"/>
                  </a:lnTo>
                  <a:lnTo>
                    <a:pt x="427596" y="935673"/>
                  </a:lnTo>
                  <a:lnTo>
                    <a:pt x="426010" y="945198"/>
                  </a:lnTo>
                  <a:lnTo>
                    <a:pt x="424742" y="954406"/>
                  </a:lnTo>
                  <a:lnTo>
                    <a:pt x="423790" y="963931"/>
                  </a:lnTo>
                  <a:lnTo>
                    <a:pt x="423156" y="973773"/>
                  </a:lnTo>
                  <a:lnTo>
                    <a:pt x="422839" y="982981"/>
                  </a:lnTo>
                  <a:lnTo>
                    <a:pt x="422839" y="992823"/>
                  </a:lnTo>
                  <a:lnTo>
                    <a:pt x="423156" y="1007111"/>
                  </a:lnTo>
                  <a:lnTo>
                    <a:pt x="424107" y="1020764"/>
                  </a:lnTo>
                  <a:lnTo>
                    <a:pt x="426010" y="1034099"/>
                  </a:lnTo>
                  <a:lnTo>
                    <a:pt x="428547" y="1047434"/>
                  </a:lnTo>
                  <a:lnTo>
                    <a:pt x="432036" y="1060769"/>
                  </a:lnTo>
                  <a:lnTo>
                    <a:pt x="435525" y="1073469"/>
                  </a:lnTo>
                  <a:lnTo>
                    <a:pt x="439965" y="1086169"/>
                  </a:lnTo>
                  <a:lnTo>
                    <a:pt x="445039" y="1098551"/>
                  </a:lnTo>
                  <a:lnTo>
                    <a:pt x="450430" y="1110934"/>
                  </a:lnTo>
                  <a:lnTo>
                    <a:pt x="456456" y="1122999"/>
                  </a:lnTo>
                  <a:lnTo>
                    <a:pt x="462799" y="1134429"/>
                  </a:lnTo>
                  <a:lnTo>
                    <a:pt x="469459" y="1145541"/>
                  </a:lnTo>
                  <a:lnTo>
                    <a:pt x="477070" y="1156019"/>
                  </a:lnTo>
                  <a:lnTo>
                    <a:pt x="484364" y="1166496"/>
                  </a:lnTo>
                  <a:lnTo>
                    <a:pt x="492293" y="1176656"/>
                  </a:lnTo>
                  <a:lnTo>
                    <a:pt x="500539" y="1186181"/>
                  </a:lnTo>
                  <a:lnTo>
                    <a:pt x="508784" y="1195389"/>
                  </a:lnTo>
                  <a:lnTo>
                    <a:pt x="517347" y="1204279"/>
                  </a:lnTo>
                  <a:lnTo>
                    <a:pt x="526227" y="1212216"/>
                  </a:lnTo>
                  <a:lnTo>
                    <a:pt x="535107" y="1220154"/>
                  </a:lnTo>
                  <a:lnTo>
                    <a:pt x="543987" y="1227456"/>
                  </a:lnTo>
                  <a:lnTo>
                    <a:pt x="553184" y="1234124"/>
                  </a:lnTo>
                  <a:lnTo>
                    <a:pt x="562381" y="1240474"/>
                  </a:lnTo>
                  <a:lnTo>
                    <a:pt x="571578" y="1245871"/>
                  </a:lnTo>
                  <a:lnTo>
                    <a:pt x="580775" y="1250951"/>
                  </a:lnTo>
                  <a:lnTo>
                    <a:pt x="589655" y="1255079"/>
                  </a:lnTo>
                  <a:lnTo>
                    <a:pt x="598853" y="1258889"/>
                  </a:lnTo>
                  <a:lnTo>
                    <a:pt x="607732" y="1262381"/>
                  </a:lnTo>
                  <a:lnTo>
                    <a:pt x="616612" y="1264604"/>
                  </a:lnTo>
                  <a:lnTo>
                    <a:pt x="624858" y="1266509"/>
                  </a:lnTo>
                  <a:lnTo>
                    <a:pt x="633421" y="1267461"/>
                  </a:lnTo>
                  <a:lnTo>
                    <a:pt x="641349" y="1267779"/>
                  </a:lnTo>
                  <a:lnTo>
                    <a:pt x="649595" y="1267461"/>
                  </a:lnTo>
                  <a:lnTo>
                    <a:pt x="657524" y="1266509"/>
                  </a:lnTo>
                  <a:lnTo>
                    <a:pt x="666404" y="1264604"/>
                  </a:lnTo>
                  <a:lnTo>
                    <a:pt x="674967" y="1262381"/>
                  </a:lnTo>
                  <a:lnTo>
                    <a:pt x="684164" y="1258889"/>
                  </a:lnTo>
                  <a:lnTo>
                    <a:pt x="692726" y="1255079"/>
                  </a:lnTo>
                  <a:lnTo>
                    <a:pt x="701924" y="1250951"/>
                  </a:lnTo>
                  <a:lnTo>
                    <a:pt x="711121" y="1245871"/>
                  </a:lnTo>
                  <a:lnTo>
                    <a:pt x="720318" y="1240474"/>
                  </a:lnTo>
                  <a:lnTo>
                    <a:pt x="729515" y="1234124"/>
                  </a:lnTo>
                  <a:lnTo>
                    <a:pt x="738395" y="1227456"/>
                  </a:lnTo>
                  <a:lnTo>
                    <a:pt x="747592" y="1220154"/>
                  </a:lnTo>
                  <a:lnTo>
                    <a:pt x="756472" y="1212216"/>
                  </a:lnTo>
                  <a:lnTo>
                    <a:pt x="765352" y="1204279"/>
                  </a:lnTo>
                  <a:lnTo>
                    <a:pt x="773915" y="1195389"/>
                  </a:lnTo>
                  <a:lnTo>
                    <a:pt x="782160" y="1186181"/>
                  </a:lnTo>
                  <a:lnTo>
                    <a:pt x="790406" y="1176656"/>
                  </a:lnTo>
                  <a:lnTo>
                    <a:pt x="798652" y="1166496"/>
                  </a:lnTo>
                  <a:lnTo>
                    <a:pt x="805946" y="1156019"/>
                  </a:lnTo>
                  <a:lnTo>
                    <a:pt x="813240" y="1145541"/>
                  </a:lnTo>
                  <a:lnTo>
                    <a:pt x="819900" y="1134429"/>
                  </a:lnTo>
                  <a:lnTo>
                    <a:pt x="826243" y="1122999"/>
                  </a:lnTo>
                  <a:lnTo>
                    <a:pt x="831952" y="1110934"/>
                  </a:lnTo>
                  <a:lnTo>
                    <a:pt x="837660" y="1098551"/>
                  </a:lnTo>
                  <a:lnTo>
                    <a:pt x="842417" y="1086169"/>
                  </a:lnTo>
                  <a:lnTo>
                    <a:pt x="847174" y="1073469"/>
                  </a:lnTo>
                  <a:lnTo>
                    <a:pt x="850980" y="1060769"/>
                  </a:lnTo>
                  <a:lnTo>
                    <a:pt x="853834" y="1047434"/>
                  </a:lnTo>
                  <a:lnTo>
                    <a:pt x="856689" y="1034099"/>
                  </a:lnTo>
                  <a:lnTo>
                    <a:pt x="858592" y="1020764"/>
                  </a:lnTo>
                  <a:lnTo>
                    <a:pt x="859543" y="1007111"/>
                  </a:lnTo>
                  <a:lnTo>
                    <a:pt x="860177" y="992823"/>
                  </a:lnTo>
                  <a:lnTo>
                    <a:pt x="859860" y="984886"/>
                  </a:lnTo>
                  <a:lnTo>
                    <a:pt x="859543" y="976313"/>
                  </a:lnTo>
                  <a:lnTo>
                    <a:pt x="837343" y="975361"/>
                  </a:lnTo>
                  <a:lnTo>
                    <a:pt x="814509" y="973773"/>
                  </a:lnTo>
                  <a:lnTo>
                    <a:pt x="791040" y="970916"/>
                  </a:lnTo>
                  <a:lnTo>
                    <a:pt x="767255" y="968058"/>
                  </a:lnTo>
                  <a:lnTo>
                    <a:pt x="743469" y="964566"/>
                  </a:lnTo>
                  <a:lnTo>
                    <a:pt x="719366" y="960438"/>
                  </a:lnTo>
                  <a:lnTo>
                    <a:pt x="695898" y="955041"/>
                  </a:lnTo>
                  <a:lnTo>
                    <a:pt x="684481" y="952501"/>
                  </a:lnTo>
                  <a:lnTo>
                    <a:pt x="673064" y="949643"/>
                  </a:lnTo>
                  <a:lnTo>
                    <a:pt x="661964" y="946468"/>
                  </a:lnTo>
                  <a:lnTo>
                    <a:pt x="651181" y="943293"/>
                  </a:lnTo>
                  <a:lnTo>
                    <a:pt x="640398" y="940118"/>
                  </a:lnTo>
                  <a:lnTo>
                    <a:pt x="629932" y="936308"/>
                  </a:lnTo>
                  <a:lnTo>
                    <a:pt x="620101" y="932816"/>
                  </a:lnTo>
                  <a:lnTo>
                    <a:pt x="610270" y="929006"/>
                  </a:lnTo>
                  <a:lnTo>
                    <a:pt x="601073" y="924878"/>
                  </a:lnTo>
                  <a:lnTo>
                    <a:pt x="592510" y="921068"/>
                  </a:lnTo>
                  <a:lnTo>
                    <a:pt x="583947" y="916941"/>
                  </a:lnTo>
                  <a:lnTo>
                    <a:pt x="576018" y="912178"/>
                  </a:lnTo>
                  <a:lnTo>
                    <a:pt x="568724" y="907733"/>
                  </a:lnTo>
                  <a:lnTo>
                    <a:pt x="561747" y="903288"/>
                  </a:lnTo>
                  <a:lnTo>
                    <a:pt x="555404" y="898208"/>
                  </a:lnTo>
                  <a:lnTo>
                    <a:pt x="550013" y="893128"/>
                  </a:lnTo>
                  <a:lnTo>
                    <a:pt x="544938" y="887731"/>
                  </a:lnTo>
                  <a:lnTo>
                    <a:pt x="540498" y="882651"/>
                  </a:lnTo>
                  <a:lnTo>
                    <a:pt x="536376" y="876936"/>
                  </a:lnTo>
                  <a:lnTo>
                    <a:pt x="532253" y="872173"/>
                  </a:lnTo>
                  <a:lnTo>
                    <a:pt x="528447" y="867728"/>
                  </a:lnTo>
                  <a:lnTo>
                    <a:pt x="524641" y="863601"/>
                  </a:lnTo>
                  <a:lnTo>
                    <a:pt x="520836" y="860426"/>
                  </a:lnTo>
                  <a:lnTo>
                    <a:pt x="517347" y="857251"/>
                  </a:lnTo>
                  <a:lnTo>
                    <a:pt x="514176" y="854393"/>
                  </a:lnTo>
                  <a:lnTo>
                    <a:pt x="511004" y="852488"/>
                  </a:lnTo>
                  <a:lnTo>
                    <a:pt x="507833" y="850583"/>
                  </a:lnTo>
                  <a:lnTo>
                    <a:pt x="504661" y="849313"/>
                  </a:lnTo>
                  <a:lnTo>
                    <a:pt x="501807" y="848361"/>
                  </a:lnTo>
                  <a:lnTo>
                    <a:pt x="499270" y="847726"/>
                  </a:lnTo>
                  <a:lnTo>
                    <a:pt x="496099" y="847408"/>
                  </a:lnTo>
                  <a:lnTo>
                    <a:pt x="493561" y="847408"/>
                  </a:lnTo>
                  <a:close/>
                  <a:moveTo>
                    <a:pt x="1304925" y="828675"/>
                  </a:moveTo>
                  <a:lnTo>
                    <a:pt x="1476375" y="828675"/>
                  </a:lnTo>
                  <a:lnTo>
                    <a:pt x="1476375" y="1252538"/>
                  </a:lnTo>
                  <a:lnTo>
                    <a:pt x="1304925" y="1252538"/>
                  </a:lnTo>
                  <a:lnTo>
                    <a:pt x="1304925" y="828675"/>
                  </a:lnTo>
                  <a:close/>
                  <a:moveTo>
                    <a:pt x="634055" y="655638"/>
                  </a:moveTo>
                  <a:lnTo>
                    <a:pt x="641349" y="655638"/>
                  </a:lnTo>
                  <a:lnTo>
                    <a:pt x="648644" y="655638"/>
                  </a:lnTo>
                  <a:lnTo>
                    <a:pt x="655938" y="655956"/>
                  </a:lnTo>
                  <a:lnTo>
                    <a:pt x="662915" y="656591"/>
                  </a:lnTo>
                  <a:lnTo>
                    <a:pt x="669892" y="657226"/>
                  </a:lnTo>
                  <a:lnTo>
                    <a:pt x="677187" y="658178"/>
                  </a:lnTo>
                  <a:lnTo>
                    <a:pt x="684164" y="659766"/>
                  </a:lnTo>
                  <a:lnTo>
                    <a:pt x="691141" y="661036"/>
                  </a:lnTo>
                  <a:lnTo>
                    <a:pt x="698118" y="662623"/>
                  </a:lnTo>
                  <a:lnTo>
                    <a:pt x="704778" y="664211"/>
                  </a:lnTo>
                  <a:lnTo>
                    <a:pt x="711438" y="666433"/>
                  </a:lnTo>
                  <a:lnTo>
                    <a:pt x="718415" y="668338"/>
                  </a:lnTo>
                  <a:lnTo>
                    <a:pt x="724758" y="670878"/>
                  </a:lnTo>
                  <a:lnTo>
                    <a:pt x="731418" y="673418"/>
                  </a:lnTo>
                  <a:lnTo>
                    <a:pt x="737761" y="676276"/>
                  </a:lnTo>
                  <a:lnTo>
                    <a:pt x="744421" y="679133"/>
                  </a:lnTo>
                  <a:lnTo>
                    <a:pt x="750446" y="682308"/>
                  </a:lnTo>
                  <a:lnTo>
                    <a:pt x="763132" y="688976"/>
                  </a:lnTo>
                  <a:lnTo>
                    <a:pt x="775500" y="696596"/>
                  </a:lnTo>
                  <a:lnTo>
                    <a:pt x="787235" y="704533"/>
                  </a:lnTo>
                  <a:lnTo>
                    <a:pt x="798652" y="713423"/>
                  </a:lnTo>
                  <a:lnTo>
                    <a:pt x="809435" y="722631"/>
                  </a:lnTo>
                  <a:lnTo>
                    <a:pt x="819900" y="732791"/>
                  </a:lnTo>
                  <a:lnTo>
                    <a:pt x="830049" y="743586"/>
                  </a:lnTo>
                  <a:lnTo>
                    <a:pt x="839880" y="754698"/>
                  </a:lnTo>
                  <a:lnTo>
                    <a:pt x="849394" y="766446"/>
                  </a:lnTo>
                  <a:lnTo>
                    <a:pt x="858274" y="778511"/>
                  </a:lnTo>
                  <a:lnTo>
                    <a:pt x="866520" y="791211"/>
                  </a:lnTo>
                  <a:lnTo>
                    <a:pt x="874449" y="804546"/>
                  </a:lnTo>
                  <a:lnTo>
                    <a:pt x="881743" y="818198"/>
                  </a:lnTo>
                  <a:lnTo>
                    <a:pt x="888403" y="832168"/>
                  </a:lnTo>
                  <a:lnTo>
                    <a:pt x="894746" y="847091"/>
                  </a:lnTo>
                  <a:lnTo>
                    <a:pt x="900137" y="861696"/>
                  </a:lnTo>
                  <a:lnTo>
                    <a:pt x="905529" y="876936"/>
                  </a:lnTo>
                  <a:lnTo>
                    <a:pt x="909651" y="892811"/>
                  </a:lnTo>
                  <a:lnTo>
                    <a:pt x="913457" y="908686"/>
                  </a:lnTo>
                  <a:lnTo>
                    <a:pt x="916946" y="924878"/>
                  </a:lnTo>
                  <a:lnTo>
                    <a:pt x="919166" y="941706"/>
                  </a:lnTo>
                  <a:lnTo>
                    <a:pt x="921068" y="958533"/>
                  </a:lnTo>
                  <a:lnTo>
                    <a:pt x="922020" y="975678"/>
                  </a:lnTo>
                  <a:lnTo>
                    <a:pt x="922337" y="992823"/>
                  </a:lnTo>
                  <a:lnTo>
                    <a:pt x="922337" y="1002031"/>
                  </a:lnTo>
                  <a:lnTo>
                    <a:pt x="922020" y="1010921"/>
                  </a:lnTo>
                  <a:lnTo>
                    <a:pt x="921386" y="1019811"/>
                  </a:lnTo>
                  <a:lnTo>
                    <a:pt x="920434" y="1028384"/>
                  </a:lnTo>
                  <a:lnTo>
                    <a:pt x="919483" y="1037274"/>
                  </a:lnTo>
                  <a:lnTo>
                    <a:pt x="918214" y="1045846"/>
                  </a:lnTo>
                  <a:lnTo>
                    <a:pt x="916628" y="1054419"/>
                  </a:lnTo>
                  <a:lnTo>
                    <a:pt x="915043" y="1062674"/>
                  </a:lnTo>
                  <a:lnTo>
                    <a:pt x="912823" y="1070929"/>
                  </a:lnTo>
                  <a:lnTo>
                    <a:pt x="910603" y="1079501"/>
                  </a:lnTo>
                  <a:lnTo>
                    <a:pt x="908383" y="1087756"/>
                  </a:lnTo>
                  <a:lnTo>
                    <a:pt x="906163" y="1095694"/>
                  </a:lnTo>
                  <a:lnTo>
                    <a:pt x="903309" y="1103631"/>
                  </a:lnTo>
                  <a:lnTo>
                    <a:pt x="900137" y="1111569"/>
                  </a:lnTo>
                  <a:lnTo>
                    <a:pt x="897283" y="1119189"/>
                  </a:lnTo>
                  <a:lnTo>
                    <a:pt x="894111" y="1126809"/>
                  </a:lnTo>
                  <a:lnTo>
                    <a:pt x="887134" y="1141731"/>
                  </a:lnTo>
                  <a:lnTo>
                    <a:pt x="879523" y="1156336"/>
                  </a:lnTo>
                  <a:lnTo>
                    <a:pt x="871277" y="1170624"/>
                  </a:lnTo>
                  <a:lnTo>
                    <a:pt x="862714" y="1184276"/>
                  </a:lnTo>
                  <a:lnTo>
                    <a:pt x="853517" y="1197611"/>
                  </a:lnTo>
                  <a:lnTo>
                    <a:pt x="843686" y="1209994"/>
                  </a:lnTo>
                  <a:lnTo>
                    <a:pt x="833854" y="1222376"/>
                  </a:lnTo>
                  <a:lnTo>
                    <a:pt x="823389" y="1233806"/>
                  </a:lnTo>
                  <a:lnTo>
                    <a:pt x="812606" y="1244919"/>
                  </a:lnTo>
                  <a:lnTo>
                    <a:pt x="801823" y="1255396"/>
                  </a:lnTo>
                  <a:lnTo>
                    <a:pt x="790406" y="1265239"/>
                  </a:lnTo>
                  <a:lnTo>
                    <a:pt x="778989" y="1274446"/>
                  </a:lnTo>
                  <a:lnTo>
                    <a:pt x="767255" y="1282701"/>
                  </a:lnTo>
                  <a:lnTo>
                    <a:pt x="755521" y="1290956"/>
                  </a:lnTo>
                  <a:lnTo>
                    <a:pt x="743786" y="1298259"/>
                  </a:lnTo>
                  <a:lnTo>
                    <a:pt x="732052" y="1304609"/>
                  </a:lnTo>
                  <a:lnTo>
                    <a:pt x="720318" y="1310641"/>
                  </a:lnTo>
                  <a:lnTo>
                    <a:pt x="708584" y="1315721"/>
                  </a:lnTo>
                  <a:lnTo>
                    <a:pt x="696849" y="1320166"/>
                  </a:lnTo>
                  <a:lnTo>
                    <a:pt x="685432" y="1323659"/>
                  </a:lnTo>
                  <a:lnTo>
                    <a:pt x="674015" y="1326516"/>
                  </a:lnTo>
                  <a:lnTo>
                    <a:pt x="662915" y="1328421"/>
                  </a:lnTo>
                  <a:lnTo>
                    <a:pt x="657207" y="1329374"/>
                  </a:lnTo>
                  <a:lnTo>
                    <a:pt x="652132" y="1329691"/>
                  </a:lnTo>
                  <a:lnTo>
                    <a:pt x="646424" y="1330009"/>
                  </a:lnTo>
                  <a:lnTo>
                    <a:pt x="641349" y="1330326"/>
                  </a:lnTo>
                  <a:lnTo>
                    <a:pt x="635958" y="1330009"/>
                  </a:lnTo>
                  <a:lnTo>
                    <a:pt x="630884" y="1329691"/>
                  </a:lnTo>
                  <a:lnTo>
                    <a:pt x="625492" y="1329374"/>
                  </a:lnTo>
                  <a:lnTo>
                    <a:pt x="620101" y="1328421"/>
                  </a:lnTo>
                  <a:lnTo>
                    <a:pt x="609001" y="1326516"/>
                  </a:lnTo>
                  <a:lnTo>
                    <a:pt x="597584" y="1323659"/>
                  </a:lnTo>
                  <a:lnTo>
                    <a:pt x="585850" y="1320166"/>
                  </a:lnTo>
                  <a:lnTo>
                    <a:pt x="574433" y="1315721"/>
                  </a:lnTo>
                  <a:lnTo>
                    <a:pt x="562698" y="1310641"/>
                  </a:lnTo>
                  <a:lnTo>
                    <a:pt x="550647" y="1304609"/>
                  </a:lnTo>
                  <a:lnTo>
                    <a:pt x="538913" y="1298259"/>
                  </a:lnTo>
                  <a:lnTo>
                    <a:pt x="527179" y="1290956"/>
                  </a:lnTo>
                  <a:lnTo>
                    <a:pt x="515444" y="1282701"/>
                  </a:lnTo>
                  <a:lnTo>
                    <a:pt x="503710" y="1274446"/>
                  </a:lnTo>
                  <a:lnTo>
                    <a:pt x="492293" y="1265239"/>
                  </a:lnTo>
                  <a:lnTo>
                    <a:pt x="481193" y="1255396"/>
                  </a:lnTo>
                  <a:lnTo>
                    <a:pt x="470093" y="1244919"/>
                  </a:lnTo>
                  <a:lnTo>
                    <a:pt x="459310" y="1233806"/>
                  </a:lnTo>
                  <a:lnTo>
                    <a:pt x="448845" y="1222376"/>
                  </a:lnTo>
                  <a:lnTo>
                    <a:pt x="438696" y="1209994"/>
                  </a:lnTo>
                  <a:lnTo>
                    <a:pt x="429499" y="1197611"/>
                  </a:lnTo>
                  <a:lnTo>
                    <a:pt x="419985" y="1184276"/>
                  </a:lnTo>
                  <a:lnTo>
                    <a:pt x="411422" y="1170624"/>
                  </a:lnTo>
                  <a:lnTo>
                    <a:pt x="403176" y="1156336"/>
                  </a:lnTo>
                  <a:lnTo>
                    <a:pt x="395565" y="1141731"/>
                  </a:lnTo>
                  <a:lnTo>
                    <a:pt x="388588" y="1126809"/>
                  </a:lnTo>
                  <a:lnTo>
                    <a:pt x="385416" y="1119189"/>
                  </a:lnTo>
                  <a:lnTo>
                    <a:pt x="382245" y="1111569"/>
                  </a:lnTo>
                  <a:lnTo>
                    <a:pt x="379390" y="1103631"/>
                  </a:lnTo>
                  <a:lnTo>
                    <a:pt x="376853" y="1095694"/>
                  </a:lnTo>
                  <a:lnTo>
                    <a:pt x="374316" y="1087756"/>
                  </a:lnTo>
                  <a:lnTo>
                    <a:pt x="372096" y="1079501"/>
                  </a:lnTo>
                  <a:lnTo>
                    <a:pt x="369559" y="1070929"/>
                  </a:lnTo>
                  <a:lnTo>
                    <a:pt x="367656" y="1062674"/>
                  </a:lnTo>
                  <a:lnTo>
                    <a:pt x="366071" y="1054419"/>
                  </a:lnTo>
                  <a:lnTo>
                    <a:pt x="364485" y="1045846"/>
                  </a:lnTo>
                  <a:lnTo>
                    <a:pt x="363216" y="1037274"/>
                  </a:lnTo>
                  <a:lnTo>
                    <a:pt x="362265" y="1028384"/>
                  </a:lnTo>
                  <a:lnTo>
                    <a:pt x="361313" y="1019811"/>
                  </a:lnTo>
                  <a:lnTo>
                    <a:pt x="360996" y="1010921"/>
                  </a:lnTo>
                  <a:lnTo>
                    <a:pt x="360362" y="1002031"/>
                  </a:lnTo>
                  <a:lnTo>
                    <a:pt x="360362" y="992823"/>
                  </a:lnTo>
                  <a:lnTo>
                    <a:pt x="360679" y="975678"/>
                  </a:lnTo>
                  <a:lnTo>
                    <a:pt x="361948" y="958533"/>
                  </a:lnTo>
                  <a:lnTo>
                    <a:pt x="363533" y="941706"/>
                  </a:lnTo>
                  <a:lnTo>
                    <a:pt x="366071" y="924878"/>
                  </a:lnTo>
                  <a:lnTo>
                    <a:pt x="368925" y="908686"/>
                  </a:lnTo>
                  <a:lnTo>
                    <a:pt x="373048" y="892811"/>
                  </a:lnTo>
                  <a:lnTo>
                    <a:pt x="377171" y="876936"/>
                  </a:lnTo>
                  <a:lnTo>
                    <a:pt x="382245" y="861696"/>
                  </a:lnTo>
                  <a:lnTo>
                    <a:pt x="387953" y="847091"/>
                  </a:lnTo>
                  <a:lnTo>
                    <a:pt x="393979" y="832168"/>
                  </a:lnTo>
                  <a:lnTo>
                    <a:pt x="400956" y="818198"/>
                  </a:lnTo>
                  <a:lnTo>
                    <a:pt x="408568" y="804546"/>
                  </a:lnTo>
                  <a:lnTo>
                    <a:pt x="416179" y="791211"/>
                  </a:lnTo>
                  <a:lnTo>
                    <a:pt x="424425" y="778511"/>
                  </a:lnTo>
                  <a:lnTo>
                    <a:pt x="433305" y="766446"/>
                  </a:lnTo>
                  <a:lnTo>
                    <a:pt x="442819" y="754698"/>
                  </a:lnTo>
                  <a:lnTo>
                    <a:pt x="452650" y="743586"/>
                  </a:lnTo>
                  <a:lnTo>
                    <a:pt x="462482" y="732791"/>
                  </a:lnTo>
                  <a:lnTo>
                    <a:pt x="473264" y="722631"/>
                  </a:lnTo>
                  <a:lnTo>
                    <a:pt x="484047" y="713423"/>
                  </a:lnTo>
                  <a:lnTo>
                    <a:pt x="495464" y="704533"/>
                  </a:lnTo>
                  <a:lnTo>
                    <a:pt x="507516" y="696596"/>
                  </a:lnTo>
                  <a:lnTo>
                    <a:pt x="519567" y="688976"/>
                  </a:lnTo>
                  <a:lnTo>
                    <a:pt x="531936" y="682308"/>
                  </a:lnTo>
                  <a:lnTo>
                    <a:pt x="538278" y="679133"/>
                  </a:lnTo>
                  <a:lnTo>
                    <a:pt x="544938" y="676276"/>
                  </a:lnTo>
                  <a:lnTo>
                    <a:pt x="551281" y="673418"/>
                  </a:lnTo>
                  <a:lnTo>
                    <a:pt x="557941" y="670878"/>
                  </a:lnTo>
                  <a:lnTo>
                    <a:pt x="564284" y="668338"/>
                  </a:lnTo>
                  <a:lnTo>
                    <a:pt x="571261" y="666433"/>
                  </a:lnTo>
                  <a:lnTo>
                    <a:pt x="577921" y="664211"/>
                  </a:lnTo>
                  <a:lnTo>
                    <a:pt x="584898" y="662623"/>
                  </a:lnTo>
                  <a:lnTo>
                    <a:pt x="591875" y="661036"/>
                  </a:lnTo>
                  <a:lnTo>
                    <a:pt x="598535" y="659766"/>
                  </a:lnTo>
                  <a:lnTo>
                    <a:pt x="605830" y="658178"/>
                  </a:lnTo>
                  <a:lnTo>
                    <a:pt x="612490" y="657226"/>
                  </a:lnTo>
                  <a:lnTo>
                    <a:pt x="619784" y="656591"/>
                  </a:lnTo>
                  <a:lnTo>
                    <a:pt x="627078" y="655956"/>
                  </a:lnTo>
                  <a:lnTo>
                    <a:pt x="634055" y="655638"/>
                  </a:lnTo>
                  <a:close/>
                  <a:moveTo>
                    <a:pt x="1604962" y="463550"/>
                  </a:moveTo>
                  <a:lnTo>
                    <a:pt x="1776412" y="463550"/>
                  </a:lnTo>
                  <a:lnTo>
                    <a:pt x="1776412" y="1252538"/>
                  </a:lnTo>
                  <a:lnTo>
                    <a:pt x="1604962" y="1252538"/>
                  </a:lnTo>
                  <a:lnTo>
                    <a:pt x="1604962" y="463550"/>
                  </a:lnTo>
                  <a:close/>
                  <a:moveTo>
                    <a:pt x="0" y="0"/>
                  </a:moveTo>
                  <a:lnTo>
                    <a:pt x="2125663" y="0"/>
                  </a:lnTo>
                  <a:lnTo>
                    <a:pt x="2125663" y="171553"/>
                  </a:lnTo>
                  <a:lnTo>
                    <a:pt x="2039621" y="171553"/>
                  </a:lnTo>
                  <a:lnTo>
                    <a:pt x="2039621" y="1577975"/>
                  </a:lnTo>
                  <a:lnTo>
                    <a:pt x="1252220" y="1577975"/>
                  </a:lnTo>
                  <a:lnTo>
                    <a:pt x="1252220" y="1449310"/>
                  </a:lnTo>
                  <a:lnTo>
                    <a:pt x="1911033" y="1449310"/>
                  </a:lnTo>
                  <a:lnTo>
                    <a:pt x="1911033" y="171553"/>
                  </a:lnTo>
                  <a:lnTo>
                    <a:pt x="195263" y="171553"/>
                  </a:lnTo>
                  <a:lnTo>
                    <a:pt x="195263" y="1249164"/>
                  </a:lnTo>
                  <a:lnTo>
                    <a:pt x="66675" y="1249164"/>
                  </a:lnTo>
                  <a:lnTo>
                    <a:pt x="66675" y="171553"/>
                  </a:lnTo>
                  <a:lnTo>
                    <a:pt x="0" y="17155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C8CA1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7463902" y="3812852"/>
            <a:ext cx="458433" cy="413329"/>
            <a:chOff x="5557128" y="2138335"/>
            <a:chExt cx="428348" cy="386204"/>
          </a:xfrm>
          <a:solidFill>
            <a:schemeClr val="bg1"/>
          </a:solidFill>
        </p:grpSpPr>
        <p:sp>
          <p:nvSpPr>
            <p:cNvPr id="80" name="Freeform 5"/>
            <p:cNvSpPr/>
            <p:nvPr/>
          </p:nvSpPr>
          <p:spPr bwMode="auto">
            <a:xfrm>
              <a:off x="5557128" y="2138335"/>
              <a:ext cx="428348" cy="38620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1C8CA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Regular"/>
                <a:ea typeface="思源黑体 CN Regular"/>
                <a:cs typeface="+mn-ea"/>
              </a:endParaRPr>
            </a:p>
          </p:txBody>
        </p:sp>
        <p:sp>
          <p:nvSpPr>
            <p:cNvPr id="81" name="Shape"/>
            <p:cNvSpPr/>
            <p:nvPr/>
          </p:nvSpPr>
          <p:spPr bwMode="auto">
            <a:xfrm>
              <a:off x="5652120" y="2208685"/>
              <a:ext cx="238362" cy="235978"/>
            </a:xfrm>
            <a:custGeom>
              <a:avLst/>
              <a:gdLst>
                <a:gd name="T0" fmla="*/ 615878 w 2390775"/>
                <a:gd name="T1" fmla="*/ 1467970 h 2365376"/>
                <a:gd name="T2" fmla="*/ 587250 w 2390775"/>
                <a:gd name="T3" fmla="*/ 1401697 h 2365376"/>
                <a:gd name="T4" fmla="*/ 1282649 w 2390775"/>
                <a:gd name="T5" fmla="*/ 1393474 h 2365376"/>
                <a:gd name="T6" fmla="*/ 1180915 w 2390775"/>
                <a:gd name="T7" fmla="*/ 1446870 h 2365376"/>
                <a:gd name="T8" fmla="*/ 1210073 w 2390775"/>
                <a:gd name="T9" fmla="*/ 1382167 h 2365376"/>
                <a:gd name="T10" fmla="*/ 653657 w 2390775"/>
                <a:gd name="T11" fmla="*/ 1314699 h 2365376"/>
                <a:gd name="T12" fmla="*/ 646041 w 2390775"/>
                <a:gd name="T13" fmla="*/ 1180275 h 2365376"/>
                <a:gd name="T14" fmla="*/ 589870 w 2390775"/>
                <a:gd name="T15" fmla="*/ 1105327 h 2365376"/>
                <a:gd name="T16" fmla="*/ 599516 w 2390775"/>
                <a:gd name="T17" fmla="*/ 1141280 h 2365376"/>
                <a:gd name="T18" fmla="*/ 579914 w 2390775"/>
                <a:gd name="T19" fmla="*/ 1158779 h 2365376"/>
                <a:gd name="T20" fmla="*/ 541333 w 2390775"/>
                <a:gd name="T21" fmla="*/ 1105965 h 2365376"/>
                <a:gd name="T22" fmla="*/ 1137260 w 2390775"/>
                <a:gd name="T23" fmla="*/ 1009231 h 2365376"/>
                <a:gd name="T24" fmla="*/ 1143562 w 2390775"/>
                <a:gd name="T25" fmla="*/ 1026145 h 2365376"/>
                <a:gd name="T26" fmla="*/ 1096615 w 2390775"/>
                <a:gd name="T27" fmla="*/ 1069549 h 2365376"/>
                <a:gd name="T28" fmla="*/ 1102602 w 2390775"/>
                <a:gd name="T29" fmla="*/ 1001572 h 2365376"/>
                <a:gd name="T30" fmla="*/ 972739 w 2390775"/>
                <a:gd name="T31" fmla="*/ 835988 h 2365376"/>
                <a:gd name="T32" fmla="*/ 989500 w 2390775"/>
                <a:gd name="T33" fmla="*/ 1138672 h 2365376"/>
                <a:gd name="T34" fmla="*/ 639427 w 2390775"/>
                <a:gd name="T35" fmla="*/ 1423644 h 2365376"/>
                <a:gd name="T36" fmla="*/ 599898 w 2390775"/>
                <a:gd name="T37" fmla="*/ 1003302 h 2365376"/>
                <a:gd name="T38" fmla="*/ 529694 w 2390775"/>
                <a:gd name="T39" fmla="*/ 1090596 h 2365376"/>
                <a:gd name="T40" fmla="*/ 602428 w 2390775"/>
                <a:gd name="T41" fmla="*/ 868249 h 2365376"/>
                <a:gd name="T42" fmla="*/ 861740 w 2390775"/>
                <a:gd name="T43" fmla="*/ 924231 h 2365376"/>
                <a:gd name="T44" fmla="*/ 755609 w 2390775"/>
                <a:gd name="T45" fmla="*/ 542052 h 2365376"/>
                <a:gd name="T46" fmla="*/ 929665 w 2390775"/>
                <a:gd name="T47" fmla="*/ 525915 h 2365376"/>
                <a:gd name="T48" fmla="*/ 909019 w 2390775"/>
                <a:gd name="T49" fmla="*/ 571798 h 2365376"/>
                <a:gd name="T50" fmla="*/ 936652 w 2390775"/>
                <a:gd name="T51" fmla="*/ 586353 h 2365376"/>
                <a:gd name="T52" fmla="*/ 928394 w 2390775"/>
                <a:gd name="T53" fmla="*/ 688879 h 2365376"/>
                <a:gd name="T54" fmla="*/ 840414 w 2390775"/>
                <a:gd name="T55" fmla="*/ 772101 h 2365376"/>
                <a:gd name="T56" fmla="*/ 742269 w 2390775"/>
                <a:gd name="T57" fmla="*/ 675588 h 2365376"/>
                <a:gd name="T58" fmla="*/ 738139 w 2390775"/>
                <a:gd name="T59" fmla="*/ 608504 h 2365376"/>
                <a:gd name="T60" fmla="*/ 761643 w 2390775"/>
                <a:gd name="T61" fmla="*/ 510093 h 2365376"/>
                <a:gd name="T62" fmla="*/ 617010 w 2390775"/>
                <a:gd name="T63" fmla="*/ 449064 h 2365376"/>
                <a:gd name="T64" fmla="*/ 350272 w 2390775"/>
                <a:gd name="T65" fmla="*/ 638327 h 2365376"/>
                <a:gd name="T66" fmla="*/ 215163 w 2390775"/>
                <a:gd name="T67" fmla="*/ 939947 h 2365376"/>
                <a:gd name="T68" fmla="*/ 256613 w 2390775"/>
                <a:gd name="T69" fmla="*/ 1277331 h 2365376"/>
                <a:gd name="T70" fmla="*/ 458486 w 2390775"/>
                <a:gd name="T71" fmla="*/ 1534008 h 2365376"/>
                <a:gd name="T72" fmla="*/ 767308 w 2390775"/>
                <a:gd name="T73" fmla="*/ 1655225 h 2365376"/>
                <a:gd name="T74" fmla="*/ 1101127 w 2390775"/>
                <a:gd name="T75" fmla="*/ 1596674 h 2365376"/>
                <a:gd name="T76" fmla="*/ 1347614 w 2390775"/>
                <a:gd name="T77" fmla="*/ 1383040 h 2365376"/>
                <a:gd name="T78" fmla="*/ 1453614 w 2390775"/>
                <a:gd name="T79" fmla="*/ 1066861 h 2365376"/>
                <a:gd name="T80" fmla="*/ 1378939 w 2390775"/>
                <a:gd name="T81" fmla="*/ 738024 h 2365376"/>
                <a:gd name="T82" fmla="*/ 1153652 w 2390775"/>
                <a:gd name="T83" fmla="*/ 501602 h 2365376"/>
                <a:gd name="T84" fmla="*/ 831224 w 2390775"/>
                <a:gd name="T85" fmla="*/ 411085 h 2365376"/>
                <a:gd name="T86" fmla="*/ 989432 w 2390775"/>
                <a:gd name="T87" fmla="*/ 315187 h 2365376"/>
                <a:gd name="T88" fmla="*/ 1471649 w 2390775"/>
                <a:gd name="T89" fmla="*/ 671876 h 2365376"/>
                <a:gd name="T90" fmla="*/ 1554866 w 2390775"/>
                <a:gd name="T91" fmla="*/ 1171938 h 2365376"/>
                <a:gd name="T92" fmla="*/ 1239716 w 2390775"/>
                <a:gd name="T93" fmla="*/ 1647313 h 2365376"/>
                <a:gd name="T94" fmla="*/ 646121 w 2390775"/>
                <a:gd name="T95" fmla="*/ 1748275 h 2365376"/>
                <a:gd name="T96" fmla="*/ 110112 w 2390775"/>
                <a:gd name="T97" fmla="*/ 1186813 h 2365376"/>
                <a:gd name="T98" fmla="*/ 251551 w 2390775"/>
                <a:gd name="T99" fmla="*/ 580725 h 2365376"/>
                <a:gd name="T100" fmla="*/ 1549044 w 2390775"/>
                <a:gd name="T101" fmla="*/ 160116 h 2365376"/>
                <a:gd name="T102" fmla="*/ 1461002 w 2390775"/>
                <a:gd name="T103" fmla="*/ 284475 h 2365376"/>
                <a:gd name="T104" fmla="*/ 1550307 w 2390775"/>
                <a:gd name="T105" fmla="*/ 426554 h 2365376"/>
                <a:gd name="T106" fmla="*/ 1719764 w 2390775"/>
                <a:gd name="T107" fmla="*/ 380038 h 2365376"/>
                <a:gd name="T108" fmla="*/ 1735543 w 2390775"/>
                <a:gd name="T109" fmla="*/ 232579 h 2365376"/>
                <a:gd name="T110" fmla="*/ 1705909 w 2390775"/>
                <a:gd name="T111" fmla="*/ 94508 h 2365376"/>
                <a:gd name="T112" fmla="*/ 1774050 w 2390775"/>
                <a:gd name="T113" fmla="*/ 148403 h 2365376"/>
                <a:gd name="T114" fmla="*/ 1781614 w 2390775"/>
                <a:gd name="T115" fmla="*/ 428769 h 2365376"/>
                <a:gd name="T116" fmla="*/ 1600166 w 2390775"/>
                <a:gd name="T117" fmla="*/ 516104 h 2365376"/>
                <a:gd name="T118" fmla="*/ 1452167 w 2390775"/>
                <a:gd name="T119" fmla="*/ 455349 h 2365376"/>
                <a:gd name="T120" fmla="*/ 1310478 w 2390775"/>
                <a:gd name="T121" fmla="*/ 259477 h 2365376"/>
                <a:gd name="T122" fmla="*/ 1562614 w 2390775"/>
                <a:gd name="T123" fmla="*/ 74046 h 236537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390775" h="2365376">
                  <a:moveTo>
                    <a:pt x="761351" y="1739900"/>
                  </a:moveTo>
                  <a:lnTo>
                    <a:pt x="791690" y="1805294"/>
                  </a:lnTo>
                  <a:lnTo>
                    <a:pt x="794883" y="1808051"/>
                  </a:lnTo>
                  <a:lnTo>
                    <a:pt x="797278" y="1811991"/>
                  </a:lnTo>
                  <a:lnTo>
                    <a:pt x="800871" y="1817112"/>
                  </a:lnTo>
                  <a:lnTo>
                    <a:pt x="803266" y="1822233"/>
                  </a:lnTo>
                  <a:lnTo>
                    <a:pt x="804065" y="1825384"/>
                  </a:lnTo>
                  <a:lnTo>
                    <a:pt x="804863" y="1828536"/>
                  </a:lnTo>
                  <a:lnTo>
                    <a:pt x="804863" y="1831687"/>
                  </a:lnTo>
                  <a:lnTo>
                    <a:pt x="804863" y="1834839"/>
                  </a:lnTo>
                  <a:lnTo>
                    <a:pt x="804065" y="1837990"/>
                  </a:lnTo>
                  <a:lnTo>
                    <a:pt x="802867" y="1841142"/>
                  </a:lnTo>
                  <a:lnTo>
                    <a:pt x="801670" y="1842718"/>
                  </a:lnTo>
                  <a:lnTo>
                    <a:pt x="799674" y="1844687"/>
                  </a:lnTo>
                  <a:lnTo>
                    <a:pt x="797278" y="1845475"/>
                  </a:lnTo>
                  <a:lnTo>
                    <a:pt x="794484" y="1845869"/>
                  </a:lnTo>
                  <a:lnTo>
                    <a:pt x="790891" y="1846263"/>
                  </a:lnTo>
                  <a:lnTo>
                    <a:pt x="787698" y="1845869"/>
                  </a:lnTo>
                  <a:lnTo>
                    <a:pt x="784105" y="1845475"/>
                  </a:lnTo>
                  <a:lnTo>
                    <a:pt x="780512" y="1844293"/>
                  </a:lnTo>
                  <a:lnTo>
                    <a:pt x="776520" y="1842718"/>
                  </a:lnTo>
                  <a:lnTo>
                    <a:pt x="772927" y="1841142"/>
                  </a:lnTo>
                  <a:lnTo>
                    <a:pt x="768935" y="1839172"/>
                  </a:lnTo>
                  <a:lnTo>
                    <a:pt x="765343" y="1836809"/>
                  </a:lnTo>
                  <a:lnTo>
                    <a:pt x="761750" y="1834051"/>
                  </a:lnTo>
                  <a:lnTo>
                    <a:pt x="758955" y="1831294"/>
                  </a:lnTo>
                  <a:lnTo>
                    <a:pt x="756161" y="1827748"/>
                  </a:lnTo>
                  <a:lnTo>
                    <a:pt x="754165" y="1824597"/>
                  </a:lnTo>
                  <a:lnTo>
                    <a:pt x="748975" y="1815536"/>
                  </a:lnTo>
                  <a:lnTo>
                    <a:pt x="745782" y="1808839"/>
                  </a:lnTo>
                  <a:lnTo>
                    <a:pt x="743387" y="1803718"/>
                  </a:lnTo>
                  <a:lnTo>
                    <a:pt x="742588" y="1799385"/>
                  </a:lnTo>
                  <a:lnTo>
                    <a:pt x="742588" y="1795051"/>
                  </a:lnTo>
                  <a:lnTo>
                    <a:pt x="743387" y="1790718"/>
                  </a:lnTo>
                  <a:lnTo>
                    <a:pt x="746181" y="1778112"/>
                  </a:lnTo>
                  <a:lnTo>
                    <a:pt x="746979" y="1774173"/>
                  </a:lnTo>
                  <a:lnTo>
                    <a:pt x="746979" y="1772203"/>
                  </a:lnTo>
                  <a:lnTo>
                    <a:pt x="746181" y="1771021"/>
                  </a:lnTo>
                  <a:lnTo>
                    <a:pt x="745383" y="1770627"/>
                  </a:lnTo>
                  <a:lnTo>
                    <a:pt x="742987" y="1770627"/>
                  </a:lnTo>
                  <a:lnTo>
                    <a:pt x="742189" y="1770233"/>
                  </a:lnTo>
                  <a:lnTo>
                    <a:pt x="741790" y="1769839"/>
                  </a:lnTo>
                  <a:lnTo>
                    <a:pt x="738596" y="1761961"/>
                  </a:lnTo>
                  <a:lnTo>
                    <a:pt x="736999" y="1758021"/>
                  </a:lnTo>
                  <a:lnTo>
                    <a:pt x="736600" y="1756052"/>
                  </a:lnTo>
                  <a:lnTo>
                    <a:pt x="736600" y="1754476"/>
                  </a:lnTo>
                  <a:lnTo>
                    <a:pt x="742189" y="1750536"/>
                  </a:lnTo>
                  <a:lnTo>
                    <a:pt x="747379" y="1747385"/>
                  </a:lnTo>
                  <a:lnTo>
                    <a:pt x="750971" y="1745021"/>
                  </a:lnTo>
                  <a:lnTo>
                    <a:pt x="754165" y="1743839"/>
                  </a:lnTo>
                  <a:lnTo>
                    <a:pt x="758556" y="1741870"/>
                  </a:lnTo>
                  <a:lnTo>
                    <a:pt x="759754" y="1741870"/>
                  </a:lnTo>
                  <a:lnTo>
                    <a:pt x="761351" y="1739900"/>
                  </a:lnTo>
                  <a:close/>
                  <a:moveTo>
                    <a:pt x="1554438" y="1730375"/>
                  </a:moveTo>
                  <a:lnTo>
                    <a:pt x="1565575" y="1730375"/>
                  </a:lnTo>
                  <a:lnTo>
                    <a:pt x="1575916" y="1730375"/>
                  </a:lnTo>
                  <a:lnTo>
                    <a:pt x="1586258" y="1731163"/>
                  </a:lnTo>
                  <a:lnTo>
                    <a:pt x="1591031" y="1731951"/>
                  </a:lnTo>
                  <a:lnTo>
                    <a:pt x="1595008" y="1733133"/>
                  </a:lnTo>
                  <a:lnTo>
                    <a:pt x="1598986" y="1734314"/>
                  </a:lnTo>
                  <a:lnTo>
                    <a:pt x="1602168" y="1735890"/>
                  </a:lnTo>
                  <a:lnTo>
                    <a:pt x="1605350" y="1737860"/>
                  </a:lnTo>
                  <a:lnTo>
                    <a:pt x="1607339" y="1739830"/>
                  </a:lnTo>
                  <a:lnTo>
                    <a:pt x="1608929" y="1741799"/>
                  </a:lnTo>
                  <a:lnTo>
                    <a:pt x="1609725" y="1744951"/>
                  </a:lnTo>
                  <a:lnTo>
                    <a:pt x="1609725" y="1747708"/>
                  </a:lnTo>
                  <a:lnTo>
                    <a:pt x="1608929" y="1751648"/>
                  </a:lnTo>
                  <a:lnTo>
                    <a:pt x="1607339" y="1755193"/>
                  </a:lnTo>
                  <a:lnTo>
                    <a:pt x="1604554" y="1759920"/>
                  </a:lnTo>
                  <a:lnTo>
                    <a:pt x="1600577" y="1764648"/>
                  </a:lnTo>
                  <a:lnTo>
                    <a:pt x="1595804" y="1769769"/>
                  </a:lnTo>
                  <a:lnTo>
                    <a:pt x="1589042" y="1776072"/>
                  </a:lnTo>
                  <a:lnTo>
                    <a:pt x="1582678" y="1781193"/>
                  </a:lnTo>
                  <a:lnTo>
                    <a:pt x="1576314" y="1786314"/>
                  </a:lnTo>
                  <a:lnTo>
                    <a:pt x="1570348" y="1790647"/>
                  </a:lnTo>
                  <a:lnTo>
                    <a:pt x="1563586" y="1794193"/>
                  </a:lnTo>
                  <a:lnTo>
                    <a:pt x="1557222" y="1797738"/>
                  </a:lnTo>
                  <a:lnTo>
                    <a:pt x="1550461" y="1800496"/>
                  </a:lnTo>
                  <a:lnTo>
                    <a:pt x="1544097" y="1802466"/>
                  </a:lnTo>
                  <a:lnTo>
                    <a:pt x="1537733" y="1804829"/>
                  </a:lnTo>
                  <a:lnTo>
                    <a:pt x="1530971" y="1806799"/>
                  </a:lnTo>
                  <a:lnTo>
                    <a:pt x="1524607" y="1807981"/>
                  </a:lnTo>
                  <a:lnTo>
                    <a:pt x="1518243" y="1809163"/>
                  </a:lnTo>
                  <a:lnTo>
                    <a:pt x="1505117" y="1811132"/>
                  </a:lnTo>
                  <a:lnTo>
                    <a:pt x="1491992" y="1812314"/>
                  </a:lnTo>
                  <a:lnTo>
                    <a:pt x="1486026" y="1813102"/>
                  </a:lnTo>
                  <a:lnTo>
                    <a:pt x="1483241" y="1813890"/>
                  </a:lnTo>
                  <a:lnTo>
                    <a:pt x="1482048" y="1814678"/>
                  </a:lnTo>
                  <a:lnTo>
                    <a:pt x="1481253" y="1815072"/>
                  </a:lnTo>
                  <a:lnTo>
                    <a:pt x="1480855" y="1815859"/>
                  </a:lnTo>
                  <a:lnTo>
                    <a:pt x="1480855" y="1817041"/>
                  </a:lnTo>
                  <a:lnTo>
                    <a:pt x="1481253" y="1818617"/>
                  </a:lnTo>
                  <a:lnTo>
                    <a:pt x="1482048" y="1819799"/>
                  </a:lnTo>
                  <a:lnTo>
                    <a:pt x="1482048" y="1821375"/>
                  </a:lnTo>
                  <a:lnTo>
                    <a:pt x="1482048" y="1821769"/>
                  </a:lnTo>
                  <a:lnTo>
                    <a:pt x="1480855" y="1822556"/>
                  </a:lnTo>
                  <a:lnTo>
                    <a:pt x="1471309" y="1830829"/>
                  </a:lnTo>
                  <a:lnTo>
                    <a:pt x="1465343" y="1834375"/>
                  </a:lnTo>
                  <a:lnTo>
                    <a:pt x="1463354" y="1835556"/>
                  </a:lnTo>
                  <a:lnTo>
                    <a:pt x="1461365" y="1836738"/>
                  </a:lnTo>
                  <a:lnTo>
                    <a:pt x="1452615" y="1830041"/>
                  </a:lnTo>
                  <a:lnTo>
                    <a:pt x="1445853" y="1824132"/>
                  </a:lnTo>
                  <a:lnTo>
                    <a:pt x="1440285" y="1819405"/>
                  </a:lnTo>
                  <a:lnTo>
                    <a:pt x="1437103" y="1815072"/>
                  </a:lnTo>
                  <a:lnTo>
                    <a:pt x="1434716" y="1812314"/>
                  </a:lnTo>
                  <a:lnTo>
                    <a:pt x="1433125" y="1810344"/>
                  </a:lnTo>
                  <a:lnTo>
                    <a:pt x="1432330" y="1808375"/>
                  </a:lnTo>
                  <a:lnTo>
                    <a:pt x="1428750" y="1806799"/>
                  </a:lnTo>
                  <a:lnTo>
                    <a:pt x="1512675" y="1734314"/>
                  </a:lnTo>
                  <a:lnTo>
                    <a:pt x="1518641" y="1733527"/>
                  </a:lnTo>
                  <a:lnTo>
                    <a:pt x="1533755" y="1731951"/>
                  </a:lnTo>
                  <a:lnTo>
                    <a:pt x="1543699" y="1731163"/>
                  </a:lnTo>
                  <a:lnTo>
                    <a:pt x="1554438" y="1730375"/>
                  </a:lnTo>
                  <a:close/>
                  <a:moveTo>
                    <a:pt x="588962" y="1535113"/>
                  </a:moveTo>
                  <a:lnTo>
                    <a:pt x="694496" y="1535113"/>
                  </a:lnTo>
                  <a:lnTo>
                    <a:pt x="694496" y="1557872"/>
                  </a:lnTo>
                  <a:lnTo>
                    <a:pt x="694894" y="1558271"/>
                  </a:lnTo>
                  <a:lnTo>
                    <a:pt x="696885" y="1560268"/>
                  </a:lnTo>
                  <a:lnTo>
                    <a:pt x="698478" y="1560667"/>
                  </a:lnTo>
                  <a:lnTo>
                    <a:pt x="700469" y="1561466"/>
                  </a:lnTo>
                  <a:lnTo>
                    <a:pt x="704053" y="1561865"/>
                  </a:lnTo>
                  <a:lnTo>
                    <a:pt x="707239" y="1561865"/>
                  </a:lnTo>
                  <a:lnTo>
                    <a:pt x="711222" y="1561865"/>
                  </a:lnTo>
                  <a:lnTo>
                    <a:pt x="714407" y="1561466"/>
                  </a:lnTo>
                  <a:lnTo>
                    <a:pt x="716797" y="1560667"/>
                  </a:lnTo>
                  <a:lnTo>
                    <a:pt x="718390" y="1560268"/>
                  </a:lnTo>
                  <a:lnTo>
                    <a:pt x="720381" y="1558271"/>
                  </a:lnTo>
                  <a:lnTo>
                    <a:pt x="720779" y="1557872"/>
                  </a:lnTo>
                  <a:lnTo>
                    <a:pt x="720779" y="1535113"/>
                  </a:lnTo>
                  <a:lnTo>
                    <a:pt x="820737" y="1535113"/>
                  </a:lnTo>
                  <a:lnTo>
                    <a:pt x="820737" y="1644117"/>
                  </a:lnTo>
                  <a:lnTo>
                    <a:pt x="820339" y="1648908"/>
                  </a:lnTo>
                  <a:lnTo>
                    <a:pt x="819144" y="1652901"/>
                  </a:lnTo>
                  <a:lnTo>
                    <a:pt x="816755" y="1656894"/>
                  </a:lnTo>
                  <a:lnTo>
                    <a:pt x="814365" y="1660088"/>
                  </a:lnTo>
                  <a:lnTo>
                    <a:pt x="810781" y="1663283"/>
                  </a:lnTo>
                  <a:lnTo>
                    <a:pt x="806799" y="1665279"/>
                  </a:lnTo>
                  <a:lnTo>
                    <a:pt x="802418" y="1666477"/>
                  </a:lnTo>
                  <a:lnTo>
                    <a:pt x="797639" y="1666876"/>
                  </a:lnTo>
                  <a:lnTo>
                    <a:pt x="612060" y="1666876"/>
                  </a:lnTo>
                  <a:lnTo>
                    <a:pt x="607281" y="1666477"/>
                  </a:lnTo>
                  <a:lnTo>
                    <a:pt x="602901" y="1665279"/>
                  </a:lnTo>
                  <a:lnTo>
                    <a:pt x="598918" y="1663283"/>
                  </a:lnTo>
                  <a:lnTo>
                    <a:pt x="595732" y="1660088"/>
                  </a:lnTo>
                  <a:lnTo>
                    <a:pt x="592546" y="1656894"/>
                  </a:lnTo>
                  <a:lnTo>
                    <a:pt x="590555" y="1652901"/>
                  </a:lnTo>
                  <a:lnTo>
                    <a:pt x="589360" y="1648908"/>
                  </a:lnTo>
                  <a:lnTo>
                    <a:pt x="588962" y="1644117"/>
                  </a:lnTo>
                  <a:lnTo>
                    <a:pt x="588962" y="1535113"/>
                  </a:lnTo>
                  <a:close/>
                  <a:moveTo>
                    <a:pt x="612060" y="1476375"/>
                  </a:moveTo>
                  <a:lnTo>
                    <a:pt x="797639" y="1476375"/>
                  </a:lnTo>
                  <a:lnTo>
                    <a:pt x="802418" y="1476769"/>
                  </a:lnTo>
                  <a:lnTo>
                    <a:pt x="806799" y="1477950"/>
                  </a:lnTo>
                  <a:lnTo>
                    <a:pt x="810781" y="1480312"/>
                  </a:lnTo>
                  <a:lnTo>
                    <a:pt x="814365" y="1483068"/>
                  </a:lnTo>
                  <a:lnTo>
                    <a:pt x="816755" y="1486611"/>
                  </a:lnTo>
                  <a:lnTo>
                    <a:pt x="819144" y="1490155"/>
                  </a:lnTo>
                  <a:lnTo>
                    <a:pt x="820339" y="1494485"/>
                  </a:lnTo>
                  <a:lnTo>
                    <a:pt x="820737" y="1498816"/>
                  </a:lnTo>
                  <a:lnTo>
                    <a:pt x="820737" y="1525588"/>
                  </a:lnTo>
                  <a:lnTo>
                    <a:pt x="588962" y="1525588"/>
                  </a:lnTo>
                  <a:lnTo>
                    <a:pt x="588962" y="1498816"/>
                  </a:lnTo>
                  <a:lnTo>
                    <a:pt x="589360" y="1494485"/>
                  </a:lnTo>
                  <a:lnTo>
                    <a:pt x="590555" y="1490155"/>
                  </a:lnTo>
                  <a:lnTo>
                    <a:pt x="592546" y="1486611"/>
                  </a:lnTo>
                  <a:lnTo>
                    <a:pt x="595732" y="1483068"/>
                  </a:lnTo>
                  <a:lnTo>
                    <a:pt x="598918" y="1480312"/>
                  </a:lnTo>
                  <a:lnTo>
                    <a:pt x="602901" y="1477950"/>
                  </a:lnTo>
                  <a:lnTo>
                    <a:pt x="607281" y="1476769"/>
                  </a:lnTo>
                  <a:lnTo>
                    <a:pt x="612060" y="1476375"/>
                  </a:lnTo>
                  <a:close/>
                  <a:moveTo>
                    <a:pt x="725449" y="1381125"/>
                  </a:moveTo>
                  <a:lnTo>
                    <a:pt x="730525" y="1381524"/>
                  </a:lnTo>
                  <a:lnTo>
                    <a:pt x="732087" y="1381524"/>
                  </a:lnTo>
                  <a:lnTo>
                    <a:pt x="734430" y="1382322"/>
                  </a:lnTo>
                  <a:lnTo>
                    <a:pt x="737554" y="1384317"/>
                  </a:lnTo>
                  <a:lnTo>
                    <a:pt x="740287" y="1386312"/>
                  </a:lnTo>
                  <a:lnTo>
                    <a:pt x="743411" y="1389505"/>
                  </a:lnTo>
                  <a:lnTo>
                    <a:pt x="746535" y="1393096"/>
                  </a:lnTo>
                  <a:lnTo>
                    <a:pt x="749659" y="1397486"/>
                  </a:lnTo>
                  <a:lnTo>
                    <a:pt x="755906" y="1407063"/>
                  </a:lnTo>
                  <a:lnTo>
                    <a:pt x="761373" y="1417837"/>
                  </a:lnTo>
                  <a:lnTo>
                    <a:pt x="766059" y="1427813"/>
                  </a:lnTo>
                  <a:lnTo>
                    <a:pt x="769182" y="1437390"/>
                  </a:lnTo>
                  <a:lnTo>
                    <a:pt x="770744" y="1441780"/>
                  </a:lnTo>
                  <a:lnTo>
                    <a:pt x="771525" y="1445770"/>
                  </a:lnTo>
                  <a:lnTo>
                    <a:pt x="771525" y="1448164"/>
                  </a:lnTo>
                  <a:lnTo>
                    <a:pt x="771525" y="1450159"/>
                  </a:lnTo>
                  <a:lnTo>
                    <a:pt x="770744" y="1451357"/>
                  </a:lnTo>
                  <a:lnTo>
                    <a:pt x="769182" y="1452155"/>
                  </a:lnTo>
                  <a:lnTo>
                    <a:pt x="768011" y="1452155"/>
                  </a:lnTo>
                  <a:lnTo>
                    <a:pt x="766449" y="1450958"/>
                  </a:lnTo>
                  <a:lnTo>
                    <a:pt x="764887" y="1449760"/>
                  </a:lnTo>
                  <a:lnTo>
                    <a:pt x="762544" y="1448563"/>
                  </a:lnTo>
                  <a:lnTo>
                    <a:pt x="759030" y="1444174"/>
                  </a:lnTo>
                  <a:lnTo>
                    <a:pt x="755516" y="1439784"/>
                  </a:lnTo>
                  <a:lnTo>
                    <a:pt x="753173" y="1434996"/>
                  </a:lnTo>
                  <a:lnTo>
                    <a:pt x="752392" y="1433400"/>
                  </a:lnTo>
                  <a:lnTo>
                    <a:pt x="752392" y="1431404"/>
                  </a:lnTo>
                  <a:lnTo>
                    <a:pt x="752001" y="1428611"/>
                  </a:lnTo>
                  <a:lnTo>
                    <a:pt x="750830" y="1426616"/>
                  </a:lnTo>
                  <a:lnTo>
                    <a:pt x="748878" y="1425419"/>
                  </a:lnTo>
                  <a:lnTo>
                    <a:pt x="746925" y="1425020"/>
                  </a:lnTo>
                  <a:lnTo>
                    <a:pt x="746144" y="1425419"/>
                  </a:lnTo>
                  <a:lnTo>
                    <a:pt x="745363" y="1425818"/>
                  </a:lnTo>
                  <a:lnTo>
                    <a:pt x="744582" y="1426616"/>
                  </a:lnTo>
                  <a:lnTo>
                    <a:pt x="743411" y="1427414"/>
                  </a:lnTo>
                  <a:lnTo>
                    <a:pt x="742630" y="1428611"/>
                  </a:lnTo>
                  <a:lnTo>
                    <a:pt x="742240" y="1430207"/>
                  </a:lnTo>
                  <a:lnTo>
                    <a:pt x="741849" y="1432602"/>
                  </a:lnTo>
                  <a:lnTo>
                    <a:pt x="741849" y="1434597"/>
                  </a:lnTo>
                  <a:lnTo>
                    <a:pt x="741459" y="1439385"/>
                  </a:lnTo>
                  <a:lnTo>
                    <a:pt x="740678" y="1443376"/>
                  </a:lnTo>
                  <a:lnTo>
                    <a:pt x="739897" y="1445371"/>
                  </a:lnTo>
                  <a:lnTo>
                    <a:pt x="739116" y="1446967"/>
                  </a:lnTo>
                  <a:lnTo>
                    <a:pt x="737944" y="1448164"/>
                  </a:lnTo>
                  <a:lnTo>
                    <a:pt x="735992" y="1449361"/>
                  </a:lnTo>
                  <a:lnTo>
                    <a:pt x="734430" y="1450558"/>
                  </a:lnTo>
                  <a:lnTo>
                    <a:pt x="732868" y="1452155"/>
                  </a:lnTo>
                  <a:lnTo>
                    <a:pt x="730525" y="1452953"/>
                  </a:lnTo>
                  <a:lnTo>
                    <a:pt x="727792" y="1453352"/>
                  </a:lnTo>
                  <a:lnTo>
                    <a:pt x="721935" y="1454150"/>
                  </a:lnTo>
                  <a:lnTo>
                    <a:pt x="715297" y="1454150"/>
                  </a:lnTo>
                  <a:lnTo>
                    <a:pt x="712173" y="1453751"/>
                  </a:lnTo>
                  <a:lnTo>
                    <a:pt x="709049" y="1452953"/>
                  </a:lnTo>
                  <a:lnTo>
                    <a:pt x="706706" y="1452155"/>
                  </a:lnTo>
                  <a:lnTo>
                    <a:pt x="703973" y="1450558"/>
                  </a:lnTo>
                  <a:lnTo>
                    <a:pt x="701240" y="1448962"/>
                  </a:lnTo>
                  <a:lnTo>
                    <a:pt x="699287" y="1447366"/>
                  </a:lnTo>
                  <a:lnTo>
                    <a:pt x="694992" y="1442977"/>
                  </a:lnTo>
                  <a:lnTo>
                    <a:pt x="691478" y="1438188"/>
                  </a:lnTo>
                  <a:lnTo>
                    <a:pt x="687963" y="1432602"/>
                  </a:lnTo>
                  <a:lnTo>
                    <a:pt x="685230" y="1427015"/>
                  </a:lnTo>
                  <a:lnTo>
                    <a:pt x="682497" y="1421029"/>
                  </a:lnTo>
                  <a:lnTo>
                    <a:pt x="680544" y="1415044"/>
                  </a:lnTo>
                  <a:lnTo>
                    <a:pt x="678982" y="1409058"/>
                  </a:lnTo>
                  <a:lnTo>
                    <a:pt x="676249" y="1399082"/>
                  </a:lnTo>
                  <a:lnTo>
                    <a:pt x="675078" y="1392298"/>
                  </a:lnTo>
                  <a:lnTo>
                    <a:pt x="674687" y="1389106"/>
                  </a:lnTo>
                  <a:lnTo>
                    <a:pt x="674687" y="1388707"/>
                  </a:lnTo>
                  <a:lnTo>
                    <a:pt x="675078" y="1388308"/>
                  </a:lnTo>
                  <a:lnTo>
                    <a:pt x="676249" y="1387909"/>
                  </a:lnTo>
                  <a:lnTo>
                    <a:pt x="679373" y="1387111"/>
                  </a:lnTo>
                  <a:lnTo>
                    <a:pt x="683278" y="1385913"/>
                  </a:lnTo>
                  <a:lnTo>
                    <a:pt x="689525" y="1384716"/>
                  </a:lnTo>
                  <a:lnTo>
                    <a:pt x="698897" y="1383120"/>
                  </a:lnTo>
                  <a:lnTo>
                    <a:pt x="715297" y="1381524"/>
                  </a:lnTo>
                  <a:lnTo>
                    <a:pt x="725449" y="1381125"/>
                  </a:lnTo>
                  <a:close/>
                  <a:moveTo>
                    <a:pt x="1433588" y="1247775"/>
                  </a:moveTo>
                  <a:lnTo>
                    <a:pt x="1439124" y="1247775"/>
                  </a:lnTo>
                  <a:lnTo>
                    <a:pt x="1444264" y="1248175"/>
                  </a:lnTo>
                  <a:lnTo>
                    <a:pt x="1448614" y="1248976"/>
                  </a:lnTo>
                  <a:lnTo>
                    <a:pt x="1451382" y="1249776"/>
                  </a:lnTo>
                  <a:lnTo>
                    <a:pt x="1453359" y="1250977"/>
                  </a:lnTo>
                  <a:lnTo>
                    <a:pt x="1454150" y="1252178"/>
                  </a:lnTo>
                  <a:lnTo>
                    <a:pt x="1454150" y="1253779"/>
                  </a:lnTo>
                  <a:lnTo>
                    <a:pt x="1453359" y="1255380"/>
                  </a:lnTo>
                  <a:lnTo>
                    <a:pt x="1452173" y="1256981"/>
                  </a:lnTo>
                  <a:lnTo>
                    <a:pt x="1450196" y="1258582"/>
                  </a:lnTo>
                  <a:lnTo>
                    <a:pt x="1447428" y="1260183"/>
                  </a:lnTo>
                  <a:lnTo>
                    <a:pt x="1441892" y="1262985"/>
                  </a:lnTo>
                  <a:lnTo>
                    <a:pt x="1435565" y="1264986"/>
                  </a:lnTo>
                  <a:lnTo>
                    <a:pt x="1432402" y="1265387"/>
                  </a:lnTo>
                  <a:lnTo>
                    <a:pt x="1429634" y="1265787"/>
                  </a:lnTo>
                  <a:lnTo>
                    <a:pt x="1427261" y="1265787"/>
                  </a:lnTo>
                  <a:lnTo>
                    <a:pt x="1425284" y="1265387"/>
                  </a:lnTo>
                  <a:lnTo>
                    <a:pt x="1423703" y="1264986"/>
                  </a:lnTo>
                  <a:lnTo>
                    <a:pt x="1422516" y="1264586"/>
                  </a:lnTo>
                  <a:lnTo>
                    <a:pt x="1420539" y="1264586"/>
                  </a:lnTo>
                  <a:lnTo>
                    <a:pt x="1419353" y="1264986"/>
                  </a:lnTo>
                  <a:lnTo>
                    <a:pt x="1418562" y="1265787"/>
                  </a:lnTo>
                  <a:lnTo>
                    <a:pt x="1417376" y="1266588"/>
                  </a:lnTo>
                  <a:lnTo>
                    <a:pt x="1416980" y="1267388"/>
                  </a:lnTo>
                  <a:lnTo>
                    <a:pt x="1416585" y="1268589"/>
                  </a:lnTo>
                  <a:lnTo>
                    <a:pt x="1416190" y="1269790"/>
                  </a:lnTo>
                  <a:lnTo>
                    <a:pt x="1416585" y="1270990"/>
                  </a:lnTo>
                  <a:lnTo>
                    <a:pt x="1416585" y="1272191"/>
                  </a:lnTo>
                  <a:lnTo>
                    <a:pt x="1417376" y="1273392"/>
                  </a:lnTo>
                  <a:lnTo>
                    <a:pt x="1418562" y="1274993"/>
                  </a:lnTo>
                  <a:lnTo>
                    <a:pt x="1419748" y="1276194"/>
                  </a:lnTo>
                  <a:lnTo>
                    <a:pt x="1422121" y="1277395"/>
                  </a:lnTo>
                  <a:lnTo>
                    <a:pt x="1424098" y="1278596"/>
                  </a:lnTo>
                  <a:lnTo>
                    <a:pt x="1428843" y="1280597"/>
                  </a:lnTo>
                  <a:lnTo>
                    <a:pt x="1430820" y="1282198"/>
                  </a:lnTo>
                  <a:lnTo>
                    <a:pt x="1432402" y="1283799"/>
                  </a:lnTo>
                  <a:lnTo>
                    <a:pt x="1433588" y="1285000"/>
                  </a:lnTo>
                  <a:lnTo>
                    <a:pt x="1435170" y="1287001"/>
                  </a:lnTo>
                  <a:lnTo>
                    <a:pt x="1436356" y="1289003"/>
                  </a:lnTo>
                  <a:lnTo>
                    <a:pt x="1436751" y="1291404"/>
                  </a:lnTo>
                  <a:lnTo>
                    <a:pt x="1437542" y="1293406"/>
                  </a:lnTo>
                  <a:lnTo>
                    <a:pt x="1437542" y="1296608"/>
                  </a:lnTo>
                  <a:lnTo>
                    <a:pt x="1437542" y="1299009"/>
                  </a:lnTo>
                  <a:lnTo>
                    <a:pt x="1437147" y="1302612"/>
                  </a:lnTo>
                  <a:lnTo>
                    <a:pt x="1436356" y="1305414"/>
                  </a:lnTo>
                  <a:lnTo>
                    <a:pt x="1435170" y="1309416"/>
                  </a:lnTo>
                  <a:lnTo>
                    <a:pt x="1431611" y="1317422"/>
                  </a:lnTo>
                  <a:lnTo>
                    <a:pt x="1430029" y="1320624"/>
                  </a:lnTo>
                  <a:lnTo>
                    <a:pt x="1428052" y="1323826"/>
                  </a:lnTo>
                  <a:lnTo>
                    <a:pt x="1425680" y="1326628"/>
                  </a:lnTo>
                  <a:lnTo>
                    <a:pt x="1423307" y="1328629"/>
                  </a:lnTo>
                  <a:lnTo>
                    <a:pt x="1420539" y="1331431"/>
                  </a:lnTo>
                  <a:lnTo>
                    <a:pt x="1417771" y="1333032"/>
                  </a:lnTo>
                  <a:lnTo>
                    <a:pt x="1414608" y="1334633"/>
                  </a:lnTo>
                  <a:lnTo>
                    <a:pt x="1411445" y="1336635"/>
                  </a:lnTo>
                  <a:lnTo>
                    <a:pt x="1404722" y="1338636"/>
                  </a:lnTo>
                  <a:lnTo>
                    <a:pt x="1397605" y="1340237"/>
                  </a:lnTo>
                  <a:lnTo>
                    <a:pt x="1390487" y="1341038"/>
                  </a:lnTo>
                  <a:lnTo>
                    <a:pt x="1383370" y="1341438"/>
                  </a:lnTo>
                  <a:lnTo>
                    <a:pt x="1376252" y="1341438"/>
                  </a:lnTo>
                  <a:lnTo>
                    <a:pt x="1369530" y="1341038"/>
                  </a:lnTo>
                  <a:lnTo>
                    <a:pt x="1358063" y="1339437"/>
                  </a:lnTo>
                  <a:lnTo>
                    <a:pt x="1350154" y="1338236"/>
                  </a:lnTo>
                  <a:lnTo>
                    <a:pt x="1347386" y="1337435"/>
                  </a:lnTo>
                  <a:lnTo>
                    <a:pt x="1347386" y="1337835"/>
                  </a:lnTo>
                  <a:lnTo>
                    <a:pt x="1346991" y="1337435"/>
                  </a:lnTo>
                  <a:lnTo>
                    <a:pt x="1346200" y="1337035"/>
                  </a:lnTo>
                  <a:lnTo>
                    <a:pt x="1346200" y="1334633"/>
                  </a:lnTo>
                  <a:lnTo>
                    <a:pt x="1346991" y="1331831"/>
                  </a:lnTo>
                  <a:lnTo>
                    <a:pt x="1347782" y="1326228"/>
                  </a:lnTo>
                  <a:lnTo>
                    <a:pt x="1349363" y="1318623"/>
                  </a:lnTo>
                  <a:lnTo>
                    <a:pt x="1351736" y="1307415"/>
                  </a:lnTo>
                  <a:lnTo>
                    <a:pt x="1355295" y="1296608"/>
                  </a:lnTo>
                  <a:lnTo>
                    <a:pt x="1357667" y="1287402"/>
                  </a:lnTo>
                  <a:lnTo>
                    <a:pt x="1361621" y="1275794"/>
                  </a:lnTo>
                  <a:lnTo>
                    <a:pt x="1363994" y="1270190"/>
                  </a:lnTo>
                  <a:lnTo>
                    <a:pt x="1364785" y="1268589"/>
                  </a:lnTo>
                  <a:lnTo>
                    <a:pt x="1366762" y="1265787"/>
                  </a:lnTo>
                  <a:lnTo>
                    <a:pt x="1369925" y="1262985"/>
                  </a:lnTo>
                  <a:lnTo>
                    <a:pt x="1373484" y="1260183"/>
                  </a:lnTo>
                  <a:lnTo>
                    <a:pt x="1378229" y="1258182"/>
                  </a:lnTo>
                  <a:lnTo>
                    <a:pt x="1383765" y="1256181"/>
                  </a:lnTo>
                  <a:lnTo>
                    <a:pt x="1389301" y="1253779"/>
                  </a:lnTo>
                  <a:lnTo>
                    <a:pt x="1395628" y="1252578"/>
                  </a:lnTo>
                  <a:lnTo>
                    <a:pt x="1401954" y="1250977"/>
                  </a:lnTo>
                  <a:lnTo>
                    <a:pt x="1415399" y="1248976"/>
                  </a:lnTo>
                  <a:lnTo>
                    <a:pt x="1428052" y="1248175"/>
                  </a:lnTo>
                  <a:lnTo>
                    <a:pt x="1433588" y="1247775"/>
                  </a:lnTo>
                  <a:close/>
                  <a:moveTo>
                    <a:pt x="1155700" y="965200"/>
                  </a:moveTo>
                  <a:lnTo>
                    <a:pt x="1161653" y="965597"/>
                  </a:lnTo>
                  <a:lnTo>
                    <a:pt x="1167209" y="966787"/>
                  </a:lnTo>
                  <a:lnTo>
                    <a:pt x="1172766" y="968770"/>
                  </a:lnTo>
                  <a:lnTo>
                    <a:pt x="1177925" y="971944"/>
                  </a:lnTo>
                  <a:lnTo>
                    <a:pt x="1182687" y="975514"/>
                  </a:lnTo>
                  <a:lnTo>
                    <a:pt x="1187450" y="980274"/>
                  </a:lnTo>
                  <a:lnTo>
                    <a:pt x="1192213" y="985431"/>
                  </a:lnTo>
                  <a:lnTo>
                    <a:pt x="1196181" y="991381"/>
                  </a:lnTo>
                  <a:lnTo>
                    <a:pt x="1200150" y="998125"/>
                  </a:lnTo>
                  <a:lnTo>
                    <a:pt x="1204119" y="1005265"/>
                  </a:lnTo>
                  <a:lnTo>
                    <a:pt x="1207691" y="1012802"/>
                  </a:lnTo>
                  <a:lnTo>
                    <a:pt x="1211659" y="1021133"/>
                  </a:lnTo>
                  <a:lnTo>
                    <a:pt x="1214437" y="1029860"/>
                  </a:lnTo>
                  <a:lnTo>
                    <a:pt x="1217613" y="1038984"/>
                  </a:lnTo>
                  <a:lnTo>
                    <a:pt x="1220787" y="1048504"/>
                  </a:lnTo>
                  <a:lnTo>
                    <a:pt x="1225947" y="1068338"/>
                  </a:lnTo>
                  <a:lnTo>
                    <a:pt x="1230313" y="1089363"/>
                  </a:lnTo>
                  <a:lnTo>
                    <a:pt x="1234678" y="1111180"/>
                  </a:lnTo>
                  <a:lnTo>
                    <a:pt x="1237853" y="1133792"/>
                  </a:lnTo>
                  <a:lnTo>
                    <a:pt x="1241028" y="1155609"/>
                  </a:lnTo>
                  <a:lnTo>
                    <a:pt x="1243013" y="1177824"/>
                  </a:lnTo>
                  <a:lnTo>
                    <a:pt x="1245394" y="1198848"/>
                  </a:lnTo>
                  <a:lnTo>
                    <a:pt x="1246981" y="1219476"/>
                  </a:lnTo>
                  <a:lnTo>
                    <a:pt x="1246187" y="1186551"/>
                  </a:lnTo>
                  <a:lnTo>
                    <a:pt x="1342231" y="1244467"/>
                  </a:lnTo>
                  <a:lnTo>
                    <a:pt x="1323181" y="1340465"/>
                  </a:lnTo>
                  <a:lnTo>
                    <a:pt x="1248966" y="1309524"/>
                  </a:lnTo>
                  <a:lnTo>
                    <a:pt x="1245394" y="1284929"/>
                  </a:lnTo>
                  <a:lnTo>
                    <a:pt x="1239441" y="1242087"/>
                  </a:lnTo>
                  <a:lnTo>
                    <a:pt x="1231106" y="1373787"/>
                  </a:lnTo>
                  <a:lnTo>
                    <a:pt x="1230709" y="1379737"/>
                  </a:lnTo>
                  <a:lnTo>
                    <a:pt x="1230313" y="1386084"/>
                  </a:lnTo>
                  <a:lnTo>
                    <a:pt x="1230709" y="1392431"/>
                  </a:lnTo>
                  <a:lnTo>
                    <a:pt x="1232297" y="1399968"/>
                  </a:lnTo>
                  <a:lnTo>
                    <a:pt x="1234281" y="1407902"/>
                  </a:lnTo>
                  <a:lnTo>
                    <a:pt x="1237059" y="1417422"/>
                  </a:lnTo>
                  <a:lnTo>
                    <a:pt x="1241822" y="1428133"/>
                  </a:lnTo>
                  <a:lnTo>
                    <a:pt x="1247775" y="1440430"/>
                  </a:lnTo>
                  <a:lnTo>
                    <a:pt x="1231106" y="1440430"/>
                  </a:lnTo>
                  <a:lnTo>
                    <a:pt x="1242219" y="1446380"/>
                  </a:lnTo>
                  <a:lnTo>
                    <a:pt x="1256109" y="1453124"/>
                  </a:lnTo>
                  <a:lnTo>
                    <a:pt x="1287066" y="1467405"/>
                  </a:lnTo>
                  <a:lnTo>
                    <a:pt x="1313259" y="1479305"/>
                  </a:lnTo>
                  <a:lnTo>
                    <a:pt x="1323975" y="1483669"/>
                  </a:lnTo>
                  <a:lnTo>
                    <a:pt x="1501775" y="1720491"/>
                  </a:lnTo>
                  <a:lnTo>
                    <a:pt x="1401763" y="1798638"/>
                  </a:lnTo>
                  <a:lnTo>
                    <a:pt x="1210469" y="1576494"/>
                  </a:lnTo>
                  <a:lnTo>
                    <a:pt x="1080294" y="1561816"/>
                  </a:lnTo>
                  <a:lnTo>
                    <a:pt x="1080294" y="1563800"/>
                  </a:lnTo>
                  <a:lnTo>
                    <a:pt x="1080294" y="1567370"/>
                  </a:lnTo>
                  <a:lnTo>
                    <a:pt x="1079500" y="1575700"/>
                  </a:lnTo>
                  <a:lnTo>
                    <a:pt x="1077516" y="1587601"/>
                  </a:lnTo>
                  <a:lnTo>
                    <a:pt x="1074341" y="1601088"/>
                  </a:lnTo>
                  <a:lnTo>
                    <a:pt x="1066403" y="1633220"/>
                  </a:lnTo>
                  <a:lnTo>
                    <a:pt x="1056878" y="1669318"/>
                  </a:lnTo>
                  <a:lnTo>
                    <a:pt x="1046956" y="1703830"/>
                  </a:lnTo>
                  <a:lnTo>
                    <a:pt x="1038622" y="1733582"/>
                  </a:lnTo>
                  <a:lnTo>
                    <a:pt x="1030288" y="1762540"/>
                  </a:lnTo>
                  <a:lnTo>
                    <a:pt x="802481" y="1785548"/>
                  </a:lnTo>
                  <a:lnTo>
                    <a:pt x="770731" y="1731201"/>
                  </a:lnTo>
                  <a:lnTo>
                    <a:pt x="904081" y="1706210"/>
                  </a:lnTo>
                  <a:lnTo>
                    <a:pt x="903685" y="1489619"/>
                  </a:lnTo>
                  <a:lnTo>
                    <a:pt x="871935" y="1482479"/>
                  </a:lnTo>
                  <a:lnTo>
                    <a:pt x="869950" y="1471768"/>
                  </a:lnTo>
                  <a:lnTo>
                    <a:pt x="867966" y="1461851"/>
                  </a:lnTo>
                  <a:lnTo>
                    <a:pt x="866378" y="1453124"/>
                  </a:lnTo>
                  <a:lnTo>
                    <a:pt x="864791" y="1445190"/>
                  </a:lnTo>
                  <a:lnTo>
                    <a:pt x="863600" y="1428926"/>
                  </a:lnTo>
                  <a:lnTo>
                    <a:pt x="862806" y="1413455"/>
                  </a:lnTo>
                  <a:lnTo>
                    <a:pt x="862013" y="1373787"/>
                  </a:lnTo>
                  <a:lnTo>
                    <a:pt x="860822" y="1346812"/>
                  </a:lnTo>
                  <a:lnTo>
                    <a:pt x="858044" y="1312697"/>
                  </a:lnTo>
                  <a:lnTo>
                    <a:pt x="854472" y="1175444"/>
                  </a:lnTo>
                  <a:lnTo>
                    <a:pt x="843756" y="1181791"/>
                  </a:lnTo>
                  <a:lnTo>
                    <a:pt x="818753" y="1197658"/>
                  </a:lnTo>
                  <a:lnTo>
                    <a:pt x="802878" y="1208369"/>
                  </a:lnTo>
                  <a:lnTo>
                    <a:pt x="786606" y="1219476"/>
                  </a:lnTo>
                  <a:lnTo>
                    <a:pt x="770731" y="1230980"/>
                  </a:lnTo>
                  <a:lnTo>
                    <a:pt x="756841" y="1242087"/>
                  </a:lnTo>
                  <a:lnTo>
                    <a:pt x="754460" y="1250021"/>
                  </a:lnTo>
                  <a:lnTo>
                    <a:pt x="752872" y="1258351"/>
                  </a:lnTo>
                  <a:lnTo>
                    <a:pt x="752078" y="1266681"/>
                  </a:lnTo>
                  <a:lnTo>
                    <a:pt x="751285" y="1275805"/>
                  </a:lnTo>
                  <a:lnTo>
                    <a:pt x="751285" y="1284532"/>
                  </a:lnTo>
                  <a:lnTo>
                    <a:pt x="751681" y="1292863"/>
                  </a:lnTo>
                  <a:lnTo>
                    <a:pt x="752078" y="1301590"/>
                  </a:lnTo>
                  <a:lnTo>
                    <a:pt x="752872" y="1310317"/>
                  </a:lnTo>
                  <a:lnTo>
                    <a:pt x="754856" y="1325788"/>
                  </a:lnTo>
                  <a:lnTo>
                    <a:pt x="756444" y="1339275"/>
                  </a:lnTo>
                  <a:lnTo>
                    <a:pt x="758031" y="1350382"/>
                  </a:lnTo>
                  <a:lnTo>
                    <a:pt x="758031" y="1354349"/>
                  </a:lnTo>
                  <a:lnTo>
                    <a:pt x="756841" y="1357523"/>
                  </a:lnTo>
                  <a:lnTo>
                    <a:pt x="727869" y="1355539"/>
                  </a:lnTo>
                  <a:lnTo>
                    <a:pt x="715566" y="1354746"/>
                  </a:lnTo>
                  <a:lnTo>
                    <a:pt x="709613" y="1354746"/>
                  </a:lnTo>
                  <a:lnTo>
                    <a:pt x="704453" y="1355143"/>
                  </a:lnTo>
                  <a:lnTo>
                    <a:pt x="698897" y="1355539"/>
                  </a:lnTo>
                  <a:lnTo>
                    <a:pt x="693341" y="1356729"/>
                  </a:lnTo>
                  <a:lnTo>
                    <a:pt x="687785" y="1357919"/>
                  </a:lnTo>
                  <a:lnTo>
                    <a:pt x="682228" y="1359903"/>
                  </a:lnTo>
                  <a:lnTo>
                    <a:pt x="677069" y="1361886"/>
                  </a:lnTo>
                  <a:lnTo>
                    <a:pt x="671116" y="1364663"/>
                  </a:lnTo>
                  <a:lnTo>
                    <a:pt x="664766" y="1367836"/>
                  </a:lnTo>
                  <a:lnTo>
                    <a:pt x="658416" y="1372200"/>
                  </a:lnTo>
                  <a:lnTo>
                    <a:pt x="657225" y="1367043"/>
                  </a:lnTo>
                  <a:lnTo>
                    <a:pt x="655241" y="1361093"/>
                  </a:lnTo>
                  <a:lnTo>
                    <a:pt x="654050" y="1355143"/>
                  </a:lnTo>
                  <a:lnTo>
                    <a:pt x="653256" y="1348399"/>
                  </a:lnTo>
                  <a:lnTo>
                    <a:pt x="651669" y="1333325"/>
                  </a:lnTo>
                  <a:lnTo>
                    <a:pt x="650875" y="1316267"/>
                  </a:lnTo>
                  <a:lnTo>
                    <a:pt x="650875" y="1296830"/>
                  </a:lnTo>
                  <a:lnTo>
                    <a:pt x="651272" y="1274615"/>
                  </a:lnTo>
                  <a:lnTo>
                    <a:pt x="652066" y="1251211"/>
                  </a:lnTo>
                  <a:lnTo>
                    <a:pt x="653653" y="1225029"/>
                  </a:lnTo>
                  <a:lnTo>
                    <a:pt x="660797" y="1208369"/>
                  </a:lnTo>
                  <a:lnTo>
                    <a:pt x="667147" y="1194881"/>
                  </a:lnTo>
                  <a:lnTo>
                    <a:pt x="670322" y="1188931"/>
                  </a:lnTo>
                  <a:lnTo>
                    <a:pt x="673497" y="1183774"/>
                  </a:lnTo>
                  <a:lnTo>
                    <a:pt x="680244" y="1174254"/>
                  </a:lnTo>
                  <a:lnTo>
                    <a:pt x="687388" y="1164733"/>
                  </a:lnTo>
                  <a:lnTo>
                    <a:pt x="696119" y="1155213"/>
                  </a:lnTo>
                  <a:lnTo>
                    <a:pt x="706438" y="1143312"/>
                  </a:lnTo>
                  <a:lnTo>
                    <a:pt x="718741" y="1129031"/>
                  </a:lnTo>
                  <a:lnTo>
                    <a:pt x="738585" y="1108007"/>
                  </a:lnTo>
                  <a:lnTo>
                    <a:pt x="756047" y="1088966"/>
                  </a:lnTo>
                  <a:lnTo>
                    <a:pt x="785416" y="1057231"/>
                  </a:lnTo>
                  <a:lnTo>
                    <a:pt x="797719" y="1043744"/>
                  </a:lnTo>
                  <a:lnTo>
                    <a:pt x="809228" y="1032240"/>
                  </a:lnTo>
                  <a:lnTo>
                    <a:pt x="820738" y="1021926"/>
                  </a:lnTo>
                  <a:lnTo>
                    <a:pt x="831056" y="1012802"/>
                  </a:lnTo>
                  <a:lnTo>
                    <a:pt x="836613" y="1008439"/>
                  </a:lnTo>
                  <a:lnTo>
                    <a:pt x="842169" y="1004869"/>
                  </a:lnTo>
                  <a:lnTo>
                    <a:pt x="848122" y="1000902"/>
                  </a:lnTo>
                  <a:lnTo>
                    <a:pt x="854075" y="997331"/>
                  </a:lnTo>
                  <a:lnTo>
                    <a:pt x="860028" y="994555"/>
                  </a:lnTo>
                  <a:lnTo>
                    <a:pt x="866378" y="991381"/>
                  </a:lnTo>
                  <a:lnTo>
                    <a:pt x="873125" y="988208"/>
                  </a:lnTo>
                  <a:lnTo>
                    <a:pt x="880269" y="985828"/>
                  </a:lnTo>
                  <a:lnTo>
                    <a:pt x="895350" y="980274"/>
                  </a:lnTo>
                  <a:lnTo>
                    <a:pt x="912416" y="975117"/>
                  </a:lnTo>
                  <a:lnTo>
                    <a:pt x="932260" y="970753"/>
                  </a:lnTo>
                  <a:lnTo>
                    <a:pt x="954881" y="965597"/>
                  </a:lnTo>
                  <a:lnTo>
                    <a:pt x="963613" y="965993"/>
                  </a:lnTo>
                  <a:lnTo>
                    <a:pt x="979488" y="966787"/>
                  </a:lnTo>
                  <a:lnTo>
                    <a:pt x="1004491" y="968373"/>
                  </a:lnTo>
                  <a:lnTo>
                    <a:pt x="1089819" y="1240103"/>
                  </a:lnTo>
                  <a:lnTo>
                    <a:pt x="1081484" y="1159179"/>
                  </a:lnTo>
                  <a:lnTo>
                    <a:pt x="1077516" y="1013199"/>
                  </a:lnTo>
                  <a:lnTo>
                    <a:pt x="1071959" y="999315"/>
                  </a:lnTo>
                  <a:lnTo>
                    <a:pt x="1083072" y="980671"/>
                  </a:lnTo>
                  <a:lnTo>
                    <a:pt x="1107281" y="980671"/>
                  </a:lnTo>
                  <a:lnTo>
                    <a:pt x="1117600" y="999315"/>
                  </a:lnTo>
                  <a:lnTo>
                    <a:pt x="1112837" y="1015579"/>
                  </a:lnTo>
                  <a:lnTo>
                    <a:pt x="1142206" y="1228203"/>
                  </a:lnTo>
                  <a:lnTo>
                    <a:pt x="1137841" y="971944"/>
                  </a:lnTo>
                  <a:lnTo>
                    <a:pt x="1146572" y="967580"/>
                  </a:lnTo>
                  <a:lnTo>
                    <a:pt x="1148953" y="966390"/>
                  </a:lnTo>
                  <a:lnTo>
                    <a:pt x="1149350" y="965597"/>
                  </a:lnTo>
                  <a:lnTo>
                    <a:pt x="1155700" y="965200"/>
                  </a:lnTo>
                  <a:close/>
                  <a:moveTo>
                    <a:pt x="931148" y="736601"/>
                  </a:moveTo>
                  <a:lnTo>
                    <a:pt x="929554" y="751285"/>
                  </a:lnTo>
                  <a:lnTo>
                    <a:pt x="928757" y="762794"/>
                  </a:lnTo>
                  <a:lnTo>
                    <a:pt x="929155" y="762794"/>
                  </a:lnTo>
                  <a:lnTo>
                    <a:pt x="929554" y="751285"/>
                  </a:lnTo>
                  <a:lnTo>
                    <a:pt x="930351" y="746126"/>
                  </a:lnTo>
                  <a:lnTo>
                    <a:pt x="931148" y="741363"/>
                  </a:lnTo>
                  <a:lnTo>
                    <a:pt x="931148" y="736601"/>
                  </a:lnTo>
                  <a:close/>
                  <a:moveTo>
                    <a:pt x="949086" y="679054"/>
                  </a:moveTo>
                  <a:lnTo>
                    <a:pt x="948289" y="679847"/>
                  </a:lnTo>
                  <a:lnTo>
                    <a:pt x="945499" y="681435"/>
                  </a:lnTo>
                  <a:lnTo>
                    <a:pt x="943904" y="683419"/>
                  </a:lnTo>
                  <a:lnTo>
                    <a:pt x="941911" y="686991"/>
                  </a:lnTo>
                  <a:lnTo>
                    <a:pt x="945897" y="682625"/>
                  </a:lnTo>
                  <a:lnTo>
                    <a:pt x="948289" y="681038"/>
                  </a:lnTo>
                  <a:lnTo>
                    <a:pt x="950282" y="679054"/>
                  </a:lnTo>
                  <a:lnTo>
                    <a:pt x="949086" y="679054"/>
                  </a:lnTo>
                  <a:close/>
                  <a:moveTo>
                    <a:pt x="1038375" y="620713"/>
                  </a:moveTo>
                  <a:lnTo>
                    <a:pt x="1049138" y="620713"/>
                  </a:lnTo>
                  <a:lnTo>
                    <a:pt x="1059502" y="621110"/>
                  </a:lnTo>
                  <a:lnTo>
                    <a:pt x="1069866" y="622300"/>
                  </a:lnTo>
                  <a:lnTo>
                    <a:pt x="1079432" y="623491"/>
                  </a:lnTo>
                  <a:lnTo>
                    <a:pt x="1088999" y="625872"/>
                  </a:lnTo>
                  <a:lnTo>
                    <a:pt x="1098167" y="627857"/>
                  </a:lnTo>
                  <a:lnTo>
                    <a:pt x="1106937" y="630238"/>
                  </a:lnTo>
                  <a:lnTo>
                    <a:pt x="1115307" y="633413"/>
                  </a:lnTo>
                  <a:lnTo>
                    <a:pt x="1123678" y="636191"/>
                  </a:lnTo>
                  <a:lnTo>
                    <a:pt x="1130853" y="639763"/>
                  </a:lnTo>
                  <a:lnTo>
                    <a:pt x="1138028" y="642938"/>
                  </a:lnTo>
                  <a:lnTo>
                    <a:pt x="1144805" y="646510"/>
                  </a:lnTo>
                  <a:lnTo>
                    <a:pt x="1156365" y="652860"/>
                  </a:lnTo>
                  <a:lnTo>
                    <a:pt x="1166729" y="659607"/>
                  </a:lnTo>
                  <a:lnTo>
                    <a:pt x="1174701" y="664766"/>
                  </a:lnTo>
                  <a:lnTo>
                    <a:pt x="1180680" y="669529"/>
                  </a:lnTo>
                  <a:lnTo>
                    <a:pt x="1185862" y="673497"/>
                  </a:lnTo>
                  <a:lnTo>
                    <a:pt x="1185862" y="676275"/>
                  </a:lnTo>
                  <a:lnTo>
                    <a:pt x="1185862" y="684213"/>
                  </a:lnTo>
                  <a:lnTo>
                    <a:pt x="1185065" y="688975"/>
                  </a:lnTo>
                  <a:lnTo>
                    <a:pt x="1183869" y="694532"/>
                  </a:lnTo>
                  <a:lnTo>
                    <a:pt x="1182274" y="700088"/>
                  </a:lnTo>
                  <a:lnTo>
                    <a:pt x="1180281" y="704850"/>
                  </a:lnTo>
                  <a:lnTo>
                    <a:pt x="1179086" y="707629"/>
                  </a:lnTo>
                  <a:lnTo>
                    <a:pt x="1177093" y="710010"/>
                  </a:lnTo>
                  <a:lnTo>
                    <a:pt x="1175498" y="711994"/>
                  </a:lnTo>
                  <a:lnTo>
                    <a:pt x="1173505" y="713979"/>
                  </a:lnTo>
                  <a:lnTo>
                    <a:pt x="1170715" y="715963"/>
                  </a:lnTo>
                  <a:lnTo>
                    <a:pt x="1168323" y="717154"/>
                  </a:lnTo>
                  <a:lnTo>
                    <a:pt x="1165533" y="718344"/>
                  </a:lnTo>
                  <a:lnTo>
                    <a:pt x="1161945" y="719138"/>
                  </a:lnTo>
                  <a:lnTo>
                    <a:pt x="1158756" y="719535"/>
                  </a:lnTo>
                  <a:lnTo>
                    <a:pt x="1154770" y="719535"/>
                  </a:lnTo>
                  <a:lnTo>
                    <a:pt x="1150784" y="719138"/>
                  </a:lnTo>
                  <a:lnTo>
                    <a:pt x="1146001" y="718344"/>
                  </a:lnTo>
                  <a:lnTo>
                    <a:pt x="1140819" y="717154"/>
                  </a:lnTo>
                  <a:lnTo>
                    <a:pt x="1135238" y="715566"/>
                  </a:lnTo>
                  <a:lnTo>
                    <a:pt x="1129259" y="712788"/>
                  </a:lnTo>
                  <a:lnTo>
                    <a:pt x="1123678" y="710010"/>
                  </a:lnTo>
                  <a:lnTo>
                    <a:pt x="1120091" y="708819"/>
                  </a:lnTo>
                  <a:lnTo>
                    <a:pt x="1114112" y="707629"/>
                  </a:lnTo>
                  <a:lnTo>
                    <a:pt x="1098964" y="704850"/>
                  </a:lnTo>
                  <a:lnTo>
                    <a:pt x="1083418" y="702072"/>
                  </a:lnTo>
                  <a:lnTo>
                    <a:pt x="1077439" y="700882"/>
                  </a:lnTo>
                  <a:lnTo>
                    <a:pt x="1073852" y="700088"/>
                  </a:lnTo>
                  <a:lnTo>
                    <a:pt x="1104545" y="714772"/>
                  </a:lnTo>
                  <a:lnTo>
                    <a:pt x="1118895" y="721122"/>
                  </a:lnTo>
                  <a:lnTo>
                    <a:pt x="1125671" y="723504"/>
                  </a:lnTo>
                  <a:lnTo>
                    <a:pt x="1132448" y="725885"/>
                  </a:lnTo>
                  <a:lnTo>
                    <a:pt x="1138826" y="728266"/>
                  </a:lnTo>
                  <a:lnTo>
                    <a:pt x="1144805" y="729457"/>
                  </a:lnTo>
                  <a:lnTo>
                    <a:pt x="1150784" y="730647"/>
                  </a:lnTo>
                  <a:lnTo>
                    <a:pt x="1155966" y="731044"/>
                  </a:lnTo>
                  <a:lnTo>
                    <a:pt x="1161148" y="730647"/>
                  </a:lnTo>
                  <a:lnTo>
                    <a:pt x="1165931" y="729457"/>
                  </a:lnTo>
                  <a:lnTo>
                    <a:pt x="1170316" y="727869"/>
                  </a:lnTo>
                  <a:lnTo>
                    <a:pt x="1174302" y="725091"/>
                  </a:lnTo>
                  <a:lnTo>
                    <a:pt x="1175498" y="735410"/>
                  </a:lnTo>
                  <a:lnTo>
                    <a:pt x="1175897" y="744935"/>
                  </a:lnTo>
                  <a:lnTo>
                    <a:pt x="1175498" y="753666"/>
                  </a:lnTo>
                  <a:lnTo>
                    <a:pt x="1175099" y="762397"/>
                  </a:lnTo>
                  <a:lnTo>
                    <a:pt x="1176694" y="761207"/>
                  </a:lnTo>
                  <a:lnTo>
                    <a:pt x="1177491" y="760413"/>
                  </a:lnTo>
                  <a:lnTo>
                    <a:pt x="1178687" y="760016"/>
                  </a:lnTo>
                  <a:lnTo>
                    <a:pt x="1179086" y="760413"/>
                  </a:lnTo>
                  <a:lnTo>
                    <a:pt x="1179484" y="761207"/>
                  </a:lnTo>
                  <a:lnTo>
                    <a:pt x="1179883" y="763985"/>
                  </a:lnTo>
                  <a:lnTo>
                    <a:pt x="1180281" y="767954"/>
                  </a:lnTo>
                  <a:lnTo>
                    <a:pt x="1180281" y="773113"/>
                  </a:lnTo>
                  <a:lnTo>
                    <a:pt x="1179086" y="785813"/>
                  </a:lnTo>
                  <a:lnTo>
                    <a:pt x="1177491" y="800498"/>
                  </a:lnTo>
                  <a:lnTo>
                    <a:pt x="1175498" y="814388"/>
                  </a:lnTo>
                  <a:lnTo>
                    <a:pt x="1173505" y="826294"/>
                  </a:lnTo>
                  <a:lnTo>
                    <a:pt x="1171911" y="833438"/>
                  </a:lnTo>
                  <a:lnTo>
                    <a:pt x="1170715" y="834629"/>
                  </a:lnTo>
                  <a:lnTo>
                    <a:pt x="1170316" y="834232"/>
                  </a:lnTo>
                  <a:lnTo>
                    <a:pt x="1169519" y="842169"/>
                  </a:lnTo>
                  <a:lnTo>
                    <a:pt x="1168323" y="849710"/>
                  </a:lnTo>
                  <a:lnTo>
                    <a:pt x="1166729" y="856854"/>
                  </a:lnTo>
                  <a:lnTo>
                    <a:pt x="1165134" y="863998"/>
                  </a:lnTo>
                  <a:lnTo>
                    <a:pt x="1162742" y="870744"/>
                  </a:lnTo>
                  <a:lnTo>
                    <a:pt x="1160351" y="877491"/>
                  </a:lnTo>
                  <a:lnTo>
                    <a:pt x="1157959" y="883841"/>
                  </a:lnTo>
                  <a:lnTo>
                    <a:pt x="1154770" y="890191"/>
                  </a:lnTo>
                  <a:lnTo>
                    <a:pt x="1151980" y="896541"/>
                  </a:lnTo>
                  <a:lnTo>
                    <a:pt x="1148791" y="902098"/>
                  </a:lnTo>
                  <a:lnTo>
                    <a:pt x="1145602" y="907654"/>
                  </a:lnTo>
                  <a:lnTo>
                    <a:pt x="1141616" y="913210"/>
                  </a:lnTo>
                  <a:lnTo>
                    <a:pt x="1138028" y="918370"/>
                  </a:lnTo>
                  <a:lnTo>
                    <a:pt x="1134042" y="923529"/>
                  </a:lnTo>
                  <a:lnTo>
                    <a:pt x="1126070" y="932260"/>
                  </a:lnTo>
                  <a:lnTo>
                    <a:pt x="1117699" y="940595"/>
                  </a:lnTo>
                  <a:lnTo>
                    <a:pt x="1108531" y="947738"/>
                  </a:lnTo>
                  <a:lnTo>
                    <a:pt x="1099762" y="954088"/>
                  </a:lnTo>
                  <a:lnTo>
                    <a:pt x="1090593" y="959248"/>
                  </a:lnTo>
                  <a:lnTo>
                    <a:pt x="1081027" y="963216"/>
                  </a:lnTo>
                  <a:lnTo>
                    <a:pt x="1077041" y="964804"/>
                  </a:lnTo>
                  <a:lnTo>
                    <a:pt x="1072257" y="966391"/>
                  </a:lnTo>
                  <a:lnTo>
                    <a:pt x="1067474" y="967185"/>
                  </a:lnTo>
                  <a:lnTo>
                    <a:pt x="1063488" y="967979"/>
                  </a:lnTo>
                  <a:lnTo>
                    <a:pt x="1059103" y="968376"/>
                  </a:lnTo>
                  <a:lnTo>
                    <a:pt x="1054719" y="968376"/>
                  </a:lnTo>
                  <a:lnTo>
                    <a:pt x="1051530" y="968376"/>
                  </a:lnTo>
                  <a:lnTo>
                    <a:pt x="1047543" y="967979"/>
                  </a:lnTo>
                  <a:lnTo>
                    <a:pt x="1043956" y="967185"/>
                  </a:lnTo>
                  <a:lnTo>
                    <a:pt x="1039970" y="965995"/>
                  </a:lnTo>
                  <a:lnTo>
                    <a:pt x="1031998" y="962820"/>
                  </a:lnTo>
                  <a:lnTo>
                    <a:pt x="1023627" y="958851"/>
                  </a:lnTo>
                  <a:lnTo>
                    <a:pt x="1014857" y="953295"/>
                  </a:lnTo>
                  <a:lnTo>
                    <a:pt x="1006088" y="947341"/>
                  </a:lnTo>
                  <a:lnTo>
                    <a:pt x="997318" y="939801"/>
                  </a:lnTo>
                  <a:lnTo>
                    <a:pt x="988549" y="931863"/>
                  </a:lnTo>
                  <a:lnTo>
                    <a:pt x="979779" y="922338"/>
                  </a:lnTo>
                  <a:lnTo>
                    <a:pt x="971807" y="912813"/>
                  </a:lnTo>
                  <a:lnTo>
                    <a:pt x="963835" y="902098"/>
                  </a:lnTo>
                  <a:lnTo>
                    <a:pt x="956660" y="890985"/>
                  </a:lnTo>
                  <a:lnTo>
                    <a:pt x="949883" y="878682"/>
                  </a:lnTo>
                  <a:lnTo>
                    <a:pt x="943904" y="865982"/>
                  </a:lnTo>
                  <a:lnTo>
                    <a:pt x="941512" y="859632"/>
                  </a:lnTo>
                  <a:lnTo>
                    <a:pt x="938722" y="852885"/>
                  </a:lnTo>
                  <a:lnTo>
                    <a:pt x="936729" y="846138"/>
                  </a:lnTo>
                  <a:lnTo>
                    <a:pt x="934736" y="839391"/>
                  </a:lnTo>
                  <a:lnTo>
                    <a:pt x="933540" y="843757"/>
                  </a:lnTo>
                  <a:lnTo>
                    <a:pt x="931547" y="847329"/>
                  </a:lnTo>
                  <a:lnTo>
                    <a:pt x="929554" y="849710"/>
                  </a:lnTo>
                  <a:lnTo>
                    <a:pt x="928757" y="850107"/>
                  </a:lnTo>
                  <a:lnTo>
                    <a:pt x="927960" y="850504"/>
                  </a:lnTo>
                  <a:lnTo>
                    <a:pt x="926764" y="850107"/>
                  </a:lnTo>
                  <a:lnTo>
                    <a:pt x="925568" y="849710"/>
                  </a:lnTo>
                  <a:lnTo>
                    <a:pt x="924372" y="848123"/>
                  </a:lnTo>
                  <a:lnTo>
                    <a:pt x="923575" y="846535"/>
                  </a:lnTo>
                  <a:lnTo>
                    <a:pt x="921582" y="842963"/>
                  </a:lnTo>
                  <a:lnTo>
                    <a:pt x="920386" y="837407"/>
                  </a:lnTo>
                  <a:lnTo>
                    <a:pt x="918791" y="831057"/>
                  </a:lnTo>
                  <a:lnTo>
                    <a:pt x="917596" y="823516"/>
                  </a:lnTo>
                  <a:lnTo>
                    <a:pt x="917197" y="815182"/>
                  </a:lnTo>
                  <a:lnTo>
                    <a:pt x="916798" y="806054"/>
                  </a:lnTo>
                  <a:lnTo>
                    <a:pt x="917197" y="798116"/>
                  </a:lnTo>
                  <a:lnTo>
                    <a:pt x="917596" y="790576"/>
                  </a:lnTo>
                  <a:lnTo>
                    <a:pt x="918393" y="783829"/>
                  </a:lnTo>
                  <a:lnTo>
                    <a:pt x="919987" y="777479"/>
                  </a:lnTo>
                  <a:lnTo>
                    <a:pt x="921183" y="772319"/>
                  </a:lnTo>
                  <a:lnTo>
                    <a:pt x="922379" y="767954"/>
                  </a:lnTo>
                  <a:lnTo>
                    <a:pt x="924372" y="764779"/>
                  </a:lnTo>
                  <a:lnTo>
                    <a:pt x="925169" y="763588"/>
                  </a:lnTo>
                  <a:lnTo>
                    <a:pt x="926365" y="763191"/>
                  </a:lnTo>
                  <a:lnTo>
                    <a:pt x="923176" y="759619"/>
                  </a:lnTo>
                  <a:lnTo>
                    <a:pt x="920785" y="756444"/>
                  </a:lnTo>
                  <a:lnTo>
                    <a:pt x="918393" y="752476"/>
                  </a:lnTo>
                  <a:lnTo>
                    <a:pt x="916798" y="748507"/>
                  </a:lnTo>
                  <a:lnTo>
                    <a:pt x="915204" y="744538"/>
                  </a:lnTo>
                  <a:lnTo>
                    <a:pt x="914407" y="739776"/>
                  </a:lnTo>
                  <a:lnTo>
                    <a:pt x="913609" y="735807"/>
                  </a:lnTo>
                  <a:lnTo>
                    <a:pt x="913211" y="731044"/>
                  </a:lnTo>
                  <a:lnTo>
                    <a:pt x="912812" y="727076"/>
                  </a:lnTo>
                  <a:lnTo>
                    <a:pt x="912812" y="721916"/>
                  </a:lnTo>
                  <a:lnTo>
                    <a:pt x="913609" y="712391"/>
                  </a:lnTo>
                  <a:lnTo>
                    <a:pt x="915204" y="703263"/>
                  </a:lnTo>
                  <a:lnTo>
                    <a:pt x="917197" y="694135"/>
                  </a:lnTo>
                  <a:lnTo>
                    <a:pt x="920386" y="685007"/>
                  </a:lnTo>
                  <a:lnTo>
                    <a:pt x="923575" y="676672"/>
                  </a:lnTo>
                  <a:lnTo>
                    <a:pt x="927162" y="668735"/>
                  </a:lnTo>
                  <a:lnTo>
                    <a:pt x="930750" y="661988"/>
                  </a:lnTo>
                  <a:lnTo>
                    <a:pt x="934337" y="656035"/>
                  </a:lnTo>
                  <a:lnTo>
                    <a:pt x="937526" y="651272"/>
                  </a:lnTo>
                  <a:lnTo>
                    <a:pt x="940715" y="647700"/>
                  </a:lnTo>
                  <a:lnTo>
                    <a:pt x="943107" y="646113"/>
                  </a:lnTo>
                  <a:lnTo>
                    <a:pt x="955862" y="639763"/>
                  </a:lnTo>
                  <a:lnTo>
                    <a:pt x="968219" y="634604"/>
                  </a:lnTo>
                  <a:lnTo>
                    <a:pt x="980178" y="630238"/>
                  </a:lnTo>
                  <a:lnTo>
                    <a:pt x="992535" y="627063"/>
                  </a:lnTo>
                  <a:lnTo>
                    <a:pt x="1004493" y="624285"/>
                  </a:lnTo>
                  <a:lnTo>
                    <a:pt x="1016053" y="622300"/>
                  </a:lnTo>
                  <a:lnTo>
                    <a:pt x="1027214" y="621110"/>
                  </a:lnTo>
                  <a:lnTo>
                    <a:pt x="1038375" y="620713"/>
                  </a:lnTo>
                  <a:close/>
                  <a:moveTo>
                    <a:pt x="1043186" y="515586"/>
                  </a:moveTo>
                  <a:lnTo>
                    <a:pt x="1022934" y="515983"/>
                  </a:lnTo>
                  <a:lnTo>
                    <a:pt x="1002682" y="516777"/>
                  </a:lnTo>
                  <a:lnTo>
                    <a:pt x="982827" y="518364"/>
                  </a:lnTo>
                  <a:lnTo>
                    <a:pt x="962972" y="519952"/>
                  </a:lnTo>
                  <a:lnTo>
                    <a:pt x="943514" y="521937"/>
                  </a:lnTo>
                  <a:lnTo>
                    <a:pt x="924056" y="525113"/>
                  </a:lnTo>
                  <a:lnTo>
                    <a:pt x="904598" y="527891"/>
                  </a:lnTo>
                  <a:lnTo>
                    <a:pt x="885140" y="531861"/>
                  </a:lnTo>
                  <a:lnTo>
                    <a:pt x="866476" y="535830"/>
                  </a:lnTo>
                  <a:lnTo>
                    <a:pt x="847812" y="540594"/>
                  </a:lnTo>
                  <a:lnTo>
                    <a:pt x="829148" y="545754"/>
                  </a:lnTo>
                  <a:lnTo>
                    <a:pt x="810485" y="550914"/>
                  </a:lnTo>
                  <a:lnTo>
                    <a:pt x="792218" y="556869"/>
                  </a:lnTo>
                  <a:lnTo>
                    <a:pt x="774348" y="563220"/>
                  </a:lnTo>
                  <a:lnTo>
                    <a:pt x="756082" y="569968"/>
                  </a:lnTo>
                  <a:lnTo>
                    <a:pt x="738609" y="577113"/>
                  </a:lnTo>
                  <a:lnTo>
                    <a:pt x="721137" y="585449"/>
                  </a:lnTo>
                  <a:lnTo>
                    <a:pt x="704061" y="593388"/>
                  </a:lnTo>
                  <a:lnTo>
                    <a:pt x="686986" y="601724"/>
                  </a:lnTo>
                  <a:lnTo>
                    <a:pt x="670308" y="610457"/>
                  </a:lnTo>
                  <a:lnTo>
                    <a:pt x="653630" y="619587"/>
                  </a:lnTo>
                  <a:lnTo>
                    <a:pt x="637745" y="629114"/>
                  </a:lnTo>
                  <a:lnTo>
                    <a:pt x="621861" y="639037"/>
                  </a:lnTo>
                  <a:lnTo>
                    <a:pt x="605977" y="649755"/>
                  </a:lnTo>
                  <a:lnTo>
                    <a:pt x="590490" y="660473"/>
                  </a:lnTo>
                  <a:lnTo>
                    <a:pt x="575400" y="671190"/>
                  </a:lnTo>
                  <a:lnTo>
                    <a:pt x="559913" y="682702"/>
                  </a:lnTo>
                  <a:lnTo>
                    <a:pt x="545617" y="694610"/>
                  </a:lnTo>
                  <a:lnTo>
                    <a:pt x="531322" y="706519"/>
                  </a:lnTo>
                  <a:lnTo>
                    <a:pt x="517026" y="719221"/>
                  </a:lnTo>
                  <a:lnTo>
                    <a:pt x="503525" y="731924"/>
                  </a:lnTo>
                  <a:lnTo>
                    <a:pt x="490023" y="745023"/>
                  </a:lnTo>
                  <a:lnTo>
                    <a:pt x="476919" y="758520"/>
                  </a:lnTo>
                  <a:lnTo>
                    <a:pt x="464212" y="772413"/>
                  </a:lnTo>
                  <a:lnTo>
                    <a:pt x="451504" y="786306"/>
                  </a:lnTo>
                  <a:lnTo>
                    <a:pt x="439591" y="800596"/>
                  </a:lnTo>
                  <a:lnTo>
                    <a:pt x="427678" y="815680"/>
                  </a:lnTo>
                  <a:lnTo>
                    <a:pt x="416162" y="830368"/>
                  </a:lnTo>
                  <a:lnTo>
                    <a:pt x="405441" y="845452"/>
                  </a:lnTo>
                  <a:lnTo>
                    <a:pt x="394322" y="860933"/>
                  </a:lnTo>
                  <a:lnTo>
                    <a:pt x="383997" y="876811"/>
                  </a:lnTo>
                  <a:lnTo>
                    <a:pt x="374070" y="892689"/>
                  </a:lnTo>
                  <a:lnTo>
                    <a:pt x="364539" y="908964"/>
                  </a:lnTo>
                  <a:lnTo>
                    <a:pt x="355009" y="925636"/>
                  </a:lnTo>
                  <a:lnTo>
                    <a:pt x="346272" y="941911"/>
                  </a:lnTo>
                  <a:lnTo>
                    <a:pt x="337933" y="959377"/>
                  </a:lnTo>
                  <a:lnTo>
                    <a:pt x="329594" y="976048"/>
                  </a:lnTo>
                  <a:lnTo>
                    <a:pt x="322049" y="993911"/>
                  </a:lnTo>
                  <a:lnTo>
                    <a:pt x="314901" y="1011377"/>
                  </a:lnTo>
                  <a:lnTo>
                    <a:pt x="308151" y="1029240"/>
                  </a:lnTo>
                  <a:lnTo>
                    <a:pt x="301797" y="1047500"/>
                  </a:lnTo>
                  <a:lnTo>
                    <a:pt x="295840" y="1065362"/>
                  </a:lnTo>
                  <a:lnTo>
                    <a:pt x="290678" y="1084019"/>
                  </a:lnTo>
                  <a:lnTo>
                    <a:pt x="285516" y="1102676"/>
                  </a:lnTo>
                  <a:lnTo>
                    <a:pt x="280751" y="1121729"/>
                  </a:lnTo>
                  <a:lnTo>
                    <a:pt x="276780" y="1140783"/>
                  </a:lnTo>
                  <a:lnTo>
                    <a:pt x="272809" y="1159440"/>
                  </a:lnTo>
                  <a:lnTo>
                    <a:pt x="270029" y="1178890"/>
                  </a:lnTo>
                  <a:lnTo>
                    <a:pt x="266852" y="1198341"/>
                  </a:lnTo>
                  <a:lnTo>
                    <a:pt x="264867" y="1218188"/>
                  </a:lnTo>
                  <a:lnTo>
                    <a:pt x="263278" y="1237639"/>
                  </a:lnTo>
                  <a:lnTo>
                    <a:pt x="261690" y="1257883"/>
                  </a:lnTo>
                  <a:lnTo>
                    <a:pt x="260896" y="1277731"/>
                  </a:lnTo>
                  <a:lnTo>
                    <a:pt x="260498" y="1297975"/>
                  </a:lnTo>
                  <a:lnTo>
                    <a:pt x="260896" y="1318220"/>
                  </a:lnTo>
                  <a:lnTo>
                    <a:pt x="261690" y="1338067"/>
                  </a:lnTo>
                  <a:lnTo>
                    <a:pt x="263278" y="1357915"/>
                  </a:lnTo>
                  <a:lnTo>
                    <a:pt x="264867" y="1377763"/>
                  </a:lnTo>
                  <a:lnTo>
                    <a:pt x="266852" y="1397213"/>
                  </a:lnTo>
                  <a:lnTo>
                    <a:pt x="270029" y="1416664"/>
                  </a:lnTo>
                  <a:lnTo>
                    <a:pt x="272809" y="1436114"/>
                  </a:lnTo>
                  <a:lnTo>
                    <a:pt x="276780" y="1455168"/>
                  </a:lnTo>
                  <a:lnTo>
                    <a:pt x="280751" y="1474222"/>
                  </a:lnTo>
                  <a:lnTo>
                    <a:pt x="285516" y="1493275"/>
                  </a:lnTo>
                  <a:lnTo>
                    <a:pt x="290678" y="1511535"/>
                  </a:lnTo>
                  <a:lnTo>
                    <a:pt x="295840" y="1530192"/>
                  </a:lnTo>
                  <a:lnTo>
                    <a:pt x="301797" y="1548452"/>
                  </a:lnTo>
                  <a:lnTo>
                    <a:pt x="308151" y="1566314"/>
                  </a:lnTo>
                  <a:lnTo>
                    <a:pt x="314901" y="1584177"/>
                  </a:lnTo>
                  <a:lnTo>
                    <a:pt x="322049" y="1602040"/>
                  </a:lnTo>
                  <a:lnTo>
                    <a:pt x="329594" y="1619109"/>
                  </a:lnTo>
                  <a:lnTo>
                    <a:pt x="337933" y="1636575"/>
                  </a:lnTo>
                  <a:lnTo>
                    <a:pt x="346272" y="1653247"/>
                  </a:lnTo>
                  <a:lnTo>
                    <a:pt x="355009" y="1670316"/>
                  </a:lnTo>
                  <a:lnTo>
                    <a:pt x="364539" y="1686591"/>
                  </a:lnTo>
                  <a:lnTo>
                    <a:pt x="374070" y="1703262"/>
                  </a:lnTo>
                  <a:lnTo>
                    <a:pt x="383997" y="1719140"/>
                  </a:lnTo>
                  <a:lnTo>
                    <a:pt x="394322" y="1734622"/>
                  </a:lnTo>
                  <a:lnTo>
                    <a:pt x="405441" y="1750500"/>
                  </a:lnTo>
                  <a:lnTo>
                    <a:pt x="416162" y="1765584"/>
                  </a:lnTo>
                  <a:lnTo>
                    <a:pt x="427678" y="1780271"/>
                  </a:lnTo>
                  <a:lnTo>
                    <a:pt x="439591" y="1794958"/>
                  </a:lnTo>
                  <a:lnTo>
                    <a:pt x="451504" y="1809248"/>
                  </a:lnTo>
                  <a:lnTo>
                    <a:pt x="464212" y="1823142"/>
                  </a:lnTo>
                  <a:lnTo>
                    <a:pt x="476919" y="1837035"/>
                  </a:lnTo>
                  <a:lnTo>
                    <a:pt x="490023" y="1850531"/>
                  </a:lnTo>
                  <a:lnTo>
                    <a:pt x="503525" y="1863631"/>
                  </a:lnTo>
                  <a:lnTo>
                    <a:pt x="517026" y="1876333"/>
                  </a:lnTo>
                  <a:lnTo>
                    <a:pt x="531322" y="1889035"/>
                  </a:lnTo>
                  <a:lnTo>
                    <a:pt x="545617" y="1900944"/>
                  </a:lnTo>
                  <a:lnTo>
                    <a:pt x="559913" y="1912852"/>
                  </a:lnTo>
                  <a:lnTo>
                    <a:pt x="575400" y="1923967"/>
                  </a:lnTo>
                  <a:lnTo>
                    <a:pt x="590490" y="1935479"/>
                  </a:lnTo>
                  <a:lnTo>
                    <a:pt x="605977" y="1945799"/>
                  </a:lnTo>
                  <a:lnTo>
                    <a:pt x="621861" y="1956517"/>
                  </a:lnTo>
                  <a:lnTo>
                    <a:pt x="637745" y="1966044"/>
                  </a:lnTo>
                  <a:lnTo>
                    <a:pt x="653630" y="1975968"/>
                  </a:lnTo>
                  <a:lnTo>
                    <a:pt x="670308" y="1985097"/>
                  </a:lnTo>
                  <a:lnTo>
                    <a:pt x="686986" y="1994227"/>
                  </a:lnTo>
                  <a:lnTo>
                    <a:pt x="704061" y="2002563"/>
                  </a:lnTo>
                  <a:lnTo>
                    <a:pt x="721137" y="2010502"/>
                  </a:lnTo>
                  <a:lnTo>
                    <a:pt x="738609" y="2018044"/>
                  </a:lnTo>
                  <a:lnTo>
                    <a:pt x="756082" y="2025189"/>
                  </a:lnTo>
                  <a:lnTo>
                    <a:pt x="774348" y="2032335"/>
                  </a:lnTo>
                  <a:lnTo>
                    <a:pt x="792218" y="2038686"/>
                  </a:lnTo>
                  <a:lnTo>
                    <a:pt x="810485" y="2044640"/>
                  </a:lnTo>
                  <a:lnTo>
                    <a:pt x="829148" y="2050197"/>
                  </a:lnTo>
                  <a:lnTo>
                    <a:pt x="847812" y="2055358"/>
                  </a:lnTo>
                  <a:lnTo>
                    <a:pt x="866476" y="2059724"/>
                  </a:lnTo>
                  <a:lnTo>
                    <a:pt x="885140" y="2064091"/>
                  </a:lnTo>
                  <a:lnTo>
                    <a:pt x="904598" y="2067266"/>
                  </a:lnTo>
                  <a:lnTo>
                    <a:pt x="924056" y="2070839"/>
                  </a:lnTo>
                  <a:lnTo>
                    <a:pt x="943514" y="2073220"/>
                  </a:lnTo>
                  <a:lnTo>
                    <a:pt x="962972" y="2075999"/>
                  </a:lnTo>
                  <a:lnTo>
                    <a:pt x="982827" y="2077587"/>
                  </a:lnTo>
                  <a:lnTo>
                    <a:pt x="1002682" y="2078778"/>
                  </a:lnTo>
                  <a:lnTo>
                    <a:pt x="1022934" y="2079572"/>
                  </a:lnTo>
                  <a:lnTo>
                    <a:pt x="1043186" y="2079572"/>
                  </a:lnTo>
                  <a:lnTo>
                    <a:pt x="1063041" y="2079572"/>
                  </a:lnTo>
                  <a:lnTo>
                    <a:pt x="1083293" y="2078778"/>
                  </a:lnTo>
                  <a:lnTo>
                    <a:pt x="1103148" y="2077587"/>
                  </a:lnTo>
                  <a:lnTo>
                    <a:pt x="1122606" y="2075999"/>
                  </a:lnTo>
                  <a:lnTo>
                    <a:pt x="1142064" y="2073220"/>
                  </a:lnTo>
                  <a:lnTo>
                    <a:pt x="1161919" y="2070839"/>
                  </a:lnTo>
                  <a:lnTo>
                    <a:pt x="1180980" y="2067266"/>
                  </a:lnTo>
                  <a:lnTo>
                    <a:pt x="1200438" y="2064091"/>
                  </a:lnTo>
                  <a:lnTo>
                    <a:pt x="1219499" y="2059724"/>
                  </a:lnTo>
                  <a:lnTo>
                    <a:pt x="1237766" y="2055358"/>
                  </a:lnTo>
                  <a:lnTo>
                    <a:pt x="1256827" y="2050197"/>
                  </a:lnTo>
                  <a:lnTo>
                    <a:pt x="1275093" y="2044640"/>
                  </a:lnTo>
                  <a:lnTo>
                    <a:pt x="1293757" y="2038686"/>
                  </a:lnTo>
                  <a:lnTo>
                    <a:pt x="1311627" y="2032335"/>
                  </a:lnTo>
                  <a:lnTo>
                    <a:pt x="1329496" y="2025189"/>
                  </a:lnTo>
                  <a:lnTo>
                    <a:pt x="1347366" y="2018044"/>
                  </a:lnTo>
                  <a:lnTo>
                    <a:pt x="1364441" y="2010502"/>
                  </a:lnTo>
                  <a:lnTo>
                    <a:pt x="1381914" y="2002563"/>
                  </a:lnTo>
                  <a:lnTo>
                    <a:pt x="1398592" y="1994227"/>
                  </a:lnTo>
                  <a:lnTo>
                    <a:pt x="1415667" y="1985097"/>
                  </a:lnTo>
                  <a:lnTo>
                    <a:pt x="1431949" y="1975968"/>
                  </a:lnTo>
                  <a:lnTo>
                    <a:pt x="1447833" y="1966044"/>
                  </a:lnTo>
                  <a:lnTo>
                    <a:pt x="1464114" y="1956517"/>
                  </a:lnTo>
                  <a:lnTo>
                    <a:pt x="1479998" y="1945799"/>
                  </a:lnTo>
                  <a:lnTo>
                    <a:pt x="1495088" y="1935479"/>
                  </a:lnTo>
                  <a:lnTo>
                    <a:pt x="1510575" y="1923967"/>
                  </a:lnTo>
                  <a:lnTo>
                    <a:pt x="1525665" y="1912852"/>
                  </a:lnTo>
                  <a:lnTo>
                    <a:pt x="1539960" y="1900944"/>
                  </a:lnTo>
                  <a:lnTo>
                    <a:pt x="1554256" y="1889035"/>
                  </a:lnTo>
                  <a:lnTo>
                    <a:pt x="1568551" y="1876333"/>
                  </a:lnTo>
                  <a:lnTo>
                    <a:pt x="1582053" y="1863631"/>
                  </a:lnTo>
                  <a:lnTo>
                    <a:pt x="1595555" y="1850531"/>
                  </a:lnTo>
                  <a:lnTo>
                    <a:pt x="1608659" y="1837035"/>
                  </a:lnTo>
                  <a:lnTo>
                    <a:pt x="1621763" y="1823142"/>
                  </a:lnTo>
                  <a:lnTo>
                    <a:pt x="1634073" y="1809248"/>
                  </a:lnTo>
                  <a:lnTo>
                    <a:pt x="1646383" y="1794958"/>
                  </a:lnTo>
                  <a:lnTo>
                    <a:pt x="1657899" y="1780271"/>
                  </a:lnTo>
                  <a:lnTo>
                    <a:pt x="1669415" y="1765584"/>
                  </a:lnTo>
                  <a:lnTo>
                    <a:pt x="1680534" y="1750500"/>
                  </a:lnTo>
                  <a:lnTo>
                    <a:pt x="1691256" y="1734622"/>
                  </a:lnTo>
                  <a:lnTo>
                    <a:pt x="1701581" y="1719140"/>
                  </a:lnTo>
                  <a:lnTo>
                    <a:pt x="1711508" y="1703262"/>
                  </a:lnTo>
                  <a:lnTo>
                    <a:pt x="1721436" y="1686591"/>
                  </a:lnTo>
                  <a:lnTo>
                    <a:pt x="1730569" y="1670316"/>
                  </a:lnTo>
                  <a:lnTo>
                    <a:pt x="1739305" y="1653247"/>
                  </a:lnTo>
                  <a:lnTo>
                    <a:pt x="1748041" y="1636575"/>
                  </a:lnTo>
                  <a:lnTo>
                    <a:pt x="1755983" y="1619109"/>
                  </a:lnTo>
                  <a:lnTo>
                    <a:pt x="1763529" y="1602040"/>
                  </a:lnTo>
                  <a:lnTo>
                    <a:pt x="1770676" y="1584177"/>
                  </a:lnTo>
                  <a:lnTo>
                    <a:pt x="1777427" y="1566314"/>
                  </a:lnTo>
                  <a:lnTo>
                    <a:pt x="1783781" y="1548452"/>
                  </a:lnTo>
                  <a:lnTo>
                    <a:pt x="1789737" y="1530192"/>
                  </a:lnTo>
                  <a:lnTo>
                    <a:pt x="1795694" y="1511535"/>
                  </a:lnTo>
                  <a:lnTo>
                    <a:pt x="1800459" y="1493275"/>
                  </a:lnTo>
                  <a:lnTo>
                    <a:pt x="1804827" y="1474222"/>
                  </a:lnTo>
                  <a:lnTo>
                    <a:pt x="1809195" y="1455168"/>
                  </a:lnTo>
                  <a:lnTo>
                    <a:pt x="1812769" y="1436114"/>
                  </a:lnTo>
                  <a:lnTo>
                    <a:pt x="1816343" y="1416664"/>
                  </a:lnTo>
                  <a:lnTo>
                    <a:pt x="1818726" y="1397213"/>
                  </a:lnTo>
                  <a:lnTo>
                    <a:pt x="1820711" y="1377763"/>
                  </a:lnTo>
                  <a:lnTo>
                    <a:pt x="1823094" y="1357915"/>
                  </a:lnTo>
                  <a:lnTo>
                    <a:pt x="1824285" y="1338067"/>
                  </a:lnTo>
                  <a:lnTo>
                    <a:pt x="1824682" y="1318220"/>
                  </a:lnTo>
                  <a:lnTo>
                    <a:pt x="1825079" y="1297975"/>
                  </a:lnTo>
                  <a:lnTo>
                    <a:pt x="1824682" y="1277731"/>
                  </a:lnTo>
                  <a:lnTo>
                    <a:pt x="1824285" y="1257883"/>
                  </a:lnTo>
                  <a:lnTo>
                    <a:pt x="1823094" y="1237639"/>
                  </a:lnTo>
                  <a:lnTo>
                    <a:pt x="1820711" y="1218188"/>
                  </a:lnTo>
                  <a:lnTo>
                    <a:pt x="1818726" y="1198341"/>
                  </a:lnTo>
                  <a:lnTo>
                    <a:pt x="1816343" y="1178890"/>
                  </a:lnTo>
                  <a:lnTo>
                    <a:pt x="1812769" y="1159440"/>
                  </a:lnTo>
                  <a:lnTo>
                    <a:pt x="1809195" y="1140783"/>
                  </a:lnTo>
                  <a:lnTo>
                    <a:pt x="1804827" y="1121729"/>
                  </a:lnTo>
                  <a:lnTo>
                    <a:pt x="1800459" y="1102676"/>
                  </a:lnTo>
                  <a:lnTo>
                    <a:pt x="1795694" y="1084019"/>
                  </a:lnTo>
                  <a:lnTo>
                    <a:pt x="1789737" y="1065362"/>
                  </a:lnTo>
                  <a:lnTo>
                    <a:pt x="1783781" y="1047500"/>
                  </a:lnTo>
                  <a:lnTo>
                    <a:pt x="1777427" y="1029240"/>
                  </a:lnTo>
                  <a:lnTo>
                    <a:pt x="1770676" y="1011377"/>
                  </a:lnTo>
                  <a:lnTo>
                    <a:pt x="1763529" y="993911"/>
                  </a:lnTo>
                  <a:lnTo>
                    <a:pt x="1755983" y="976048"/>
                  </a:lnTo>
                  <a:lnTo>
                    <a:pt x="1748041" y="959377"/>
                  </a:lnTo>
                  <a:lnTo>
                    <a:pt x="1739305" y="941911"/>
                  </a:lnTo>
                  <a:lnTo>
                    <a:pt x="1730569" y="925636"/>
                  </a:lnTo>
                  <a:lnTo>
                    <a:pt x="1721436" y="908964"/>
                  </a:lnTo>
                  <a:lnTo>
                    <a:pt x="1711508" y="892689"/>
                  </a:lnTo>
                  <a:lnTo>
                    <a:pt x="1701581" y="876811"/>
                  </a:lnTo>
                  <a:lnTo>
                    <a:pt x="1691256" y="860933"/>
                  </a:lnTo>
                  <a:lnTo>
                    <a:pt x="1680534" y="845452"/>
                  </a:lnTo>
                  <a:lnTo>
                    <a:pt x="1669415" y="830368"/>
                  </a:lnTo>
                  <a:lnTo>
                    <a:pt x="1657899" y="815680"/>
                  </a:lnTo>
                  <a:lnTo>
                    <a:pt x="1646383" y="800596"/>
                  </a:lnTo>
                  <a:lnTo>
                    <a:pt x="1634073" y="786306"/>
                  </a:lnTo>
                  <a:lnTo>
                    <a:pt x="1621763" y="772413"/>
                  </a:lnTo>
                  <a:lnTo>
                    <a:pt x="1608659" y="758520"/>
                  </a:lnTo>
                  <a:lnTo>
                    <a:pt x="1595555" y="745023"/>
                  </a:lnTo>
                  <a:lnTo>
                    <a:pt x="1582053" y="731924"/>
                  </a:lnTo>
                  <a:lnTo>
                    <a:pt x="1568551" y="719221"/>
                  </a:lnTo>
                  <a:lnTo>
                    <a:pt x="1554256" y="706519"/>
                  </a:lnTo>
                  <a:lnTo>
                    <a:pt x="1539960" y="694610"/>
                  </a:lnTo>
                  <a:lnTo>
                    <a:pt x="1525665" y="682702"/>
                  </a:lnTo>
                  <a:lnTo>
                    <a:pt x="1510575" y="671190"/>
                  </a:lnTo>
                  <a:lnTo>
                    <a:pt x="1495088" y="660473"/>
                  </a:lnTo>
                  <a:lnTo>
                    <a:pt x="1479998" y="649755"/>
                  </a:lnTo>
                  <a:lnTo>
                    <a:pt x="1464114" y="639037"/>
                  </a:lnTo>
                  <a:lnTo>
                    <a:pt x="1447833" y="629114"/>
                  </a:lnTo>
                  <a:lnTo>
                    <a:pt x="1431949" y="619587"/>
                  </a:lnTo>
                  <a:lnTo>
                    <a:pt x="1415667" y="610457"/>
                  </a:lnTo>
                  <a:lnTo>
                    <a:pt x="1398592" y="601724"/>
                  </a:lnTo>
                  <a:lnTo>
                    <a:pt x="1381914" y="593388"/>
                  </a:lnTo>
                  <a:lnTo>
                    <a:pt x="1364441" y="585449"/>
                  </a:lnTo>
                  <a:lnTo>
                    <a:pt x="1347366" y="577113"/>
                  </a:lnTo>
                  <a:lnTo>
                    <a:pt x="1329496" y="569968"/>
                  </a:lnTo>
                  <a:lnTo>
                    <a:pt x="1311627" y="563220"/>
                  </a:lnTo>
                  <a:lnTo>
                    <a:pt x="1293757" y="556869"/>
                  </a:lnTo>
                  <a:lnTo>
                    <a:pt x="1275093" y="550914"/>
                  </a:lnTo>
                  <a:lnTo>
                    <a:pt x="1256827" y="545754"/>
                  </a:lnTo>
                  <a:lnTo>
                    <a:pt x="1237766" y="540594"/>
                  </a:lnTo>
                  <a:lnTo>
                    <a:pt x="1219499" y="535830"/>
                  </a:lnTo>
                  <a:lnTo>
                    <a:pt x="1200438" y="531861"/>
                  </a:lnTo>
                  <a:lnTo>
                    <a:pt x="1180980" y="527891"/>
                  </a:lnTo>
                  <a:lnTo>
                    <a:pt x="1161919" y="525113"/>
                  </a:lnTo>
                  <a:lnTo>
                    <a:pt x="1142064" y="521937"/>
                  </a:lnTo>
                  <a:lnTo>
                    <a:pt x="1122606" y="519952"/>
                  </a:lnTo>
                  <a:lnTo>
                    <a:pt x="1103148" y="518364"/>
                  </a:lnTo>
                  <a:lnTo>
                    <a:pt x="1083293" y="516777"/>
                  </a:lnTo>
                  <a:lnTo>
                    <a:pt x="1063041" y="515983"/>
                  </a:lnTo>
                  <a:lnTo>
                    <a:pt x="1043186" y="515586"/>
                  </a:lnTo>
                  <a:close/>
                  <a:moveTo>
                    <a:pt x="803734" y="280988"/>
                  </a:moveTo>
                  <a:lnTo>
                    <a:pt x="862902" y="391340"/>
                  </a:lnTo>
                  <a:lnTo>
                    <a:pt x="884743" y="387371"/>
                  </a:lnTo>
                  <a:lnTo>
                    <a:pt x="906980" y="383798"/>
                  </a:lnTo>
                  <a:lnTo>
                    <a:pt x="929218" y="380622"/>
                  </a:lnTo>
                  <a:lnTo>
                    <a:pt x="951456" y="378241"/>
                  </a:lnTo>
                  <a:lnTo>
                    <a:pt x="974488" y="376256"/>
                  </a:lnTo>
                  <a:lnTo>
                    <a:pt x="997122" y="374668"/>
                  </a:lnTo>
                  <a:lnTo>
                    <a:pt x="1019757" y="373874"/>
                  </a:lnTo>
                  <a:lnTo>
                    <a:pt x="1043186" y="373477"/>
                  </a:lnTo>
                  <a:lnTo>
                    <a:pt x="1059865" y="373874"/>
                  </a:lnTo>
                  <a:lnTo>
                    <a:pt x="1076940" y="374271"/>
                  </a:lnTo>
                  <a:lnTo>
                    <a:pt x="1093618" y="375462"/>
                  </a:lnTo>
                  <a:lnTo>
                    <a:pt x="1110693" y="376256"/>
                  </a:lnTo>
                  <a:lnTo>
                    <a:pt x="1127372" y="377844"/>
                  </a:lnTo>
                  <a:lnTo>
                    <a:pt x="1144050" y="379432"/>
                  </a:lnTo>
                  <a:lnTo>
                    <a:pt x="1160331" y="381019"/>
                  </a:lnTo>
                  <a:lnTo>
                    <a:pt x="1176612" y="383798"/>
                  </a:lnTo>
                  <a:lnTo>
                    <a:pt x="1193291" y="386180"/>
                  </a:lnTo>
                  <a:lnTo>
                    <a:pt x="1209572" y="388958"/>
                  </a:lnTo>
                  <a:lnTo>
                    <a:pt x="1225853" y="392134"/>
                  </a:lnTo>
                  <a:lnTo>
                    <a:pt x="1241737" y="395310"/>
                  </a:lnTo>
                  <a:lnTo>
                    <a:pt x="1257621" y="399279"/>
                  </a:lnTo>
                  <a:lnTo>
                    <a:pt x="1273505" y="403249"/>
                  </a:lnTo>
                  <a:lnTo>
                    <a:pt x="1289389" y="407218"/>
                  </a:lnTo>
                  <a:lnTo>
                    <a:pt x="1304876" y="411982"/>
                  </a:lnTo>
                  <a:lnTo>
                    <a:pt x="1370398" y="304805"/>
                  </a:lnTo>
                  <a:lnTo>
                    <a:pt x="1611439" y="417142"/>
                  </a:lnTo>
                  <a:lnTo>
                    <a:pt x="1570140" y="539800"/>
                  </a:lnTo>
                  <a:lnTo>
                    <a:pt x="1592775" y="555678"/>
                  </a:lnTo>
                  <a:lnTo>
                    <a:pt x="1614615" y="572747"/>
                  </a:lnTo>
                  <a:lnTo>
                    <a:pt x="1636059" y="589815"/>
                  </a:lnTo>
                  <a:lnTo>
                    <a:pt x="1656708" y="608075"/>
                  </a:lnTo>
                  <a:lnTo>
                    <a:pt x="1676960" y="626732"/>
                  </a:lnTo>
                  <a:lnTo>
                    <a:pt x="1696815" y="645389"/>
                  </a:lnTo>
                  <a:lnTo>
                    <a:pt x="1715876" y="665236"/>
                  </a:lnTo>
                  <a:lnTo>
                    <a:pt x="1734540" y="685481"/>
                  </a:lnTo>
                  <a:lnTo>
                    <a:pt x="1752410" y="706519"/>
                  </a:lnTo>
                  <a:lnTo>
                    <a:pt x="1769882" y="728351"/>
                  </a:lnTo>
                  <a:lnTo>
                    <a:pt x="1786560" y="750184"/>
                  </a:lnTo>
                  <a:lnTo>
                    <a:pt x="1802841" y="772413"/>
                  </a:lnTo>
                  <a:lnTo>
                    <a:pt x="1818329" y="795436"/>
                  </a:lnTo>
                  <a:lnTo>
                    <a:pt x="1832624" y="818856"/>
                  </a:lnTo>
                  <a:lnTo>
                    <a:pt x="1846920" y="842673"/>
                  </a:lnTo>
                  <a:lnTo>
                    <a:pt x="1860024" y="866887"/>
                  </a:lnTo>
                  <a:lnTo>
                    <a:pt x="1994642" y="834337"/>
                  </a:lnTo>
                  <a:lnTo>
                    <a:pt x="2085975" y="1084019"/>
                  </a:lnTo>
                  <a:lnTo>
                    <a:pt x="1954931" y="1149516"/>
                  </a:lnTo>
                  <a:lnTo>
                    <a:pt x="1958108" y="1167776"/>
                  </a:lnTo>
                  <a:lnTo>
                    <a:pt x="1960491" y="1185638"/>
                  </a:lnTo>
                  <a:lnTo>
                    <a:pt x="1962476" y="1204295"/>
                  </a:lnTo>
                  <a:lnTo>
                    <a:pt x="1964462" y="1222952"/>
                  </a:lnTo>
                  <a:lnTo>
                    <a:pt x="1965653" y="1241212"/>
                  </a:lnTo>
                  <a:lnTo>
                    <a:pt x="1966447" y="1259868"/>
                  </a:lnTo>
                  <a:lnTo>
                    <a:pt x="1967242" y="1278922"/>
                  </a:lnTo>
                  <a:lnTo>
                    <a:pt x="1967242" y="1297975"/>
                  </a:lnTo>
                  <a:lnTo>
                    <a:pt x="1967242" y="1315441"/>
                  </a:lnTo>
                  <a:lnTo>
                    <a:pt x="1966845" y="1332907"/>
                  </a:lnTo>
                  <a:lnTo>
                    <a:pt x="1966050" y="1349976"/>
                  </a:lnTo>
                  <a:lnTo>
                    <a:pt x="1964859" y="1367839"/>
                  </a:lnTo>
                  <a:lnTo>
                    <a:pt x="1962873" y="1385305"/>
                  </a:lnTo>
                  <a:lnTo>
                    <a:pt x="1961285" y="1401977"/>
                  </a:lnTo>
                  <a:lnTo>
                    <a:pt x="1959300" y="1419442"/>
                  </a:lnTo>
                  <a:lnTo>
                    <a:pt x="1957314" y="1436114"/>
                  </a:lnTo>
                  <a:lnTo>
                    <a:pt x="1954137" y="1453183"/>
                  </a:lnTo>
                  <a:lnTo>
                    <a:pt x="1951357" y="1469855"/>
                  </a:lnTo>
                  <a:lnTo>
                    <a:pt x="1947784" y="1486527"/>
                  </a:lnTo>
                  <a:lnTo>
                    <a:pt x="1944210" y="1503199"/>
                  </a:lnTo>
                  <a:lnTo>
                    <a:pt x="1940239" y="1519871"/>
                  </a:lnTo>
                  <a:lnTo>
                    <a:pt x="1935871" y="1535749"/>
                  </a:lnTo>
                  <a:lnTo>
                    <a:pt x="1931899" y="1552024"/>
                  </a:lnTo>
                  <a:lnTo>
                    <a:pt x="1926737" y="1568299"/>
                  </a:lnTo>
                  <a:lnTo>
                    <a:pt x="2061355" y="1650468"/>
                  </a:lnTo>
                  <a:lnTo>
                    <a:pt x="1949372" y="1891020"/>
                  </a:lnTo>
                  <a:lnTo>
                    <a:pt x="1791723" y="1838623"/>
                  </a:lnTo>
                  <a:lnTo>
                    <a:pt x="1776633" y="1859264"/>
                  </a:lnTo>
                  <a:lnTo>
                    <a:pt x="1761146" y="1879112"/>
                  </a:lnTo>
                  <a:lnTo>
                    <a:pt x="1744468" y="1898165"/>
                  </a:lnTo>
                  <a:lnTo>
                    <a:pt x="1728186" y="1917219"/>
                  </a:lnTo>
                  <a:lnTo>
                    <a:pt x="1710714" y="1935876"/>
                  </a:lnTo>
                  <a:lnTo>
                    <a:pt x="1693241" y="1954135"/>
                  </a:lnTo>
                  <a:lnTo>
                    <a:pt x="1674975" y="1971204"/>
                  </a:lnTo>
                  <a:lnTo>
                    <a:pt x="1655914" y="1988670"/>
                  </a:lnTo>
                  <a:lnTo>
                    <a:pt x="1636853" y="2004945"/>
                  </a:lnTo>
                  <a:lnTo>
                    <a:pt x="1616998" y="2021220"/>
                  </a:lnTo>
                  <a:lnTo>
                    <a:pt x="1597143" y="2036701"/>
                  </a:lnTo>
                  <a:lnTo>
                    <a:pt x="1576494" y="2051388"/>
                  </a:lnTo>
                  <a:lnTo>
                    <a:pt x="1555844" y="2066075"/>
                  </a:lnTo>
                  <a:lnTo>
                    <a:pt x="1534401" y="2079572"/>
                  </a:lnTo>
                  <a:lnTo>
                    <a:pt x="1512957" y="2093068"/>
                  </a:lnTo>
                  <a:lnTo>
                    <a:pt x="1491117" y="2105770"/>
                  </a:lnTo>
                  <a:lnTo>
                    <a:pt x="1531621" y="2274474"/>
                  </a:lnTo>
                  <a:lnTo>
                    <a:pt x="1281844" y="2365376"/>
                  </a:lnTo>
                  <a:lnTo>
                    <a:pt x="1202821" y="2207787"/>
                  </a:lnTo>
                  <a:lnTo>
                    <a:pt x="1183363" y="2210962"/>
                  </a:lnTo>
                  <a:lnTo>
                    <a:pt x="1163508" y="2213741"/>
                  </a:lnTo>
                  <a:lnTo>
                    <a:pt x="1144050" y="2216123"/>
                  </a:lnTo>
                  <a:lnTo>
                    <a:pt x="1124195" y="2218504"/>
                  </a:lnTo>
                  <a:lnTo>
                    <a:pt x="1103943" y="2219695"/>
                  </a:lnTo>
                  <a:lnTo>
                    <a:pt x="1083690" y="2220886"/>
                  </a:lnTo>
                  <a:lnTo>
                    <a:pt x="1063438" y="2221680"/>
                  </a:lnTo>
                  <a:lnTo>
                    <a:pt x="1043186" y="2221680"/>
                  </a:lnTo>
                  <a:lnTo>
                    <a:pt x="1013007" y="2221283"/>
                  </a:lnTo>
                  <a:lnTo>
                    <a:pt x="983224" y="2220092"/>
                  </a:lnTo>
                  <a:lnTo>
                    <a:pt x="954235" y="2217711"/>
                  </a:lnTo>
                  <a:lnTo>
                    <a:pt x="924850" y="2214535"/>
                  </a:lnTo>
                  <a:lnTo>
                    <a:pt x="895862" y="2210565"/>
                  </a:lnTo>
                  <a:lnTo>
                    <a:pt x="867270" y="2205405"/>
                  </a:lnTo>
                  <a:lnTo>
                    <a:pt x="839076" y="2199451"/>
                  </a:lnTo>
                  <a:lnTo>
                    <a:pt x="810882" y="2192703"/>
                  </a:lnTo>
                  <a:lnTo>
                    <a:pt x="715180" y="2341162"/>
                  </a:lnTo>
                  <a:lnTo>
                    <a:pt x="474536" y="2229222"/>
                  </a:lnTo>
                  <a:lnTo>
                    <a:pt x="524968" y="2062900"/>
                  </a:lnTo>
                  <a:lnTo>
                    <a:pt x="504716" y="2049006"/>
                  </a:lnTo>
                  <a:lnTo>
                    <a:pt x="484464" y="2033525"/>
                  </a:lnTo>
                  <a:lnTo>
                    <a:pt x="465006" y="2018441"/>
                  </a:lnTo>
                  <a:lnTo>
                    <a:pt x="445945" y="2002960"/>
                  </a:lnTo>
                  <a:lnTo>
                    <a:pt x="427281" y="1986288"/>
                  </a:lnTo>
                  <a:lnTo>
                    <a:pt x="408617" y="1969616"/>
                  </a:lnTo>
                  <a:lnTo>
                    <a:pt x="390748" y="1952151"/>
                  </a:lnTo>
                  <a:lnTo>
                    <a:pt x="373672" y="1934685"/>
                  </a:lnTo>
                  <a:lnTo>
                    <a:pt x="356597" y="1916028"/>
                  </a:lnTo>
                  <a:lnTo>
                    <a:pt x="340316" y="1897371"/>
                  </a:lnTo>
                  <a:lnTo>
                    <a:pt x="324432" y="1878715"/>
                  </a:lnTo>
                  <a:lnTo>
                    <a:pt x="308548" y="1858867"/>
                  </a:lnTo>
                  <a:lnTo>
                    <a:pt x="293855" y="1839020"/>
                  </a:lnTo>
                  <a:lnTo>
                    <a:pt x="279559" y="1818775"/>
                  </a:lnTo>
                  <a:lnTo>
                    <a:pt x="265661" y="1797737"/>
                  </a:lnTo>
                  <a:lnTo>
                    <a:pt x="252556" y="1776301"/>
                  </a:lnTo>
                  <a:lnTo>
                    <a:pt x="91333" y="1811630"/>
                  </a:lnTo>
                  <a:lnTo>
                    <a:pt x="0" y="1562345"/>
                  </a:lnTo>
                  <a:lnTo>
                    <a:pt x="138191" y="1488512"/>
                  </a:lnTo>
                  <a:lnTo>
                    <a:pt x="133426" y="1465092"/>
                  </a:lnTo>
                  <a:lnTo>
                    <a:pt x="129852" y="1441672"/>
                  </a:lnTo>
                  <a:lnTo>
                    <a:pt x="126278" y="1418251"/>
                  </a:lnTo>
                  <a:lnTo>
                    <a:pt x="123498" y="1394434"/>
                  </a:lnTo>
                  <a:lnTo>
                    <a:pt x="121513" y="1370220"/>
                  </a:lnTo>
                  <a:lnTo>
                    <a:pt x="119527" y="1346403"/>
                  </a:lnTo>
                  <a:lnTo>
                    <a:pt x="118733" y="1322189"/>
                  </a:lnTo>
                  <a:lnTo>
                    <a:pt x="118336" y="1297975"/>
                  </a:lnTo>
                  <a:lnTo>
                    <a:pt x="118733" y="1269395"/>
                  </a:lnTo>
                  <a:lnTo>
                    <a:pt x="119924" y="1240418"/>
                  </a:lnTo>
                  <a:lnTo>
                    <a:pt x="122704" y="1211837"/>
                  </a:lnTo>
                  <a:lnTo>
                    <a:pt x="125484" y="1184051"/>
                  </a:lnTo>
                  <a:lnTo>
                    <a:pt x="129455" y="1155867"/>
                  </a:lnTo>
                  <a:lnTo>
                    <a:pt x="134220" y="1128478"/>
                  </a:lnTo>
                  <a:lnTo>
                    <a:pt x="139780" y="1101088"/>
                  </a:lnTo>
                  <a:lnTo>
                    <a:pt x="146133" y="1074095"/>
                  </a:lnTo>
                  <a:lnTo>
                    <a:pt x="24223" y="995896"/>
                  </a:lnTo>
                  <a:lnTo>
                    <a:pt x="136603" y="755344"/>
                  </a:lnTo>
                  <a:lnTo>
                    <a:pt x="268043" y="794642"/>
                  </a:lnTo>
                  <a:lnTo>
                    <a:pt x="283530" y="772016"/>
                  </a:lnTo>
                  <a:lnTo>
                    <a:pt x="299017" y="750184"/>
                  </a:lnTo>
                  <a:lnTo>
                    <a:pt x="315696" y="728351"/>
                  </a:lnTo>
                  <a:lnTo>
                    <a:pt x="332771" y="707313"/>
                  </a:lnTo>
                  <a:lnTo>
                    <a:pt x="350243" y="686274"/>
                  </a:lnTo>
                  <a:lnTo>
                    <a:pt x="368907" y="666824"/>
                  </a:lnTo>
                  <a:lnTo>
                    <a:pt x="387571" y="646976"/>
                  </a:lnTo>
                  <a:lnTo>
                    <a:pt x="407426" y="627923"/>
                  </a:lnTo>
                  <a:lnTo>
                    <a:pt x="427281" y="609266"/>
                  </a:lnTo>
                  <a:lnTo>
                    <a:pt x="447930" y="591403"/>
                  </a:lnTo>
                  <a:lnTo>
                    <a:pt x="468977" y="574334"/>
                  </a:lnTo>
                  <a:lnTo>
                    <a:pt x="490420" y="557662"/>
                  </a:lnTo>
                  <a:lnTo>
                    <a:pt x="512261" y="541784"/>
                  </a:lnTo>
                  <a:lnTo>
                    <a:pt x="535293" y="526303"/>
                  </a:lnTo>
                  <a:lnTo>
                    <a:pt x="557928" y="511616"/>
                  </a:lnTo>
                  <a:lnTo>
                    <a:pt x="581754" y="497723"/>
                  </a:lnTo>
                  <a:lnTo>
                    <a:pt x="554354" y="371890"/>
                  </a:lnTo>
                  <a:lnTo>
                    <a:pt x="803734" y="280988"/>
                  </a:lnTo>
                  <a:close/>
                  <a:moveTo>
                    <a:pt x="2013752" y="186531"/>
                  </a:moveTo>
                  <a:lnTo>
                    <a:pt x="2001871" y="186928"/>
                  </a:lnTo>
                  <a:lnTo>
                    <a:pt x="1989594" y="188119"/>
                  </a:lnTo>
                  <a:lnTo>
                    <a:pt x="1978109" y="190103"/>
                  </a:lnTo>
                  <a:lnTo>
                    <a:pt x="1966624" y="192881"/>
                  </a:lnTo>
                  <a:lnTo>
                    <a:pt x="1955139" y="196453"/>
                  </a:lnTo>
                  <a:lnTo>
                    <a:pt x="1944050" y="200819"/>
                  </a:lnTo>
                  <a:lnTo>
                    <a:pt x="1932962" y="205978"/>
                  </a:lnTo>
                  <a:lnTo>
                    <a:pt x="1922269" y="211534"/>
                  </a:lnTo>
                  <a:lnTo>
                    <a:pt x="1914348" y="216297"/>
                  </a:lnTo>
                  <a:lnTo>
                    <a:pt x="1906823" y="221853"/>
                  </a:lnTo>
                  <a:lnTo>
                    <a:pt x="1899695" y="227409"/>
                  </a:lnTo>
                  <a:lnTo>
                    <a:pt x="1892962" y="233363"/>
                  </a:lnTo>
                  <a:lnTo>
                    <a:pt x="1886230" y="239713"/>
                  </a:lnTo>
                  <a:lnTo>
                    <a:pt x="1880289" y="246063"/>
                  </a:lnTo>
                  <a:lnTo>
                    <a:pt x="1874349" y="252809"/>
                  </a:lnTo>
                  <a:lnTo>
                    <a:pt x="1869200" y="259953"/>
                  </a:lnTo>
                  <a:lnTo>
                    <a:pt x="1864052" y="267097"/>
                  </a:lnTo>
                  <a:lnTo>
                    <a:pt x="1859300" y="274241"/>
                  </a:lnTo>
                  <a:lnTo>
                    <a:pt x="1855339" y="281781"/>
                  </a:lnTo>
                  <a:lnTo>
                    <a:pt x="1850983" y="289719"/>
                  </a:lnTo>
                  <a:lnTo>
                    <a:pt x="1847419" y="297656"/>
                  </a:lnTo>
                  <a:lnTo>
                    <a:pt x="1844646" y="305594"/>
                  </a:lnTo>
                  <a:lnTo>
                    <a:pt x="1841874" y="313928"/>
                  </a:lnTo>
                  <a:lnTo>
                    <a:pt x="1839102" y="322263"/>
                  </a:lnTo>
                  <a:lnTo>
                    <a:pt x="1837518" y="330597"/>
                  </a:lnTo>
                  <a:lnTo>
                    <a:pt x="1835934" y="339328"/>
                  </a:lnTo>
                  <a:lnTo>
                    <a:pt x="1834350" y="348059"/>
                  </a:lnTo>
                  <a:lnTo>
                    <a:pt x="1833557" y="356791"/>
                  </a:lnTo>
                  <a:lnTo>
                    <a:pt x="1833557" y="365125"/>
                  </a:lnTo>
                  <a:lnTo>
                    <a:pt x="1833557" y="373856"/>
                  </a:lnTo>
                  <a:lnTo>
                    <a:pt x="1833953" y="382984"/>
                  </a:lnTo>
                  <a:lnTo>
                    <a:pt x="1835142" y="391716"/>
                  </a:lnTo>
                  <a:lnTo>
                    <a:pt x="1836726" y="400050"/>
                  </a:lnTo>
                  <a:lnTo>
                    <a:pt x="1838310" y="409178"/>
                  </a:lnTo>
                  <a:lnTo>
                    <a:pt x="1840290" y="417513"/>
                  </a:lnTo>
                  <a:lnTo>
                    <a:pt x="1843458" y="426244"/>
                  </a:lnTo>
                  <a:lnTo>
                    <a:pt x="1846230" y="434578"/>
                  </a:lnTo>
                  <a:lnTo>
                    <a:pt x="1850191" y="443310"/>
                  </a:lnTo>
                  <a:lnTo>
                    <a:pt x="1853755" y="451247"/>
                  </a:lnTo>
                  <a:lnTo>
                    <a:pt x="1858507" y="459581"/>
                  </a:lnTo>
                  <a:lnTo>
                    <a:pt x="1864844" y="469503"/>
                  </a:lnTo>
                  <a:lnTo>
                    <a:pt x="1871973" y="479028"/>
                  </a:lnTo>
                  <a:lnTo>
                    <a:pt x="1879497" y="488156"/>
                  </a:lnTo>
                  <a:lnTo>
                    <a:pt x="1887418" y="496888"/>
                  </a:lnTo>
                  <a:lnTo>
                    <a:pt x="1896527" y="504428"/>
                  </a:lnTo>
                  <a:lnTo>
                    <a:pt x="1905239" y="511969"/>
                  </a:lnTo>
                  <a:lnTo>
                    <a:pt x="1914744" y="518716"/>
                  </a:lnTo>
                  <a:lnTo>
                    <a:pt x="1924645" y="524669"/>
                  </a:lnTo>
                  <a:lnTo>
                    <a:pt x="1934942" y="529828"/>
                  </a:lnTo>
                  <a:lnTo>
                    <a:pt x="1945635" y="534988"/>
                  </a:lnTo>
                  <a:lnTo>
                    <a:pt x="1956723" y="538956"/>
                  </a:lnTo>
                  <a:lnTo>
                    <a:pt x="1967812" y="542131"/>
                  </a:lnTo>
                  <a:lnTo>
                    <a:pt x="1979297" y="545306"/>
                  </a:lnTo>
                  <a:lnTo>
                    <a:pt x="1990782" y="546894"/>
                  </a:lnTo>
                  <a:lnTo>
                    <a:pt x="2002267" y="548085"/>
                  </a:lnTo>
                  <a:lnTo>
                    <a:pt x="2014544" y="548481"/>
                  </a:lnTo>
                  <a:lnTo>
                    <a:pt x="2026425" y="548085"/>
                  </a:lnTo>
                  <a:lnTo>
                    <a:pt x="2038306" y="546894"/>
                  </a:lnTo>
                  <a:lnTo>
                    <a:pt x="2049791" y="544910"/>
                  </a:lnTo>
                  <a:lnTo>
                    <a:pt x="2061672" y="542131"/>
                  </a:lnTo>
                  <a:lnTo>
                    <a:pt x="2073157" y="538560"/>
                  </a:lnTo>
                  <a:lnTo>
                    <a:pt x="2084246" y="534194"/>
                  </a:lnTo>
                  <a:lnTo>
                    <a:pt x="2095335" y="529035"/>
                  </a:lnTo>
                  <a:lnTo>
                    <a:pt x="2106028" y="523081"/>
                  </a:lnTo>
                  <a:lnTo>
                    <a:pt x="2113552" y="518716"/>
                  </a:lnTo>
                  <a:lnTo>
                    <a:pt x="2121077" y="513556"/>
                  </a:lnTo>
                  <a:lnTo>
                    <a:pt x="2128206" y="508000"/>
                  </a:lnTo>
                  <a:lnTo>
                    <a:pt x="2134938" y="502047"/>
                  </a:lnTo>
                  <a:lnTo>
                    <a:pt x="2141275" y="496491"/>
                  </a:lnTo>
                  <a:lnTo>
                    <a:pt x="2147215" y="490141"/>
                  </a:lnTo>
                  <a:lnTo>
                    <a:pt x="2153156" y="483394"/>
                  </a:lnTo>
                  <a:lnTo>
                    <a:pt x="2158304" y="476647"/>
                  </a:lnTo>
                  <a:lnTo>
                    <a:pt x="2163452" y="469503"/>
                  </a:lnTo>
                  <a:lnTo>
                    <a:pt x="2168601" y="461566"/>
                  </a:lnTo>
                  <a:lnTo>
                    <a:pt x="2172957" y="454025"/>
                  </a:lnTo>
                  <a:lnTo>
                    <a:pt x="2176917" y="446485"/>
                  </a:lnTo>
                  <a:lnTo>
                    <a:pt x="2180482" y="438150"/>
                  </a:lnTo>
                  <a:lnTo>
                    <a:pt x="2183650" y="430213"/>
                  </a:lnTo>
                  <a:lnTo>
                    <a:pt x="2186818" y="421481"/>
                  </a:lnTo>
                  <a:lnTo>
                    <a:pt x="2189195" y="412750"/>
                  </a:lnTo>
                  <a:lnTo>
                    <a:pt x="2191175" y="404019"/>
                  </a:lnTo>
                  <a:lnTo>
                    <a:pt x="2192363" y="395288"/>
                  </a:lnTo>
                  <a:lnTo>
                    <a:pt x="2193947" y="386159"/>
                  </a:lnTo>
                  <a:lnTo>
                    <a:pt x="2194739" y="377428"/>
                  </a:lnTo>
                  <a:lnTo>
                    <a:pt x="2194739" y="368697"/>
                  </a:lnTo>
                  <a:lnTo>
                    <a:pt x="2194739" y="359569"/>
                  </a:lnTo>
                  <a:lnTo>
                    <a:pt x="2194343" y="351234"/>
                  </a:lnTo>
                  <a:lnTo>
                    <a:pt x="2192759" y="342503"/>
                  </a:lnTo>
                  <a:lnTo>
                    <a:pt x="2191571" y="333375"/>
                  </a:lnTo>
                  <a:lnTo>
                    <a:pt x="2189591" y="325041"/>
                  </a:lnTo>
                  <a:lnTo>
                    <a:pt x="2187610" y="316706"/>
                  </a:lnTo>
                  <a:lnTo>
                    <a:pt x="2184838" y="308372"/>
                  </a:lnTo>
                  <a:lnTo>
                    <a:pt x="2181670" y="299641"/>
                  </a:lnTo>
                  <a:lnTo>
                    <a:pt x="2178106" y="291703"/>
                  </a:lnTo>
                  <a:lnTo>
                    <a:pt x="2174145" y="283766"/>
                  </a:lnTo>
                  <a:lnTo>
                    <a:pt x="2169789" y="275828"/>
                  </a:lnTo>
                  <a:lnTo>
                    <a:pt x="2163452" y="265509"/>
                  </a:lnTo>
                  <a:lnTo>
                    <a:pt x="2156324" y="255984"/>
                  </a:lnTo>
                  <a:lnTo>
                    <a:pt x="2148799" y="247253"/>
                  </a:lnTo>
                  <a:lnTo>
                    <a:pt x="2140879" y="238522"/>
                  </a:lnTo>
                  <a:lnTo>
                    <a:pt x="2131770" y="230584"/>
                  </a:lnTo>
                  <a:lnTo>
                    <a:pt x="2123057" y="223441"/>
                  </a:lnTo>
                  <a:lnTo>
                    <a:pt x="2113552" y="216694"/>
                  </a:lnTo>
                  <a:lnTo>
                    <a:pt x="2103255" y="210344"/>
                  </a:lnTo>
                  <a:lnTo>
                    <a:pt x="2093355" y="204788"/>
                  </a:lnTo>
                  <a:lnTo>
                    <a:pt x="2082662" y="200422"/>
                  </a:lnTo>
                  <a:lnTo>
                    <a:pt x="2071969" y="196056"/>
                  </a:lnTo>
                  <a:lnTo>
                    <a:pt x="2060484" y="192881"/>
                  </a:lnTo>
                  <a:lnTo>
                    <a:pt x="2048999" y="190103"/>
                  </a:lnTo>
                  <a:lnTo>
                    <a:pt x="2037118" y="188119"/>
                  </a:lnTo>
                  <a:lnTo>
                    <a:pt x="2025633" y="186928"/>
                  </a:lnTo>
                  <a:lnTo>
                    <a:pt x="2013752" y="186531"/>
                  </a:lnTo>
                  <a:close/>
                  <a:moveTo>
                    <a:pt x="2066028" y="0"/>
                  </a:moveTo>
                  <a:lnTo>
                    <a:pt x="2156324" y="23812"/>
                  </a:lnTo>
                  <a:lnTo>
                    <a:pt x="2146027" y="100013"/>
                  </a:lnTo>
                  <a:lnTo>
                    <a:pt x="2140916" y="118533"/>
                  </a:lnTo>
                  <a:lnTo>
                    <a:pt x="2134542" y="115094"/>
                  </a:lnTo>
                  <a:lnTo>
                    <a:pt x="2132671" y="114357"/>
                  </a:lnTo>
                  <a:lnTo>
                    <a:pt x="2132562" y="114300"/>
                  </a:lnTo>
                  <a:lnTo>
                    <a:pt x="2123453" y="110728"/>
                  </a:lnTo>
                  <a:lnTo>
                    <a:pt x="2132671" y="114357"/>
                  </a:lnTo>
                  <a:lnTo>
                    <a:pt x="2140879" y="118666"/>
                  </a:lnTo>
                  <a:lnTo>
                    <a:pt x="2140916" y="118533"/>
                  </a:lnTo>
                  <a:lnTo>
                    <a:pt x="2144839" y="120650"/>
                  </a:lnTo>
                  <a:lnTo>
                    <a:pt x="2153552" y="125413"/>
                  </a:lnTo>
                  <a:lnTo>
                    <a:pt x="2167413" y="133747"/>
                  </a:lnTo>
                  <a:lnTo>
                    <a:pt x="2174145" y="138113"/>
                  </a:lnTo>
                  <a:lnTo>
                    <a:pt x="2180878" y="142875"/>
                  </a:lnTo>
                  <a:lnTo>
                    <a:pt x="2181274" y="143272"/>
                  </a:lnTo>
                  <a:lnTo>
                    <a:pt x="2187610" y="148034"/>
                  </a:lnTo>
                  <a:lnTo>
                    <a:pt x="2193947" y="153194"/>
                  </a:lnTo>
                  <a:lnTo>
                    <a:pt x="2205432" y="163909"/>
                  </a:lnTo>
                  <a:lnTo>
                    <a:pt x="2212560" y="170656"/>
                  </a:lnTo>
                  <a:lnTo>
                    <a:pt x="2221273" y="180181"/>
                  </a:lnTo>
                  <a:lnTo>
                    <a:pt x="2226433" y="186128"/>
                  </a:lnTo>
                  <a:lnTo>
                    <a:pt x="2226422" y="186134"/>
                  </a:lnTo>
                  <a:lnTo>
                    <a:pt x="2229194" y="189309"/>
                  </a:lnTo>
                  <a:lnTo>
                    <a:pt x="2226433" y="186128"/>
                  </a:lnTo>
                  <a:lnTo>
                    <a:pt x="2244639" y="175419"/>
                  </a:lnTo>
                  <a:lnTo>
                    <a:pt x="2315925" y="143669"/>
                  </a:lnTo>
                  <a:lnTo>
                    <a:pt x="2363053" y="224234"/>
                  </a:lnTo>
                  <a:lnTo>
                    <a:pt x="2302064" y="270669"/>
                  </a:lnTo>
                  <a:lnTo>
                    <a:pt x="2280282" y="283369"/>
                  </a:lnTo>
                  <a:lnTo>
                    <a:pt x="2284242" y="296466"/>
                  </a:lnTo>
                  <a:lnTo>
                    <a:pt x="2287015" y="309166"/>
                  </a:lnTo>
                  <a:lnTo>
                    <a:pt x="2289787" y="322263"/>
                  </a:lnTo>
                  <a:lnTo>
                    <a:pt x="2291371" y="335359"/>
                  </a:lnTo>
                  <a:lnTo>
                    <a:pt x="2292559" y="348456"/>
                  </a:lnTo>
                  <a:lnTo>
                    <a:pt x="2293351" y="361553"/>
                  </a:lnTo>
                  <a:lnTo>
                    <a:pt x="2293351" y="374650"/>
                  </a:lnTo>
                  <a:lnTo>
                    <a:pt x="2292559" y="387350"/>
                  </a:lnTo>
                  <a:lnTo>
                    <a:pt x="2318301" y="394097"/>
                  </a:lnTo>
                  <a:lnTo>
                    <a:pt x="2390775" y="422275"/>
                  </a:lnTo>
                  <a:lnTo>
                    <a:pt x="2367409" y="512763"/>
                  </a:lnTo>
                  <a:lnTo>
                    <a:pt x="2291371" y="502047"/>
                  </a:lnTo>
                  <a:lnTo>
                    <a:pt x="2262857" y="494506"/>
                  </a:lnTo>
                  <a:lnTo>
                    <a:pt x="2256916" y="506016"/>
                  </a:lnTo>
                  <a:lnTo>
                    <a:pt x="2250183" y="517128"/>
                  </a:lnTo>
                  <a:lnTo>
                    <a:pt x="2243451" y="527447"/>
                  </a:lnTo>
                  <a:lnTo>
                    <a:pt x="2235926" y="537766"/>
                  </a:lnTo>
                  <a:lnTo>
                    <a:pt x="2228006" y="547688"/>
                  </a:lnTo>
                  <a:lnTo>
                    <a:pt x="2219293" y="557610"/>
                  </a:lnTo>
                  <a:lnTo>
                    <a:pt x="2210580" y="566738"/>
                  </a:lnTo>
                  <a:lnTo>
                    <a:pt x="2201075" y="575469"/>
                  </a:lnTo>
                  <a:lnTo>
                    <a:pt x="2216125" y="601266"/>
                  </a:lnTo>
                  <a:lnTo>
                    <a:pt x="2247807" y="671910"/>
                  </a:lnTo>
                  <a:lnTo>
                    <a:pt x="2167413" y="719932"/>
                  </a:lnTo>
                  <a:lnTo>
                    <a:pt x="2121077" y="658416"/>
                  </a:lnTo>
                  <a:lnTo>
                    <a:pt x="2105632" y="632222"/>
                  </a:lnTo>
                  <a:lnTo>
                    <a:pt x="2110780" y="629841"/>
                  </a:lnTo>
                  <a:lnTo>
                    <a:pt x="2115929" y="627857"/>
                  </a:lnTo>
                  <a:lnTo>
                    <a:pt x="2104048" y="632222"/>
                  </a:lnTo>
                  <a:lnTo>
                    <a:pt x="2092563" y="635794"/>
                  </a:lnTo>
                  <a:lnTo>
                    <a:pt x="2083058" y="638969"/>
                  </a:lnTo>
                  <a:lnTo>
                    <a:pt x="2067217" y="642541"/>
                  </a:lnTo>
                  <a:lnTo>
                    <a:pt x="2059296" y="643732"/>
                  </a:lnTo>
                  <a:lnTo>
                    <a:pt x="2050583" y="644922"/>
                  </a:lnTo>
                  <a:lnTo>
                    <a:pt x="2048999" y="644922"/>
                  </a:lnTo>
                  <a:lnTo>
                    <a:pt x="2033554" y="646907"/>
                  </a:lnTo>
                  <a:lnTo>
                    <a:pt x="2018505" y="647303"/>
                  </a:lnTo>
                  <a:lnTo>
                    <a:pt x="2014544" y="647700"/>
                  </a:lnTo>
                  <a:lnTo>
                    <a:pt x="2008208" y="647303"/>
                  </a:lnTo>
                  <a:lnTo>
                    <a:pt x="2002617" y="647117"/>
                  </a:lnTo>
                  <a:lnTo>
                    <a:pt x="1994743" y="646510"/>
                  </a:lnTo>
                  <a:lnTo>
                    <a:pt x="1984842" y="645716"/>
                  </a:lnTo>
                  <a:lnTo>
                    <a:pt x="1996327" y="646907"/>
                  </a:lnTo>
                  <a:lnTo>
                    <a:pt x="2002617" y="647117"/>
                  </a:lnTo>
                  <a:lnTo>
                    <a:pt x="2005039" y="647303"/>
                  </a:lnTo>
                  <a:lnTo>
                    <a:pt x="1994347" y="687785"/>
                  </a:lnTo>
                  <a:lnTo>
                    <a:pt x="1970189" y="747713"/>
                  </a:lnTo>
                  <a:lnTo>
                    <a:pt x="1879497" y="724297"/>
                  </a:lnTo>
                  <a:lnTo>
                    <a:pt x="1886230" y="662385"/>
                  </a:lnTo>
                  <a:lnTo>
                    <a:pt x="1896923" y="621507"/>
                  </a:lnTo>
                  <a:lnTo>
                    <a:pt x="1904447" y="625078"/>
                  </a:lnTo>
                  <a:lnTo>
                    <a:pt x="1893754" y="619919"/>
                  </a:lnTo>
                  <a:lnTo>
                    <a:pt x="1883061" y="614363"/>
                  </a:lnTo>
                  <a:lnTo>
                    <a:pt x="1874745" y="609997"/>
                  </a:lnTo>
                  <a:lnTo>
                    <a:pt x="1860884" y="601663"/>
                  </a:lnTo>
                  <a:lnTo>
                    <a:pt x="1854151" y="596900"/>
                  </a:lnTo>
                  <a:lnTo>
                    <a:pt x="1847419" y="592535"/>
                  </a:lnTo>
                  <a:lnTo>
                    <a:pt x="1846627" y="592138"/>
                  </a:lnTo>
                  <a:lnTo>
                    <a:pt x="1840290" y="586978"/>
                  </a:lnTo>
                  <a:lnTo>
                    <a:pt x="1834350" y="581819"/>
                  </a:lnTo>
                  <a:lnTo>
                    <a:pt x="1822469" y="571103"/>
                  </a:lnTo>
                  <a:lnTo>
                    <a:pt x="1815736" y="564356"/>
                  </a:lnTo>
                  <a:lnTo>
                    <a:pt x="1809516" y="557841"/>
                  </a:lnTo>
                  <a:lnTo>
                    <a:pt x="1805439" y="553244"/>
                  </a:lnTo>
                  <a:lnTo>
                    <a:pt x="1799103" y="545703"/>
                  </a:lnTo>
                  <a:lnTo>
                    <a:pt x="1807023" y="555228"/>
                  </a:lnTo>
                  <a:lnTo>
                    <a:pt x="1809516" y="557841"/>
                  </a:lnTo>
                  <a:lnTo>
                    <a:pt x="1811776" y="560388"/>
                  </a:lnTo>
                  <a:lnTo>
                    <a:pt x="1779697" y="579438"/>
                  </a:lnTo>
                  <a:lnTo>
                    <a:pt x="1720292" y="604044"/>
                  </a:lnTo>
                  <a:lnTo>
                    <a:pt x="1673164" y="523875"/>
                  </a:lnTo>
                  <a:lnTo>
                    <a:pt x="1721480" y="484585"/>
                  </a:lnTo>
                  <a:lnTo>
                    <a:pt x="1752767" y="465931"/>
                  </a:lnTo>
                  <a:lnTo>
                    <a:pt x="1748410" y="452835"/>
                  </a:lnTo>
                  <a:lnTo>
                    <a:pt x="1744450" y="439341"/>
                  </a:lnTo>
                  <a:lnTo>
                    <a:pt x="1741282" y="425847"/>
                  </a:lnTo>
                  <a:lnTo>
                    <a:pt x="1738510" y="412353"/>
                  </a:lnTo>
                  <a:lnTo>
                    <a:pt x="1736530" y="398860"/>
                  </a:lnTo>
                  <a:lnTo>
                    <a:pt x="1735737" y="385366"/>
                  </a:lnTo>
                  <a:lnTo>
                    <a:pt x="1734945" y="371475"/>
                  </a:lnTo>
                  <a:lnTo>
                    <a:pt x="1735341" y="357981"/>
                  </a:lnTo>
                  <a:lnTo>
                    <a:pt x="1704451" y="350441"/>
                  </a:lnTo>
                  <a:lnTo>
                    <a:pt x="1644650" y="325438"/>
                  </a:lnTo>
                  <a:lnTo>
                    <a:pt x="1668412" y="235347"/>
                  </a:lnTo>
                  <a:lnTo>
                    <a:pt x="1730193" y="242094"/>
                  </a:lnTo>
                  <a:lnTo>
                    <a:pt x="1760687" y="250031"/>
                  </a:lnTo>
                  <a:lnTo>
                    <a:pt x="1766628" y="237331"/>
                  </a:lnTo>
                  <a:lnTo>
                    <a:pt x="1773361" y="225028"/>
                  </a:lnTo>
                  <a:lnTo>
                    <a:pt x="1781281" y="213519"/>
                  </a:lnTo>
                  <a:lnTo>
                    <a:pt x="1789202" y="201613"/>
                  </a:lnTo>
                  <a:lnTo>
                    <a:pt x="1797915" y="190500"/>
                  </a:lnTo>
                  <a:lnTo>
                    <a:pt x="1807023" y="179784"/>
                  </a:lnTo>
                  <a:lnTo>
                    <a:pt x="1816924" y="169069"/>
                  </a:lnTo>
                  <a:lnTo>
                    <a:pt x="1827221" y="159544"/>
                  </a:lnTo>
                  <a:lnTo>
                    <a:pt x="1812964" y="135334"/>
                  </a:lnTo>
                  <a:lnTo>
                    <a:pt x="1788410" y="75406"/>
                  </a:lnTo>
                  <a:lnTo>
                    <a:pt x="1868804" y="27781"/>
                  </a:lnTo>
                  <a:lnTo>
                    <a:pt x="1907219" y="76994"/>
                  </a:lnTo>
                  <a:lnTo>
                    <a:pt x="1923061" y="102791"/>
                  </a:lnTo>
                  <a:lnTo>
                    <a:pt x="1917516" y="105172"/>
                  </a:lnTo>
                  <a:lnTo>
                    <a:pt x="1912368" y="107156"/>
                  </a:lnTo>
                  <a:lnTo>
                    <a:pt x="1924249" y="102791"/>
                  </a:lnTo>
                  <a:lnTo>
                    <a:pt x="1935734" y="99219"/>
                  </a:lnTo>
                  <a:lnTo>
                    <a:pt x="1945239" y="96044"/>
                  </a:lnTo>
                  <a:lnTo>
                    <a:pt x="1961080" y="92869"/>
                  </a:lnTo>
                  <a:lnTo>
                    <a:pt x="1969001" y="91281"/>
                  </a:lnTo>
                  <a:lnTo>
                    <a:pt x="1977317" y="89694"/>
                  </a:lnTo>
                  <a:lnTo>
                    <a:pt x="1979297" y="89694"/>
                  </a:lnTo>
                  <a:lnTo>
                    <a:pt x="1994347" y="88106"/>
                  </a:lnTo>
                  <a:lnTo>
                    <a:pt x="2009792" y="87709"/>
                  </a:lnTo>
                  <a:lnTo>
                    <a:pt x="2013752" y="87709"/>
                  </a:lnTo>
                  <a:lnTo>
                    <a:pt x="2019693" y="87709"/>
                  </a:lnTo>
                  <a:lnTo>
                    <a:pt x="2031970" y="88503"/>
                  </a:lnTo>
                  <a:lnTo>
                    <a:pt x="2043455" y="89297"/>
                  </a:lnTo>
                  <a:lnTo>
                    <a:pt x="2034346" y="88503"/>
                  </a:lnTo>
                  <a:lnTo>
                    <a:pt x="2038306" y="72628"/>
                  </a:lnTo>
                  <a:lnTo>
                    <a:pt x="206602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C8CA1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</a:endParaRPr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8536102" y="3812886"/>
            <a:ext cx="458433" cy="413329"/>
            <a:chOff x="6068610" y="2138335"/>
            <a:chExt cx="428348" cy="386204"/>
          </a:xfrm>
          <a:solidFill>
            <a:schemeClr val="bg1"/>
          </a:solidFill>
        </p:grpSpPr>
        <p:sp>
          <p:nvSpPr>
            <p:cNvPr id="83" name="Freeform 5"/>
            <p:cNvSpPr/>
            <p:nvPr/>
          </p:nvSpPr>
          <p:spPr bwMode="auto">
            <a:xfrm>
              <a:off x="6068610" y="2138335"/>
              <a:ext cx="428348" cy="38620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1C8CA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Regular"/>
                <a:ea typeface="思源黑体 CN Regular"/>
                <a:cs typeface="+mn-ea"/>
              </a:endParaRPr>
            </a:p>
          </p:txBody>
        </p:sp>
        <p:sp>
          <p:nvSpPr>
            <p:cNvPr id="84" name="Shape"/>
            <p:cNvSpPr/>
            <p:nvPr/>
          </p:nvSpPr>
          <p:spPr bwMode="auto">
            <a:xfrm>
              <a:off x="6173883" y="2215236"/>
              <a:ext cx="232088" cy="197274"/>
            </a:xfrm>
            <a:custGeom>
              <a:avLst/>
              <a:gdLst>
                <a:gd name="T0" fmla="*/ 1221908 w 2276475"/>
                <a:gd name="T1" fmla="*/ 1328927 h 1936751"/>
                <a:gd name="T2" fmla="*/ 1196654 w 2276475"/>
                <a:gd name="T3" fmla="*/ 1388292 h 1936751"/>
                <a:gd name="T4" fmla="*/ 691864 w 2276475"/>
                <a:gd name="T5" fmla="*/ 1376845 h 1936751"/>
                <a:gd name="T6" fmla="*/ 695585 w 2276475"/>
                <a:gd name="T7" fmla="*/ 1314285 h 1936751"/>
                <a:gd name="T8" fmla="*/ 1104489 w 2276475"/>
                <a:gd name="T9" fmla="*/ 1115137 h 1936751"/>
                <a:gd name="T10" fmla="*/ 1117497 w 2276475"/>
                <a:gd name="T11" fmla="*/ 1168850 h 1936751"/>
                <a:gd name="T12" fmla="*/ 811396 w 2276475"/>
                <a:gd name="T13" fmla="*/ 1188695 h 1936751"/>
                <a:gd name="T14" fmla="*/ 783254 w 2276475"/>
                <a:gd name="T15" fmla="*/ 1141068 h 1936751"/>
                <a:gd name="T16" fmla="*/ 309026 w 2276475"/>
                <a:gd name="T17" fmla="*/ 898551 h 1936751"/>
                <a:gd name="T18" fmla="*/ 798665 w 2276475"/>
                <a:gd name="T19" fmla="*/ 935449 h 1936751"/>
                <a:gd name="T20" fmla="*/ 759855 w 2276475"/>
                <a:gd name="T21" fmla="*/ 989335 h 1936751"/>
                <a:gd name="T22" fmla="*/ 259317 w 2276475"/>
                <a:gd name="T23" fmla="*/ 967303 h 1936751"/>
                <a:gd name="T24" fmla="*/ 277393 w 2276475"/>
                <a:gd name="T25" fmla="*/ 906514 h 1936751"/>
                <a:gd name="T26" fmla="*/ 1086287 w 2276475"/>
                <a:gd name="T27" fmla="*/ 817903 h 1936751"/>
                <a:gd name="T28" fmla="*/ 1028372 w 2276475"/>
                <a:gd name="T29" fmla="*/ 919230 h 1936751"/>
                <a:gd name="T30" fmla="*/ 999280 w 2276475"/>
                <a:gd name="T31" fmla="*/ 917630 h 1936751"/>
                <a:gd name="T32" fmla="*/ 289574 w 2276475"/>
                <a:gd name="T33" fmla="*/ 706099 h 1936751"/>
                <a:gd name="T34" fmla="*/ 590631 w 2276475"/>
                <a:gd name="T35" fmla="*/ 735033 h 1936751"/>
                <a:gd name="T36" fmla="*/ 567535 w 2276475"/>
                <a:gd name="T37" fmla="*/ 784938 h 1936751"/>
                <a:gd name="T38" fmla="*/ 259309 w 2276475"/>
                <a:gd name="T39" fmla="*/ 770073 h 1936751"/>
                <a:gd name="T40" fmla="*/ 267273 w 2276475"/>
                <a:gd name="T41" fmla="*/ 715124 h 1936751"/>
                <a:gd name="T42" fmla="*/ 836933 w 2276475"/>
                <a:gd name="T43" fmla="*/ 505684 h 1936751"/>
                <a:gd name="T44" fmla="*/ 846494 w 2276475"/>
                <a:gd name="T45" fmla="*/ 574170 h 1936751"/>
                <a:gd name="T46" fmla="*/ 268069 w 2276475"/>
                <a:gd name="T47" fmla="*/ 592752 h 1936751"/>
                <a:gd name="T48" fmla="*/ 238855 w 2276475"/>
                <a:gd name="T49" fmla="*/ 530105 h 1936751"/>
                <a:gd name="T50" fmla="*/ 1467818 w 2276475"/>
                <a:gd name="T51" fmla="*/ 344025 h 1936751"/>
                <a:gd name="T52" fmla="*/ 1566759 w 2276475"/>
                <a:gd name="T53" fmla="*/ 428438 h 1936751"/>
                <a:gd name="T54" fmla="*/ 1578461 w 2276475"/>
                <a:gd name="T55" fmla="*/ 479936 h 1936751"/>
                <a:gd name="T56" fmla="*/ 1197862 w 2276475"/>
                <a:gd name="T57" fmla="*/ 846789 h 1936751"/>
                <a:gd name="T58" fmla="*/ 1138817 w 2276475"/>
                <a:gd name="T59" fmla="*/ 842806 h 1936751"/>
                <a:gd name="T60" fmla="*/ 1093869 w 2276475"/>
                <a:gd name="T61" fmla="*/ 799538 h 1936751"/>
                <a:gd name="T62" fmla="*/ 1075782 w 2276475"/>
                <a:gd name="T63" fmla="*/ 737423 h 1936751"/>
                <a:gd name="T64" fmla="*/ 1456382 w 2276475"/>
                <a:gd name="T65" fmla="*/ 344821 h 1936751"/>
                <a:gd name="T66" fmla="*/ 199469 w 2276475"/>
                <a:gd name="T67" fmla="*/ 367345 h 1936751"/>
                <a:gd name="T68" fmla="*/ 114475 w 2276475"/>
                <a:gd name="T69" fmla="*/ 448541 h 1936751"/>
                <a:gd name="T70" fmla="*/ 103321 w 2276475"/>
                <a:gd name="T71" fmla="*/ 1407238 h 1936751"/>
                <a:gd name="T72" fmla="*/ 171315 w 2276475"/>
                <a:gd name="T73" fmla="*/ 1503559 h 1936751"/>
                <a:gd name="T74" fmla="*/ 1382734 w 2276475"/>
                <a:gd name="T75" fmla="*/ 1530890 h 1936751"/>
                <a:gd name="T76" fmla="*/ 1488975 w 2276475"/>
                <a:gd name="T77" fmla="*/ 1477289 h 1936751"/>
                <a:gd name="T78" fmla="*/ 1531737 w 2276475"/>
                <a:gd name="T79" fmla="*/ 1365845 h 1936751"/>
                <a:gd name="T80" fmla="*/ 1605841 w 2276475"/>
                <a:gd name="T81" fmla="*/ 1539381 h 1936751"/>
                <a:gd name="T82" fmla="*/ 1513146 w 2276475"/>
                <a:gd name="T83" fmla="*/ 1611821 h 1936751"/>
                <a:gd name="T84" fmla="*/ 101461 w 2276475"/>
                <a:gd name="T85" fmla="*/ 1605982 h 1936751"/>
                <a:gd name="T86" fmla="*/ 16468 w 2276475"/>
                <a:gd name="T87" fmla="*/ 1525317 h 1936751"/>
                <a:gd name="T88" fmla="*/ 5312 w 2276475"/>
                <a:gd name="T89" fmla="*/ 391226 h 1936751"/>
                <a:gd name="T90" fmla="*/ 73307 w 2276475"/>
                <a:gd name="T91" fmla="*/ 295170 h 1936751"/>
                <a:gd name="T92" fmla="*/ 1746529 w 2276475"/>
                <a:gd name="T93" fmla="*/ 88926 h 1936751"/>
                <a:gd name="T94" fmla="*/ 1805153 w 2276475"/>
                <a:gd name="T95" fmla="*/ 114614 h 1936751"/>
                <a:gd name="T96" fmla="*/ 1838312 w 2276475"/>
                <a:gd name="T97" fmla="*/ 176846 h 1936751"/>
                <a:gd name="T98" fmla="*/ 1821600 w 2276475"/>
                <a:gd name="T99" fmla="*/ 237490 h 1936751"/>
                <a:gd name="T100" fmla="*/ 1620792 w 2276475"/>
                <a:gd name="T101" fmla="*/ 421806 h 1936751"/>
                <a:gd name="T102" fmla="*/ 1543068 w 2276475"/>
                <a:gd name="T103" fmla="*/ 339447 h 1936751"/>
                <a:gd name="T104" fmla="*/ 1506460 w 2276475"/>
                <a:gd name="T105" fmla="*/ 289925 h 1936751"/>
                <a:gd name="T106" fmla="*/ 1716818 w 2276475"/>
                <a:gd name="T107" fmla="*/ 92634 h 1936751"/>
                <a:gd name="T108" fmla="*/ 1893521 w 2276475"/>
                <a:gd name="T109" fmla="*/ 35131 h 1936751"/>
                <a:gd name="T110" fmla="*/ 1889783 w 2276475"/>
                <a:gd name="T111" fmla="*/ 106078 h 1936751"/>
                <a:gd name="T112" fmla="*/ 1844400 w 2276475"/>
                <a:gd name="T113" fmla="*/ 105545 h 1936751"/>
                <a:gd name="T114" fmla="*/ 1793944 w 2276475"/>
                <a:gd name="T115" fmla="*/ 59669 h 1936751"/>
                <a:gd name="T116" fmla="*/ 1847069 w 2276475"/>
                <a:gd name="T117" fmla="*/ 16194 h 1936751"/>
                <a:gd name="T118" fmla="*/ 1697756 w 2276475"/>
                <a:gd name="T119" fmla="*/ 22017 h 1936751"/>
                <a:gd name="T120" fmla="*/ 1364698 w 2276475"/>
                <a:gd name="T121" fmla="*/ 383050 h 1936751"/>
                <a:gd name="T122" fmla="*/ 1317840 w 2276475"/>
                <a:gd name="T123" fmla="*/ 375887 h 1936751"/>
                <a:gd name="T124" fmla="*/ 1320237 w 2276475"/>
                <a:gd name="T125" fmla="*/ 329200 h 193675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2276475" h="1936751">
                  <a:moveTo>
                    <a:pt x="872202" y="1555750"/>
                  </a:moveTo>
                  <a:lnTo>
                    <a:pt x="879190" y="1555750"/>
                  </a:lnTo>
                  <a:lnTo>
                    <a:pt x="1397284" y="1555750"/>
                  </a:lnTo>
                  <a:lnTo>
                    <a:pt x="1404272" y="1555750"/>
                  </a:lnTo>
                  <a:lnTo>
                    <a:pt x="1410943" y="1557024"/>
                  </a:lnTo>
                  <a:lnTo>
                    <a:pt x="1417614" y="1557979"/>
                  </a:lnTo>
                  <a:lnTo>
                    <a:pt x="1423649" y="1560208"/>
                  </a:lnTo>
                  <a:lnTo>
                    <a:pt x="1430002" y="1562437"/>
                  </a:lnTo>
                  <a:lnTo>
                    <a:pt x="1435403" y="1565303"/>
                  </a:lnTo>
                  <a:lnTo>
                    <a:pt x="1440485" y="1568168"/>
                  </a:lnTo>
                  <a:lnTo>
                    <a:pt x="1445567" y="1571989"/>
                  </a:lnTo>
                  <a:lnTo>
                    <a:pt x="1450015" y="1576128"/>
                  </a:lnTo>
                  <a:lnTo>
                    <a:pt x="1453509" y="1580268"/>
                  </a:lnTo>
                  <a:lnTo>
                    <a:pt x="1457321" y="1584726"/>
                  </a:lnTo>
                  <a:lnTo>
                    <a:pt x="1460180" y="1589502"/>
                  </a:lnTo>
                  <a:lnTo>
                    <a:pt x="1462403" y="1594915"/>
                  </a:lnTo>
                  <a:lnTo>
                    <a:pt x="1463674" y="1600009"/>
                  </a:lnTo>
                  <a:lnTo>
                    <a:pt x="1464944" y="1605741"/>
                  </a:lnTo>
                  <a:lnTo>
                    <a:pt x="1465262" y="1611472"/>
                  </a:lnTo>
                  <a:lnTo>
                    <a:pt x="1464944" y="1617203"/>
                  </a:lnTo>
                  <a:lnTo>
                    <a:pt x="1463674" y="1622935"/>
                  </a:lnTo>
                  <a:lnTo>
                    <a:pt x="1462403" y="1628029"/>
                  </a:lnTo>
                  <a:lnTo>
                    <a:pt x="1460180" y="1633124"/>
                  </a:lnTo>
                  <a:lnTo>
                    <a:pt x="1457321" y="1638218"/>
                  </a:lnTo>
                  <a:lnTo>
                    <a:pt x="1453509" y="1642358"/>
                  </a:lnTo>
                  <a:lnTo>
                    <a:pt x="1450015" y="1646815"/>
                  </a:lnTo>
                  <a:lnTo>
                    <a:pt x="1445567" y="1650955"/>
                  </a:lnTo>
                  <a:lnTo>
                    <a:pt x="1440485" y="1654457"/>
                  </a:lnTo>
                  <a:lnTo>
                    <a:pt x="1435403" y="1657641"/>
                  </a:lnTo>
                  <a:lnTo>
                    <a:pt x="1430002" y="1660507"/>
                  </a:lnTo>
                  <a:lnTo>
                    <a:pt x="1423649" y="1662736"/>
                  </a:lnTo>
                  <a:lnTo>
                    <a:pt x="1417614" y="1664328"/>
                  </a:lnTo>
                  <a:lnTo>
                    <a:pt x="1410943" y="1665920"/>
                  </a:lnTo>
                  <a:lnTo>
                    <a:pt x="1404272" y="1666875"/>
                  </a:lnTo>
                  <a:lnTo>
                    <a:pt x="1397284" y="1666875"/>
                  </a:lnTo>
                  <a:lnTo>
                    <a:pt x="879190" y="1666875"/>
                  </a:lnTo>
                  <a:lnTo>
                    <a:pt x="872202" y="1666875"/>
                  </a:lnTo>
                  <a:lnTo>
                    <a:pt x="865531" y="1665920"/>
                  </a:lnTo>
                  <a:lnTo>
                    <a:pt x="858860" y="1664328"/>
                  </a:lnTo>
                  <a:lnTo>
                    <a:pt x="852507" y="1662736"/>
                  </a:lnTo>
                  <a:lnTo>
                    <a:pt x="846790" y="1660507"/>
                  </a:lnTo>
                  <a:lnTo>
                    <a:pt x="841389" y="1657641"/>
                  </a:lnTo>
                  <a:lnTo>
                    <a:pt x="835989" y="1654139"/>
                  </a:lnTo>
                  <a:lnTo>
                    <a:pt x="831224" y="1650955"/>
                  </a:lnTo>
                  <a:lnTo>
                    <a:pt x="826777" y="1646815"/>
                  </a:lnTo>
                  <a:lnTo>
                    <a:pt x="822648" y="1642358"/>
                  </a:lnTo>
                  <a:lnTo>
                    <a:pt x="819471" y="1637900"/>
                  </a:lnTo>
                  <a:lnTo>
                    <a:pt x="816612" y="1633124"/>
                  </a:lnTo>
                  <a:lnTo>
                    <a:pt x="814389" y="1628029"/>
                  </a:lnTo>
                  <a:lnTo>
                    <a:pt x="812483" y="1622935"/>
                  </a:lnTo>
                  <a:lnTo>
                    <a:pt x="811530" y="1617203"/>
                  </a:lnTo>
                  <a:lnTo>
                    <a:pt x="811212" y="1611472"/>
                  </a:lnTo>
                  <a:lnTo>
                    <a:pt x="811530" y="1605741"/>
                  </a:lnTo>
                  <a:lnTo>
                    <a:pt x="812483" y="1600009"/>
                  </a:lnTo>
                  <a:lnTo>
                    <a:pt x="814389" y="1594915"/>
                  </a:lnTo>
                  <a:lnTo>
                    <a:pt x="816612" y="1589820"/>
                  </a:lnTo>
                  <a:lnTo>
                    <a:pt x="819471" y="1584726"/>
                  </a:lnTo>
                  <a:lnTo>
                    <a:pt x="822648" y="1580268"/>
                  </a:lnTo>
                  <a:lnTo>
                    <a:pt x="826777" y="1576128"/>
                  </a:lnTo>
                  <a:lnTo>
                    <a:pt x="831224" y="1571989"/>
                  </a:lnTo>
                  <a:lnTo>
                    <a:pt x="835989" y="1568168"/>
                  </a:lnTo>
                  <a:lnTo>
                    <a:pt x="841389" y="1565303"/>
                  </a:lnTo>
                  <a:lnTo>
                    <a:pt x="846790" y="1562437"/>
                  </a:lnTo>
                  <a:lnTo>
                    <a:pt x="852507" y="1560208"/>
                  </a:lnTo>
                  <a:lnTo>
                    <a:pt x="858860" y="1558298"/>
                  </a:lnTo>
                  <a:lnTo>
                    <a:pt x="865531" y="1557024"/>
                  </a:lnTo>
                  <a:lnTo>
                    <a:pt x="872202" y="1555750"/>
                  </a:lnTo>
                  <a:close/>
                  <a:moveTo>
                    <a:pt x="984211" y="1325563"/>
                  </a:moveTo>
                  <a:lnTo>
                    <a:pt x="1292263" y="1325563"/>
                  </a:lnTo>
                  <a:lnTo>
                    <a:pt x="1297339" y="1325880"/>
                  </a:lnTo>
                  <a:lnTo>
                    <a:pt x="1302415" y="1326513"/>
                  </a:lnTo>
                  <a:lnTo>
                    <a:pt x="1307174" y="1327779"/>
                  </a:lnTo>
                  <a:lnTo>
                    <a:pt x="1311615" y="1329361"/>
                  </a:lnTo>
                  <a:lnTo>
                    <a:pt x="1315740" y="1331260"/>
                  </a:lnTo>
                  <a:lnTo>
                    <a:pt x="1319864" y="1333792"/>
                  </a:lnTo>
                  <a:lnTo>
                    <a:pt x="1323671" y="1336640"/>
                  </a:lnTo>
                  <a:lnTo>
                    <a:pt x="1327161" y="1340121"/>
                  </a:lnTo>
                  <a:lnTo>
                    <a:pt x="1330333" y="1343286"/>
                  </a:lnTo>
                  <a:lnTo>
                    <a:pt x="1332871" y="1347400"/>
                  </a:lnTo>
                  <a:lnTo>
                    <a:pt x="1335409" y="1351198"/>
                  </a:lnTo>
                  <a:lnTo>
                    <a:pt x="1337630" y="1355629"/>
                  </a:lnTo>
                  <a:lnTo>
                    <a:pt x="1339216" y="1360059"/>
                  </a:lnTo>
                  <a:lnTo>
                    <a:pt x="1340485" y="1364807"/>
                  </a:lnTo>
                  <a:lnTo>
                    <a:pt x="1341437" y="1369870"/>
                  </a:lnTo>
                  <a:lnTo>
                    <a:pt x="1341437" y="1374934"/>
                  </a:lnTo>
                  <a:lnTo>
                    <a:pt x="1341437" y="1379681"/>
                  </a:lnTo>
                  <a:lnTo>
                    <a:pt x="1340485" y="1384745"/>
                  </a:lnTo>
                  <a:lnTo>
                    <a:pt x="1339216" y="1389492"/>
                  </a:lnTo>
                  <a:lnTo>
                    <a:pt x="1337630" y="1393923"/>
                  </a:lnTo>
                  <a:lnTo>
                    <a:pt x="1335409" y="1398037"/>
                  </a:lnTo>
                  <a:lnTo>
                    <a:pt x="1332871" y="1402151"/>
                  </a:lnTo>
                  <a:lnTo>
                    <a:pt x="1330016" y="1405632"/>
                  </a:lnTo>
                  <a:lnTo>
                    <a:pt x="1327161" y="1409430"/>
                  </a:lnTo>
                  <a:lnTo>
                    <a:pt x="1323671" y="1412595"/>
                  </a:lnTo>
                  <a:lnTo>
                    <a:pt x="1319864" y="1415443"/>
                  </a:lnTo>
                  <a:lnTo>
                    <a:pt x="1315740" y="1417659"/>
                  </a:lnTo>
                  <a:lnTo>
                    <a:pt x="1311615" y="1419874"/>
                  </a:lnTo>
                  <a:lnTo>
                    <a:pt x="1306857" y="1421773"/>
                  </a:lnTo>
                  <a:lnTo>
                    <a:pt x="1302415" y="1422722"/>
                  </a:lnTo>
                  <a:lnTo>
                    <a:pt x="1297339" y="1423672"/>
                  </a:lnTo>
                  <a:lnTo>
                    <a:pt x="1292263" y="1423988"/>
                  </a:lnTo>
                  <a:lnTo>
                    <a:pt x="984211" y="1423988"/>
                  </a:lnTo>
                  <a:lnTo>
                    <a:pt x="979453" y="1423672"/>
                  </a:lnTo>
                  <a:lnTo>
                    <a:pt x="974377" y="1422722"/>
                  </a:lnTo>
                  <a:lnTo>
                    <a:pt x="969618" y="1421773"/>
                  </a:lnTo>
                  <a:lnTo>
                    <a:pt x="965176" y="1419874"/>
                  </a:lnTo>
                  <a:lnTo>
                    <a:pt x="960735" y="1417659"/>
                  </a:lnTo>
                  <a:lnTo>
                    <a:pt x="956928" y="1415443"/>
                  </a:lnTo>
                  <a:lnTo>
                    <a:pt x="952803" y="1412595"/>
                  </a:lnTo>
                  <a:lnTo>
                    <a:pt x="949631" y="1409430"/>
                  </a:lnTo>
                  <a:lnTo>
                    <a:pt x="946141" y="1405632"/>
                  </a:lnTo>
                  <a:lnTo>
                    <a:pt x="943286" y="1402151"/>
                  </a:lnTo>
                  <a:lnTo>
                    <a:pt x="941065" y="1398037"/>
                  </a:lnTo>
                  <a:lnTo>
                    <a:pt x="938844" y="1393923"/>
                  </a:lnTo>
                  <a:lnTo>
                    <a:pt x="937258" y="1389492"/>
                  </a:lnTo>
                  <a:lnTo>
                    <a:pt x="935989" y="1384745"/>
                  </a:lnTo>
                  <a:lnTo>
                    <a:pt x="935355" y="1379681"/>
                  </a:lnTo>
                  <a:lnTo>
                    <a:pt x="935037" y="1374934"/>
                  </a:lnTo>
                  <a:lnTo>
                    <a:pt x="935355" y="1369870"/>
                  </a:lnTo>
                  <a:lnTo>
                    <a:pt x="935989" y="1364807"/>
                  </a:lnTo>
                  <a:lnTo>
                    <a:pt x="937258" y="1360059"/>
                  </a:lnTo>
                  <a:lnTo>
                    <a:pt x="938844" y="1355629"/>
                  </a:lnTo>
                  <a:lnTo>
                    <a:pt x="940748" y="1351198"/>
                  </a:lnTo>
                  <a:lnTo>
                    <a:pt x="943286" y="1347400"/>
                  </a:lnTo>
                  <a:lnTo>
                    <a:pt x="946141" y="1343286"/>
                  </a:lnTo>
                  <a:lnTo>
                    <a:pt x="949631" y="1340121"/>
                  </a:lnTo>
                  <a:lnTo>
                    <a:pt x="952803" y="1336640"/>
                  </a:lnTo>
                  <a:lnTo>
                    <a:pt x="956928" y="1333792"/>
                  </a:lnTo>
                  <a:lnTo>
                    <a:pt x="960735" y="1331260"/>
                  </a:lnTo>
                  <a:lnTo>
                    <a:pt x="965176" y="1329361"/>
                  </a:lnTo>
                  <a:lnTo>
                    <a:pt x="969618" y="1327779"/>
                  </a:lnTo>
                  <a:lnTo>
                    <a:pt x="974377" y="1326513"/>
                  </a:lnTo>
                  <a:lnTo>
                    <a:pt x="979453" y="1325880"/>
                  </a:lnTo>
                  <a:lnTo>
                    <a:pt x="984211" y="1325563"/>
                  </a:lnTo>
                  <a:close/>
                  <a:moveTo>
                    <a:pt x="369286" y="1074738"/>
                  </a:moveTo>
                  <a:lnTo>
                    <a:pt x="887697" y="1074738"/>
                  </a:lnTo>
                  <a:lnTo>
                    <a:pt x="894368" y="1075056"/>
                  </a:lnTo>
                  <a:lnTo>
                    <a:pt x="901356" y="1076008"/>
                  </a:lnTo>
                  <a:lnTo>
                    <a:pt x="908027" y="1077278"/>
                  </a:lnTo>
                  <a:lnTo>
                    <a:pt x="914063" y="1079183"/>
                  </a:lnTo>
                  <a:lnTo>
                    <a:pt x="920098" y="1081406"/>
                  </a:lnTo>
                  <a:lnTo>
                    <a:pt x="925816" y="1084263"/>
                  </a:lnTo>
                  <a:lnTo>
                    <a:pt x="930898" y="1087438"/>
                  </a:lnTo>
                  <a:lnTo>
                    <a:pt x="935663" y="1090931"/>
                  </a:lnTo>
                  <a:lnTo>
                    <a:pt x="940110" y="1094741"/>
                  </a:lnTo>
                  <a:lnTo>
                    <a:pt x="944240" y="1099186"/>
                  </a:lnTo>
                  <a:lnTo>
                    <a:pt x="947416" y="1103948"/>
                  </a:lnTo>
                  <a:lnTo>
                    <a:pt x="950275" y="1108711"/>
                  </a:lnTo>
                  <a:lnTo>
                    <a:pt x="952499" y="1113791"/>
                  </a:lnTo>
                  <a:lnTo>
                    <a:pt x="954405" y="1118871"/>
                  </a:lnTo>
                  <a:lnTo>
                    <a:pt x="955358" y="1124903"/>
                  </a:lnTo>
                  <a:lnTo>
                    <a:pt x="955675" y="1130301"/>
                  </a:lnTo>
                  <a:lnTo>
                    <a:pt x="955358" y="1136016"/>
                  </a:lnTo>
                  <a:lnTo>
                    <a:pt x="954405" y="1141413"/>
                  </a:lnTo>
                  <a:lnTo>
                    <a:pt x="952499" y="1147128"/>
                  </a:lnTo>
                  <a:lnTo>
                    <a:pt x="950275" y="1152208"/>
                  </a:lnTo>
                  <a:lnTo>
                    <a:pt x="947416" y="1156971"/>
                  </a:lnTo>
                  <a:lnTo>
                    <a:pt x="944240" y="1161098"/>
                  </a:lnTo>
                  <a:lnTo>
                    <a:pt x="940110" y="1165543"/>
                  </a:lnTo>
                  <a:lnTo>
                    <a:pt x="935663" y="1169671"/>
                  </a:lnTo>
                  <a:lnTo>
                    <a:pt x="930898" y="1173163"/>
                  </a:lnTo>
                  <a:lnTo>
                    <a:pt x="925816" y="1176656"/>
                  </a:lnTo>
                  <a:lnTo>
                    <a:pt x="920098" y="1179196"/>
                  </a:lnTo>
                  <a:lnTo>
                    <a:pt x="914063" y="1181736"/>
                  </a:lnTo>
                  <a:lnTo>
                    <a:pt x="908027" y="1183323"/>
                  </a:lnTo>
                  <a:lnTo>
                    <a:pt x="901356" y="1184593"/>
                  </a:lnTo>
                  <a:lnTo>
                    <a:pt x="894368" y="1185546"/>
                  </a:lnTo>
                  <a:lnTo>
                    <a:pt x="887697" y="1185863"/>
                  </a:lnTo>
                  <a:lnTo>
                    <a:pt x="369286" y="1185863"/>
                  </a:lnTo>
                  <a:lnTo>
                    <a:pt x="362615" y="1185546"/>
                  </a:lnTo>
                  <a:lnTo>
                    <a:pt x="355944" y="1184593"/>
                  </a:lnTo>
                  <a:lnTo>
                    <a:pt x="349273" y="1183323"/>
                  </a:lnTo>
                  <a:lnTo>
                    <a:pt x="343238" y="1181736"/>
                  </a:lnTo>
                  <a:lnTo>
                    <a:pt x="337203" y="1179196"/>
                  </a:lnTo>
                  <a:lnTo>
                    <a:pt x="331485" y="1176656"/>
                  </a:lnTo>
                  <a:lnTo>
                    <a:pt x="326402" y="1173163"/>
                  </a:lnTo>
                  <a:lnTo>
                    <a:pt x="321637" y="1169671"/>
                  </a:lnTo>
                  <a:lnTo>
                    <a:pt x="317190" y="1165543"/>
                  </a:lnTo>
                  <a:lnTo>
                    <a:pt x="313378" y="1161098"/>
                  </a:lnTo>
                  <a:lnTo>
                    <a:pt x="309884" y="1156971"/>
                  </a:lnTo>
                  <a:lnTo>
                    <a:pt x="307025" y="1152208"/>
                  </a:lnTo>
                  <a:lnTo>
                    <a:pt x="304802" y="1147128"/>
                  </a:lnTo>
                  <a:lnTo>
                    <a:pt x="302896" y="1141413"/>
                  </a:lnTo>
                  <a:lnTo>
                    <a:pt x="301943" y="1136016"/>
                  </a:lnTo>
                  <a:lnTo>
                    <a:pt x="301625" y="1130301"/>
                  </a:lnTo>
                  <a:lnTo>
                    <a:pt x="301943" y="1124903"/>
                  </a:lnTo>
                  <a:lnTo>
                    <a:pt x="302896" y="1119188"/>
                  </a:lnTo>
                  <a:lnTo>
                    <a:pt x="304802" y="1113791"/>
                  </a:lnTo>
                  <a:lnTo>
                    <a:pt x="307025" y="1108711"/>
                  </a:lnTo>
                  <a:lnTo>
                    <a:pt x="309884" y="1103948"/>
                  </a:lnTo>
                  <a:lnTo>
                    <a:pt x="313378" y="1099186"/>
                  </a:lnTo>
                  <a:lnTo>
                    <a:pt x="317190" y="1094741"/>
                  </a:lnTo>
                  <a:lnTo>
                    <a:pt x="321637" y="1091248"/>
                  </a:lnTo>
                  <a:lnTo>
                    <a:pt x="326402" y="1087438"/>
                  </a:lnTo>
                  <a:lnTo>
                    <a:pt x="331485" y="1084263"/>
                  </a:lnTo>
                  <a:lnTo>
                    <a:pt x="337203" y="1081406"/>
                  </a:lnTo>
                  <a:lnTo>
                    <a:pt x="343238" y="1079183"/>
                  </a:lnTo>
                  <a:lnTo>
                    <a:pt x="349273" y="1077278"/>
                  </a:lnTo>
                  <a:lnTo>
                    <a:pt x="355944" y="1076008"/>
                  </a:lnTo>
                  <a:lnTo>
                    <a:pt x="362615" y="1075056"/>
                  </a:lnTo>
                  <a:lnTo>
                    <a:pt x="369286" y="1074738"/>
                  </a:lnTo>
                  <a:close/>
                  <a:moveTo>
                    <a:pt x="1261435" y="965200"/>
                  </a:moveTo>
                  <a:lnTo>
                    <a:pt x="1264624" y="965200"/>
                  </a:lnTo>
                  <a:lnTo>
                    <a:pt x="1267814" y="965200"/>
                  </a:lnTo>
                  <a:lnTo>
                    <a:pt x="1271322" y="965838"/>
                  </a:lnTo>
                  <a:lnTo>
                    <a:pt x="1275149" y="967114"/>
                  </a:lnTo>
                  <a:lnTo>
                    <a:pt x="1278977" y="968390"/>
                  </a:lnTo>
                  <a:lnTo>
                    <a:pt x="1282804" y="969984"/>
                  </a:lnTo>
                  <a:lnTo>
                    <a:pt x="1290777" y="973811"/>
                  </a:lnTo>
                  <a:lnTo>
                    <a:pt x="1298113" y="978277"/>
                  </a:lnTo>
                  <a:lnTo>
                    <a:pt x="1304491" y="982742"/>
                  </a:lnTo>
                  <a:lnTo>
                    <a:pt x="1308637" y="986250"/>
                  </a:lnTo>
                  <a:lnTo>
                    <a:pt x="1312784" y="990715"/>
                  </a:lnTo>
                  <a:lnTo>
                    <a:pt x="1317249" y="997094"/>
                  </a:lnTo>
                  <a:lnTo>
                    <a:pt x="1321395" y="1004429"/>
                  </a:lnTo>
                  <a:lnTo>
                    <a:pt x="1325222" y="1012403"/>
                  </a:lnTo>
                  <a:lnTo>
                    <a:pt x="1326817" y="1016549"/>
                  </a:lnTo>
                  <a:lnTo>
                    <a:pt x="1328092" y="1020057"/>
                  </a:lnTo>
                  <a:lnTo>
                    <a:pt x="1329368" y="1024203"/>
                  </a:lnTo>
                  <a:lnTo>
                    <a:pt x="1330006" y="1027711"/>
                  </a:lnTo>
                  <a:lnTo>
                    <a:pt x="1330325" y="1030901"/>
                  </a:lnTo>
                  <a:lnTo>
                    <a:pt x="1330006" y="1034090"/>
                  </a:lnTo>
                  <a:lnTo>
                    <a:pt x="1329368" y="1036004"/>
                  </a:lnTo>
                  <a:lnTo>
                    <a:pt x="1327774" y="1038236"/>
                  </a:lnTo>
                  <a:lnTo>
                    <a:pt x="1228904" y="1099472"/>
                  </a:lnTo>
                  <a:lnTo>
                    <a:pt x="1226990" y="1101066"/>
                  </a:lnTo>
                  <a:lnTo>
                    <a:pt x="1225396" y="1102342"/>
                  </a:lnTo>
                  <a:lnTo>
                    <a:pt x="1223163" y="1103618"/>
                  </a:lnTo>
                  <a:lnTo>
                    <a:pt x="1220930" y="1104575"/>
                  </a:lnTo>
                  <a:lnTo>
                    <a:pt x="1219017" y="1105213"/>
                  </a:lnTo>
                  <a:lnTo>
                    <a:pt x="1216784" y="1105850"/>
                  </a:lnTo>
                  <a:lnTo>
                    <a:pt x="1212000" y="1106488"/>
                  </a:lnTo>
                  <a:lnTo>
                    <a:pt x="1207854" y="1105850"/>
                  </a:lnTo>
                  <a:lnTo>
                    <a:pt x="1205622" y="1105213"/>
                  </a:lnTo>
                  <a:lnTo>
                    <a:pt x="1203389" y="1104575"/>
                  </a:lnTo>
                  <a:lnTo>
                    <a:pt x="1201475" y="1103618"/>
                  </a:lnTo>
                  <a:lnTo>
                    <a:pt x="1199243" y="1102342"/>
                  </a:lnTo>
                  <a:lnTo>
                    <a:pt x="1197329" y="1101066"/>
                  </a:lnTo>
                  <a:lnTo>
                    <a:pt x="1195735" y="1099472"/>
                  </a:lnTo>
                  <a:lnTo>
                    <a:pt x="1194140" y="1097558"/>
                  </a:lnTo>
                  <a:lnTo>
                    <a:pt x="1192864" y="1095963"/>
                  </a:lnTo>
                  <a:lnTo>
                    <a:pt x="1191588" y="1093731"/>
                  </a:lnTo>
                  <a:lnTo>
                    <a:pt x="1190632" y="1091817"/>
                  </a:lnTo>
                  <a:lnTo>
                    <a:pt x="1189356" y="1087352"/>
                  </a:lnTo>
                  <a:lnTo>
                    <a:pt x="1189037" y="1082887"/>
                  </a:lnTo>
                  <a:lnTo>
                    <a:pt x="1189356" y="1078741"/>
                  </a:lnTo>
                  <a:lnTo>
                    <a:pt x="1190632" y="1074276"/>
                  </a:lnTo>
                  <a:lnTo>
                    <a:pt x="1191588" y="1072043"/>
                  </a:lnTo>
                  <a:lnTo>
                    <a:pt x="1192864" y="1070130"/>
                  </a:lnTo>
                  <a:lnTo>
                    <a:pt x="1194140" y="1068535"/>
                  </a:lnTo>
                  <a:lnTo>
                    <a:pt x="1195735" y="1066621"/>
                  </a:lnTo>
                  <a:lnTo>
                    <a:pt x="1257289" y="967433"/>
                  </a:lnTo>
                  <a:lnTo>
                    <a:pt x="1258884" y="965838"/>
                  </a:lnTo>
                  <a:lnTo>
                    <a:pt x="1261435" y="965200"/>
                  </a:lnTo>
                  <a:close/>
                  <a:moveTo>
                    <a:pt x="346041" y="844550"/>
                  </a:moveTo>
                  <a:lnTo>
                    <a:pt x="350799" y="844550"/>
                  </a:lnTo>
                  <a:lnTo>
                    <a:pt x="658851" y="844550"/>
                  </a:lnTo>
                  <a:lnTo>
                    <a:pt x="663927" y="844550"/>
                  </a:lnTo>
                  <a:lnTo>
                    <a:pt x="669003" y="845185"/>
                  </a:lnTo>
                  <a:lnTo>
                    <a:pt x="673762" y="846773"/>
                  </a:lnTo>
                  <a:lnTo>
                    <a:pt x="678204" y="848043"/>
                  </a:lnTo>
                  <a:lnTo>
                    <a:pt x="682645" y="850265"/>
                  </a:lnTo>
                  <a:lnTo>
                    <a:pt x="686452" y="852805"/>
                  </a:lnTo>
                  <a:lnTo>
                    <a:pt x="690259" y="855345"/>
                  </a:lnTo>
                  <a:lnTo>
                    <a:pt x="693749" y="858838"/>
                  </a:lnTo>
                  <a:lnTo>
                    <a:pt x="697239" y="862330"/>
                  </a:lnTo>
                  <a:lnTo>
                    <a:pt x="699777" y="865823"/>
                  </a:lnTo>
                  <a:lnTo>
                    <a:pt x="702315" y="869950"/>
                  </a:lnTo>
                  <a:lnTo>
                    <a:pt x="704218" y="874395"/>
                  </a:lnTo>
                  <a:lnTo>
                    <a:pt x="705804" y="879158"/>
                  </a:lnTo>
                  <a:lnTo>
                    <a:pt x="707391" y="883920"/>
                  </a:lnTo>
                  <a:lnTo>
                    <a:pt x="708025" y="888683"/>
                  </a:lnTo>
                  <a:lnTo>
                    <a:pt x="708025" y="893763"/>
                  </a:lnTo>
                  <a:lnTo>
                    <a:pt x="708025" y="898843"/>
                  </a:lnTo>
                  <a:lnTo>
                    <a:pt x="707391" y="903605"/>
                  </a:lnTo>
                  <a:lnTo>
                    <a:pt x="705804" y="908368"/>
                  </a:lnTo>
                  <a:lnTo>
                    <a:pt x="704218" y="912495"/>
                  </a:lnTo>
                  <a:lnTo>
                    <a:pt x="702315" y="916940"/>
                  </a:lnTo>
                  <a:lnTo>
                    <a:pt x="699777" y="921068"/>
                  </a:lnTo>
                  <a:lnTo>
                    <a:pt x="697239" y="924878"/>
                  </a:lnTo>
                  <a:lnTo>
                    <a:pt x="693749" y="928370"/>
                  </a:lnTo>
                  <a:lnTo>
                    <a:pt x="690259" y="931545"/>
                  </a:lnTo>
                  <a:lnTo>
                    <a:pt x="686452" y="934403"/>
                  </a:lnTo>
                  <a:lnTo>
                    <a:pt x="682645" y="936943"/>
                  </a:lnTo>
                  <a:lnTo>
                    <a:pt x="678204" y="938848"/>
                  </a:lnTo>
                  <a:lnTo>
                    <a:pt x="673762" y="940753"/>
                  </a:lnTo>
                  <a:lnTo>
                    <a:pt x="669003" y="941705"/>
                  </a:lnTo>
                  <a:lnTo>
                    <a:pt x="663927" y="942658"/>
                  </a:lnTo>
                  <a:lnTo>
                    <a:pt x="658851" y="942975"/>
                  </a:lnTo>
                  <a:lnTo>
                    <a:pt x="350799" y="942975"/>
                  </a:lnTo>
                  <a:lnTo>
                    <a:pt x="346041" y="942658"/>
                  </a:lnTo>
                  <a:lnTo>
                    <a:pt x="340965" y="941705"/>
                  </a:lnTo>
                  <a:lnTo>
                    <a:pt x="336206" y="940753"/>
                  </a:lnTo>
                  <a:lnTo>
                    <a:pt x="331764" y="938848"/>
                  </a:lnTo>
                  <a:lnTo>
                    <a:pt x="327323" y="936943"/>
                  </a:lnTo>
                  <a:lnTo>
                    <a:pt x="323516" y="934403"/>
                  </a:lnTo>
                  <a:lnTo>
                    <a:pt x="319391" y="931545"/>
                  </a:lnTo>
                  <a:lnTo>
                    <a:pt x="316219" y="928370"/>
                  </a:lnTo>
                  <a:lnTo>
                    <a:pt x="312729" y="924878"/>
                  </a:lnTo>
                  <a:lnTo>
                    <a:pt x="309874" y="921068"/>
                  </a:lnTo>
                  <a:lnTo>
                    <a:pt x="307653" y="916940"/>
                  </a:lnTo>
                  <a:lnTo>
                    <a:pt x="305432" y="912495"/>
                  </a:lnTo>
                  <a:lnTo>
                    <a:pt x="303846" y="908368"/>
                  </a:lnTo>
                  <a:lnTo>
                    <a:pt x="302577" y="903605"/>
                  </a:lnTo>
                  <a:lnTo>
                    <a:pt x="301943" y="898843"/>
                  </a:lnTo>
                  <a:lnTo>
                    <a:pt x="301625" y="893763"/>
                  </a:lnTo>
                  <a:lnTo>
                    <a:pt x="301943" y="888683"/>
                  </a:lnTo>
                  <a:lnTo>
                    <a:pt x="302577" y="883920"/>
                  </a:lnTo>
                  <a:lnTo>
                    <a:pt x="303846" y="879158"/>
                  </a:lnTo>
                  <a:lnTo>
                    <a:pt x="305432" y="874395"/>
                  </a:lnTo>
                  <a:lnTo>
                    <a:pt x="307336" y="869950"/>
                  </a:lnTo>
                  <a:lnTo>
                    <a:pt x="309874" y="865823"/>
                  </a:lnTo>
                  <a:lnTo>
                    <a:pt x="312729" y="862330"/>
                  </a:lnTo>
                  <a:lnTo>
                    <a:pt x="316219" y="858838"/>
                  </a:lnTo>
                  <a:lnTo>
                    <a:pt x="319391" y="855345"/>
                  </a:lnTo>
                  <a:lnTo>
                    <a:pt x="323516" y="852805"/>
                  </a:lnTo>
                  <a:lnTo>
                    <a:pt x="327323" y="850265"/>
                  </a:lnTo>
                  <a:lnTo>
                    <a:pt x="331764" y="848043"/>
                  </a:lnTo>
                  <a:lnTo>
                    <a:pt x="336206" y="846773"/>
                  </a:lnTo>
                  <a:lnTo>
                    <a:pt x="340965" y="845185"/>
                  </a:lnTo>
                  <a:lnTo>
                    <a:pt x="346041" y="844550"/>
                  </a:lnTo>
                  <a:close/>
                  <a:moveTo>
                    <a:pt x="344144" y="590550"/>
                  </a:moveTo>
                  <a:lnTo>
                    <a:pt x="960782" y="590550"/>
                  </a:lnTo>
                  <a:lnTo>
                    <a:pt x="966812" y="591185"/>
                  </a:lnTo>
                  <a:lnTo>
                    <a:pt x="973159" y="592138"/>
                  </a:lnTo>
                  <a:lnTo>
                    <a:pt x="978871" y="593725"/>
                  </a:lnTo>
                  <a:lnTo>
                    <a:pt x="984584" y="595630"/>
                  </a:lnTo>
                  <a:lnTo>
                    <a:pt x="990296" y="598488"/>
                  </a:lnTo>
                  <a:lnTo>
                    <a:pt x="995374" y="601345"/>
                  </a:lnTo>
                  <a:lnTo>
                    <a:pt x="1000135" y="604838"/>
                  </a:lnTo>
                  <a:lnTo>
                    <a:pt x="1004260" y="608965"/>
                  </a:lnTo>
                  <a:lnTo>
                    <a:pt x="1008386" y="613410"/>
                  </a:lnTo>
                  <a:lnTo>
                    <a:pt x="1011560" y="617855"/>
                  </a:lnTo>
                  <a:lnTo>
                    <a:pt x="1015051" y="623253"/>
                  </a:lnTo>
                  <a:lnTo>
                    <a:pt x="1017590" y="628650"/>
                  </a:lnTo>
                  <a:lnTo>
                    <a:pt x="1019811" y="634048"/>
                  </a:lnTo>
                  <a:lnTo>
                    <a:pt x="1021081" y="639763"/>
                  </a:lnTo>
                  <a:lnTo>
                    <a:pt x="1021715" y="646113"/>
                  </a:lnTo>
                  <a:lnTo>
                    <a:pt x="1022350" y="652145"/>
                  </a:lnTo>
                  <a:lnTo>
                    <a:pt x="1021715" y="658813"/>
                  </a:lnTo>
                  <a:lnTo>
                    <a:pt x="1021081" y="664528"/>
                  </a:lnTo>
                  <a:lnTo>
                    <a:pt x="1019811" y="670878"/>
                  </a:lnTo>
                  <a:lnTo>
                    <a:pt x="1017590" y="676275"/>
                  </a:lnTo>
                  <a:lnTo>
                    <a:pt x="1015051" y="681673"/>
                  </a:lnTo>
                  <a:lnTo>
                    <a:pt x="1011560" y="686753"/>
                  </a:lnTo>
                  <a:lnTo>
                    <a:pt x="1008386" y="691515"/>
                  </a:lnTo>
                  <a:lnTo>
                    <a:pt x="1004260" y="695960"/>
                  </a:lnTo>
                  <a:lnTo>
                    <a:pt x="1000135" y="700088"/>
                  </a:lnTo>
                  <a:lnTo>
                    <a:pt x="995374" y="703580"/>
                  </a:lnTo>
                  <a:lnTo>
                    <a:pt x="990296" y="706438"/>
                  </a:lnTo>
                  <a:lnTo>
                    <a:pt x="984584" y="708978"/>
                  </a:lnTo>
                  <a:lnTo>
                    <a:pt x="978871" y="711200"/>
                  </a:lnTo>
                  <a:lnTo>
                    <a:pt x="973159" y="712788"/>
                  </a:lnTo>
                  <a:lnTo>
                    <a:pt x="966812" y="713740"/>
                  </a:lnTo>
                  <a:lnTo>
                    <a:pt x="960782" y="714375"/>
                  </a:lnTo>
                  <a:lnTo>
                    <a:pt x="344144" y="714375"/>
                  </a:lnTo>
                  <a:lnTo>
                    <a:pt x="338114" y="713740"/>
                  </a:lnTo>
                  <a:lnTo>
                    <a:pt x="331767" y="712788"/>
                  </a:lnTo>
                  <a:lnTo>
                    <a:pt x="326054" y="711200"/>
                  </a:lnTo>
                  <a:lnTo>
                    <a:pt x="320342" y="708978"/>
                  </a:lnTo>
                  <a:lnTo>
                    <a:pt x="314946" y="706438"/>
                  </a:lnTo>
                  <a:lnTo>
                    <a:pt x="309869" y="703580"/>
                  </a:lnTo>
                  <a:lnTo>
                    <a:pt x="305108" y="700088"/>
                  </a:lnTo>
                  <a:lnTo>
                    <a:pt x="300982" y="695960"/>
                  </a:lnTo>
                  <a:lnTo>
                    <a:pt x="296857" y="691515"/>
                  </a:lnTo>
                  <a:lnTo>
                    <a:pt x="293366" y="686753"/>
                  </a:lnTo>
                  <a:lnTo>
                    <a:pt x="290192" y="681673"/>
                  </a:lnTo>
                  <a:lnTo>
                    <a:pt x="287653" y="676275"/>
                  </a:lnTo>
                  <a:lnTo>
                    <a:pt x="285432" y="670878"/>
                  </a:lnTo>
                  <a:lnTo>
                    <a:pt x="284162" y="664528"/>
                  </a:lnTo>
                  <a:lnTo>
                    <a:pt x="282893" y="658813"/>
                  </a:lnTo>
                  <a:lnTo>
                    <a:pt x="282575" y="652145"/>
                  </a:lnTo>
                  <a:lnTo>
                    <a:pt x="282893" y="646113"/>
                  </a:lnTo>
                  <a:lnTo>
                    <a:pt x="284162" y="639763"/>
                  </a:lnTo>
                  <a:lnTo>
                    <a:pt x="285432" y="634048"/>
                  </a:lnTo>
                  <a:lnTo>
                    <a:pt x="287653" y="628650"/>
                  </a:lnTo>
                  <a:lnTo>
                    <a:pt x="290192" y="623253"/>
                  </a:lnTo>
                  <a:lnTo>
                    <a:pt x="293366" y="617855"/>
                  </a:lnTo>
                  <a:lnTo>
                    <a:pt x="296857" y="613410"/>
                  </a:lnTo>
                  <a:lnTo>
                    <a:pt x="300982" y="608965"/>
                  </a:lnTo>
                  <a:lnTo>
                    <a:pt x="305108" y="604838"/>
                  </a:lnTo>
                  <a:lnTo>
                    <a:pt x="309869" y="601345"/>
                  </a:lnTo>
                  <a:lnTo>
                    <a:pt x="314946" y="598488"/>
                  </a:lnTo>
                  <a:lnTo>
                    <a:pt x="320342" y="595630"/>
                  </a:lnTo>
                  <a:lnTo>
                    <a:pt x="326054" y="593725"/>
                  </a:lnTo>
                  <a:lnTo>
                    <a:pt x="331767" y="592138"/>
                  </a:lnTo>
                  <a:lnTo>
                    <a:pt x="338114" y="591185"/>
                  </a:lnTo>
                  <a:lnTo>
                    <a:pt x="344144" y="590550"/>
                  </a:lnTo>
                  <a:close/>
                  <a:moveTo>
                    <a:pt x="1750865" y="411163"/>
                  </a:moveTo>
                  <a:lnTo>
                    <a:pt x="1754043" y="411481"/>
                  </a:lnTo>
                  <a:lnTo>
                    <a:pt x="1757540" y="411798"/>
                  </a:lnTo>
                  <a:lnTo>
                    <a:pt x="1760718" y="413068"/>
                  </a:lnTo>
                  <a:lnTo>
                    <a:pt x="1764214" y="414021"/>
                  </a:lnTo>
                  <a:lnTo>
                    <a:pt x="1767710" y="414973"/>
                  </a:lnTo>
                  <a:lnTo>
                    <a:pt x="1770889" y="416878"/>
                  </a:lnTo>
                  <a:lnTo>
                    <a:pt x="1777563" y="421006"/>
                  </a:lnTo>
                  <a:lnTo>
                    <a:pt x="1784555" y="425768"/>
                  </a:lnTo>
                  <a:lnTo>
                    <a:pt x="1790912" y="431166"/>
                  </a:lnTo>
                  <a:lnTo>
                    <a:pt x="1797904" y="437198"/>
                  </a:lnTo>
                  <a:lnTo>
                    <a:pt x="1812207" y="451486"/>
                  </a:lnTo>
                  <a:lnTo>
                    <a:pt x="1827145" y="466408"/>
                  </a:lnTo>
                  <a:lnTo>
                    <a:pt x="1836680" y="476251"/>
                  </a:lnTo>
                  <a:lnTo>
                    <a:pt x="1851935" y="491173"/>
                  </a:lnTo>
                  <a:lnTo>
                    <a:pt x="1865920" y="505461"/>
                  </a:lnTo>
                  <a:lnTo>
                    <a:pt x="1872277" y="512446"/>
                  </a:lnTo>
                  <a:lnTo>
                    <a:pt x="1877680" y="519431"/>
                  </a:lnTo>
                  <a:lnTo>
                    <a:pt x="1882447" y="525781"/>
                  </a:lnTo>
                  <a:lnTo>
                    <a:pt x="1886579" y="532766"/>
                  </a:lnTo>
                  <a:lnTo>
                    <a:pt x="1888486" y="536258"/>
                  </a:lnTo>
                  <a:lnTo>
                    <a:pt x="1889439" y="539433"/>
                  </a:lnTo>
                  <a:lnTo>
                    <a:pt x="1891029" y="542608"/>
                  </a:lnTo>
                  <a:lnTo>
                    <a:pt x="1891664" y="546101"/>
                  </a:lnTo>
                  <a:lnTo>
                    <a:pt x="1891982" y="549593"/>
                  </a:lnTo>
                  <a:lnTo>
                    <a:pt x="1892300" y="552768"/>
                  </a:lnTo>
                  <a:lnTo>
                    <a:pt x="1892300" y="556261"/>
                  </a:lnTo>
                  <a:lnTo>
                    <a:pt x="1891664" y="559753"/>
                  </a:lnTo>
                  <a:lnTo>
                    <a:pt x="1891029" y="562928"/>
                  </a:lnTo>
                  <a:lnTo>
                    <a:pt x="1889757" y="566738"/>
                  </a:lnTo>
                  <a:lnTo>
                    <a:pt x="1888486" y="570231"/>
                  </a:lnTo>
                  <a:lnTo>
                    <a:pt x="1886261" y="574041"/>
                  </a:lnTo>
                  <a:lnTo>
                    <a:pt x="1884036" y="577533"/>
                  </a:lnTo>
                  <a:lnTo>
                    <a:pt x="1881176" y="581343"/>
                  </a:lnTo>
                  <a:lnTo>
                    <a:pt x="1877680" y="585153"/>
                  </a:lnTo>
                  <a:lnTo>
                    <a:pt x="1874184" y="588963"/>
                  </a:lnTo>
                  <a:lnTo>
                    <a:pt x="1476895" y="985838"/>
                  </a:lnTo>
                  <a:lnTo>
                    <a:pt x="1472763" y="989966"/>
                  </a:lnTo>
                  <a:lnTo>
                    <a:pt x="1468313" y="993458"/>
                  </a:lnTo>
                  <a:lnTo>
                    <a:pt x="1464182" y="996633"/>
                  </a:lnTo>
                  <a:lnTo>
                    <a:pt x="1459732" y="999808"/>
                  </a:lnTo>
                  <a:lnTo>
                    <a:pt x="1455282" y="1002348"/>
                  </a:lnTo>
                  <a:lnTo>
                    <a:pt x="1450515" y="1004888"/>
                  </a:lnTo>
                  <a:lnTo>
                    <a:pt x="1446065" y="1007111"/>
                  </a:lnTo>
                  <a:lnTo>
                    <a:pt x="1440980" y="1009016"/>
                  </a:lnTo>
                  <a:lnTo>
                    <a:pt x="1436212" y="1010921"/>
                  </a:lnTo>
                  <a:lnTo>
                    <a:pt x="1431445" y="1012826"/>
                  </a:lnTo>
                  <a:lnTo>
                    <a:pt x="1426360" y="1013778"/>
                  </a:lnTo>
                  <a:lnTo>
                    <a:pt x="1421274" y="1015366"/>
                  </a:lnTo>
                  <a:lnTo>
                    <a:pt x="1416507" y="1016001"/>
                  </a:lnTo>
                  <a:lnTo>
                    <a:pt x="1411422" y="1016953"/>
                  </a:lnTo>
                  <a:lnTo>
                    <a:pt x="1406336" y="1017271"/>
                  </a:lnTo>
                  <a:lnTo>
                    <a:pt x="1401569" y="1017588"/>
                  </a:lnTo>
                  <a:lnTo>
                    <a:pt x="1396484" y="1017588"/>
                  </a:lnTo>
                  <a:lnTo>
                    <a:pt x="1391716" y="1017271"/>
                  </a:lnTo>
                  <a:lnTo>
                    <a:pt x="1386949" y="1016953"/>
                  </a:lnTo>
                  <a:lnTo>
                    <a:pt x="1382499" y="1015683"/>
                  </a:lnTo>
                  <a:lnTo>
                    <a:pt x="1377731" y="1015048"/>
                  </a:lnTo>
                  <a:lnTo>
                    <a:pt x="1373282" y="1013461"/>
                  </a:lnTo>
                  <a:lnTo>
                    <a:pt x="1368832" y="1012191"/>
                  </a:lnTo>
                  <a:lnTo>
                    <a:pt x="1364700" y="1010286"/>
                  </a:lnTo>
                  <a:lnTo>
                    <a:pt x="1360886" y="1008063"/>
                  </a:lnTo>
                  <a:lnTo>
                    <a:pt x="1357072" y="1005523"/>
                  </a:lnTo>
                  <a:lnTo>
                    <a:pt x="1353576" y="1002983"/>
                  </a:lnTo>
                  <a:lnTo>
                    <a:pt x="1350080" y="1000126"/>
                  </a:lnTo>
                  <a:lnTo>
                    <a:pt x="1347220" y="996633"/>
                  </a:lnTo>
                  <a:lnTo>
                    <a:pt x="1344359" y="993458"/>
                  </a:lnTo>
                  <a:lnTo>
                    <a:pt x="1341817" y="989331"/>
                  </a:lnTo>
                  <a:lnTo>
                    <a:pt x="1339274" y="985521"/>
                  </a:lnTo>
                  <a:lnTo>
                    <a:pt x="1337367" y="981076"/>
                  </a:lnTo>
                  <a:lnTo>
                    <a:pt x="1335778" y="976313"/>
                  </a:lnTo>
                  <a:lnTo>
                    <a:pt x="1326561" y="967106"/>
                  </a:lnTo>
                  <a:lnTo>
                    <a:pt x="1322111" y="965518"/>
                  </a:lnTo>
                  <a:lnTo>
                    <a:pt x="1317979" y="963296"/>
                  </a:lnTo>
                  <a:lnTo>
                    <a:pt x="1314165" y="961073"/>
                  </a:lnTo>
                  <a:lnTo>
                    <a:pt x="1310351" y="958851"/>
                  </a:lnTo>
                  <a:lnTo>
                    <a:pt x="1307173" y="956311"/>
                  </a:lnTo>
                  <a:lnTo>
                    <a:pt x="1303995" y="953453"/>
                  </a:lnTo>
                  <a:lnTo>
                    <a:pt x="1301134" y="950913"/>
                  </a:lnTo>
                  <a:lnTo>
                    <a:pt x="1298274" y="948056"/>
                  </a:lnTo>
                  <a:lnTo>
                    <a:pt x="1295731" y="944563"/>
                  </a:lnTo>
                  <a:lnTo>
                    <a:pt x="1293824" y="941706"/>
                  </a:lnTo>
                  <a:lnTo>
                    <a:pt x="1291599" y="938531"/>
                  </a:lnTo>
                  <a:lnTo>
                    <a:pt x="1289692" y="935038"/>
                  </a:lnTo>
                  <a:lnTo>
                    <a:pt x="1288103" y="931546"/>
                  </a:lnTo>
                  <a:lnTo>
                    <a:pt x="1286832" y="928371"/>
                  </a:lnTo>
                  <a:lnTo>
                    <a:pt x="1284607" y="921068"/>
                  </a:lnTo>
                  <a:lnTo>
                    <a:pt x="1283336" y="913448"/>
                  </a:lnTo>
                  <a:lnTo>
                    <a:pt x="1282700" y="905511"/>
                  </a:lnTo>
                  <a:lnTo>
                    <a:pt x="1283018" y="897573"/>
                  </a:lnTo>
                  <a:lnTo>
                    <a:pt x="1283971" y="889953"/>
                  </a:lnTo>
                  <a:lnTo>
                    <a:pt x="1285560" y="882016"/>
                  </a:lnTo>
                  <a:lnTo>
                    <a:pt x="1287785" y="874078"/>
                  </a:lnTo>
                  <a:lnTo>
                    <a:pt x="1290646" y="866141"/>
                  </a:lnTo>
                  <a:lnTo>
                    <a:pt x="1294142" y="858521"/>
                  </a:lnTo>
                  <a:lnTo>
                    <a:pt x="1298909" y="849948"/>
                  </a:lnTo>
                  <a:lnTo>
                    <a:pt x="1304313" y="841376"/>
                  </a:lnTo>
                  <a:lnTo>
                    <a:pt x="1310351" y="833756"/>
                  </a:lnTo>
                  <a:lnTo>
                    <a:pt x="1317026" y="826136"/>
                  </a:lnTo>
                  <a:lnTo>
                    <a:pt x="1714315" y="429261"/>
                  </a:lnTo>
                  <a:lnTo>
                    <a:pt x="1718446" y="425768"/>
                  </a:lnTo>
                  <a:lnTo>
                    <a:pt x="1721943" y="422276"/>
                  </a:lnTo>
                  <a:lnTo>
                    <a:pt x="1726074" y="419736"/>
                  </a:lnTo>
                  <a:lnTo>
                    <a:pt x="1729571" y="417196"/>
                  </a:lnTo>
                  <a:lnTo>
                    <a:pt x="1733384" y="415608"/>
                  </a:lnTo>
                  <a:lnTo>
                    <a:pt x="1736881" y="414021"/>
                  </a:lnTo>
                  <a:lnTo>
                    <a:pt x="1740377" y="412433"/>
                  </a:lnTo>
                  <a:lnTo>
                    <a:pt x="1743873" y="411798"/>
                  </a:lnTo>
                  <a:lnTo>
                    <a:pt x="1747051" y="411481"/>
                  </a:lnTo>
                  <a:lnTo>
                    <a:pt x="1750865" y="411163"/>
                  </a:lnTo>
                  <a:close/>
                  <a:moveTo>
                    <a:pt x="198373" y="319088"/>
                  </a:moveTo>
                  <a:lnTo>
                    <a:pt x="1557783" y="319088"/>
                  </a:lnTo>
                  <a:lnTo>
                    <a:pt x="1453042" y="423822"/>
                  </a:lnTo>
                  <a:lnTo>
                    <a:pt x="315492" y="423822"/>
                  </a:lnTo>
                  <a:lnTo>
                    <a:pt x="305336" y="424140"/>
                  </a:lnTo>
                  <a:lnTo>
                    <a:pt x="295179" y="424774"/>
                  </a:lnTo>
                  <a:lnTo>
                    <a:pt x="285340" y="426361"/>
                  </a:lnTo>
                  <a:lnTo>
                    <a:pt x="275500" y="427631"/>
                  </a:lnTo>
                  <a:lnTo>
                    <a:pt x="265979" y="429852"/>
                  </a:lnTo>
                  <a:lnTo>
                    <a:pt x="256457" y="433026"/>
                  </a:lnTo>
                  <a:lnTo>
                    <a:pt x="247570" y="435882"/>
                  </a:lnTo>
                  <a:lnTo>
                    <a:pt x="238365" y="439374"/>
                  </a:lnTo>
                  <a:lnTo>
                    <a:pt x="229478" y="443499"/>
                  </a:lnTo>
                  <a:lnTo>
                    <a:pt x="221226" y="447943"/>
                  </a:lnTo>
                  <a:lnTo>
                    <a:pt x="212973" y="452703"/>
                  </a:lnTo>
                  <a:lnTo>
                    <a:pt x="204721" y="457781"/>
                  </a:lnTo>
                  <a:lnTo>
                    <a:pt x="196786" y="463494"/>
                  </a:lnTo>
                  <a:lnTo>
                    <a:pt x="189486" y="469207"/>
                  </a:lnTo>
                  <a:lnTo>
                    <a:pt x="182186" y="475554"/>
                  </a:lnTo>
                  <a:lnTo>
                    <a:pt x="175203" y="481902"/>
                  </a:lnTo>
                  <a:lnTo>
                    <a:pt x="168855" y="488884"/>
                  </a:lnTo>
                  <a:lnTo>
                    <a:pt x="162507" y="496184"/>
                  </a:lnTo>
                  <a:lnTo>
                    <a:pt x="156794" y="503483"/>
                  </a:lnTo>
                  <a:lnTo>
                    <a:pt x="151398" y="511100"/>
                  </a:lnTo>
                  <a:lnTo>
                    <a:pt x="145685" y="519670"/>
                  </a:lnTo>
                  <a:lnTo>
                    <a:pt x="140924" y="527604"/>
                  </a:lnTo>
                  <a:lnTo>
                    <a:pt x="136798" y="536490"/>
                  </a:lnTo>
                  <a:lnTo>
                    <a:pt x="132672" y="545060"/>
                  </a:lnTo>
                  <a:lnTo>
                    <a:pt x="129498" y="554263"/>
                  </a:lnTo>
                  <a:lnTo>
                    <a:pt x="126007" y="563150"/>
                  </a:lnTo>
                  <a:lnTo>
                    <a:pt x="123468" y="572671"/>
                  </a:lnTo>
                  <a:lnTo>
                    <a:pt x="121246" y="582193"/>
                  </a:lnTo>
                  <a:lnTo>
                    <a:pt x="119659" y="592031"/>
                  </a:lnTo>
                  <a:lnTo>
                    <a:pt x="118072" y="601870"/>
                  </a:lnTo>
                  <a:lnTo>
                    <a:pt x="117437" y="612026"/>
                  </a:lnTo>
                  <a:lnTo>
                    <a:pt x="117437" y="622182"/>
                  </a:lnTo>
                  <a:lnTo>
                    <a:pt x="117437" y="1633658"/>
                  </a:lnTo>
                  <a:lnTo>
                    <a:pt x="117437" y="1643814"/>
                  </a:lnTo>
                  <a:lnTo>
                    <a:pt x="118072" y="1653970"/>
                  </a:lnTo>
                  <a:lnTo>
                    <a:pt x="119659" y="1663808"/>
                  </a:lnTo>
                  <a:lnTo>
                    <a:pt x="121246" y="1673647"/>
                  </a:lnTo>
                  <a:lnTo>
                    <a:pt x="123468" y="1683168"/>
                  </a:lnTo>
                  <a:lnTo>
                    <a:pt x="126007" y="1692689"/>
                  </a:lnTo>
                  <a:lnTo>
                    <a:pt x="129498" y="1701576"/>
                  </a:lnTo>
                  <a:lnTo>
                    <a:pt x="132672" y="1710780"/>
                  </a:lnTo>
                  <a:lnTo>
                    <a:pt x="136798" y="1719666"/>
                  </a:lnTo>
                  <a:lnTo>
                    <a:pt x="140924" y="1728235"/>
                  </a:lnTo>
                  <a:lnTo>
                    <a:pt x="145685" y="1736170"/>
                  </a:lnTo>
                  <a:lnTo>
                    <a:pt x="151398" y="1744739"/>
                  </a:lnTo>
                  <a:lnTo>
                    <a:pt x="156794" y="1752356"/>
                  </a:lnTo>
                  <a:lnTo>
                    <a:pt x="162507" y="1759656"/>
                  </a:lnTo>
                  <a:lnTo>
                    <a:pt x="168855" y="1766955"/>
                  </a:lnTo>
                  <a:lnTo>
                    <a:pt x="175203" y="1773938"/>
                  </a:lnTo>
                  <a:lnTo>
                    <a:pt x="182186" y="1780285"/>
                  </a:lnTo>
                  <a:lnTo>
                    <a:pt x="189486" y="1786633"/>
                  </a:lnTo>
                  <a:lnTo>
                    <a:pt x="196786" y="1792345"/>
                  </a:lnTo>
                  <a:lnTo>
                    <a:pt x="204721" y="1798375"/>
                  </a:lnTo>
                  <a:lnTo>
                    <a:pt x="212973" y="1803453"/>
                  </a:lnTo>
                  <a:lnTo>
                    <a:pt x="221226" y="1808214"/>
                  </a:lnTo>
                  <a:lnTo>
                    <a:pt x="229478" y="1812340"/>
                  </a:lnTo>
                  <a:lnTo>
                    <a:pt x="238365" y="1816466"/>
                  </a:lnTo>
                  <a:lnTo>
                    <a:pt x="247570" y="1819640"/>
                  </a:lnTo>
                  <a:lnTo>
                    <a:pt x="256457" y="1823131"/>
                  </a:lnTo>
                  <a:lnTo>
                    <a:pt x="265979" y="1825670"/>
                  </a:lnTo>
                  <a:lnTo>
                    <a:pt x="275500" y="1827891"/>
                  </a:lnTo>
                  <a:lnTo>
                    <a:pt x="285340" y="1829478"/>
                  </a:lnTo>
                  <a:lnTo>
                    <a:pt x="295179" y="1831065"/>
                  </a:lnTo>
                  <a:lnTo>
                    <a:pt x="305336" y="1831700"/>
                  </a:lnTo>
                  <a:lnTo>
                    <a:pt x="315492" y="1831700"/>
                  </a:lnTo>
                  <a:lnTo>
                    <a:pt x="1632371" y="1831700"/>
                  </a:lnTo>
                  <a:lnTo>
                    <a:pt x="1642527" y="1831700"/>
                  </a:lnTo>
                  <a:lnTo>
                    <a:pt x="1652367" y="1831065"/>
                  </a:lnTo>
                  <a:lnTo>
                    <a:pt x="1662523" y="1829478"/>
                  </a:lnTo>
                  <a:lnTo>
                    <a:pt x="1672045" y="1827891"/>
                  </a:lnTo>
                  <a:lnTo>
                    <a:pt x="1681885" y="1825670"/>
                  </a:lnTo>
                  <a:lnTo>
                    <a:pt x="1691089" y="1823131"/>
                  </a:lnTo>
                  <a:lnTo>
                    <a:pt x="1700611" y="1819640"/>
                  </a:lnTo>
                  <a:lnTo>
                    <a:pt x="1709181" y="1816466"/>
                  </a:lnTo>
                  <a:lnTo>
                    <a:pt x="1718385" y="1812340"/>
                  </a:lnTo>
                  <a:lnTo>
                    <a:pt x="1726637" y="1808214"/>
                  </a:lnTo>
                  <a:lnTo>
                    <a:pt x="1735207" y="1803453"/>
                  </a:lnTo>
                  <a:lnTo>
                    <a:pt x="1743142" y="1798375"/>
                  </a:lnTo>
                  <a:lnTo>
                    <a:pt x="1750760" y="1792345"/>
                  </a:lnTo>
                  <a:lnTo>
                    <a:pt x="1758377" y="1786633"/>
                  </a:lnTo>
                  <a:lnTo>
                    <a:pt x="1765677" y="1780285"/>
                  </a:lnTo>
                  <a:lnTo>
                    <a:pt x="1772660" y="1773938"/>
                  </a:lnTo>
                  <a:lnTo>
                    <a:pt x="1779325" y="1766955"/>
                  </a:lnTo>
                  <a:lnTo>
                    <a:pt x="1785356" y="1759973"/>
                  </a:lnTo>
                  <a:lnTo>
                    <a:pt x="1791069" y="1752356"/>
                  </a:lnTo>
                  <a:lnTo>
                    <a:pt x="1796782" y="1744739"/>
                  </a:lnTo>
                  <a:lnTo>
                    <a:pt x="1801861" y="1736805"/>
                  </a:lnTo>
                  <a:lnTo>
                    <a:pt x="1806621" y="1728235"/>
                  </a:lnTo>
                  <a:lnTo>
                    <a:pt x="1810748" y="1719666"/>
                  </a:lnTo>
                  <a:lnTo>
                    <a:pt x="1814874" y="1710780"/>
                  </a:lnTo>
                  <a:lnTo>
                    <a:pt x="1818683" y="1702211"/>
                  </a:lnTo>
                  <a:lnTo>
                    <a:pt x="1821857" y="1692689"/>
                  </a:lnTo>
                  <a:lnTo>
                    <a:pt x="1824396" y="1683168"/>
                  </a:lnTo>
                  <a:lnTo>
                    <a:pt x="1826617" y="1673647"/>
                  </a:lnTo>
                  <a:lnTo>
                    <a:pt x="1828522" y="1663808"/>
                  </a:lnTo>
                  <a:lnTo>
                    <a:pt x="1829474" y="1653970"/>
                  </a:lnTo>
                  <a:lnTo>
                    <a:pt x="1830109" y="1643814"/>
                  </a:lnTo>
                  <a:lnTo>
                    <a:pt x="1830426" y="1633658"/>
                  </a:lnTo>
                  <a:lnTo>
                    <a:pt x="1830426" y="1113162"/>
                  </a:lnTo>
                  <a:lnTo>
                    <a:pt x="1830426" y="773570"/>
                  </a:lnTo>
                  <a:lnTo>
                    <a:pt x="1947863" y="656458"/>
                  </a:lnTo>
                  <a:lnTo>
                    <a:pt x="1947863" y="1738391"/>
                  </a:lnTo>
                  <a:lnTo>
                    <a:pt x="1947546" y="1748865"/>
                  </a:lnTo>
                  <a:lnTo>
                    <a:pt x="1946911" y="1758704"/>
                  </a:lnTo>
                  <a:lnTo>
                    <a:pt x="1945324" y="1768860"/>
                  </a:lnTo>
                  <a:lnTo>
                    <a:pt x="1943419" y="1778063"/>
                  </a:lnTo>
                  <a:lnTo>
                    <a:pt x="1941198" y="1787902"/>
                  </a:lnTo>
                  <a:lnTo>
                    <a:pt x="1938659" y="1797423"/>
                  </a:lnTo>
                  <a:lnTo>
                    <a:pt x="1935802" y="1806627"/>
                  </a:lnTo>
                  <a:lnTo>
                    <a:pt x="1932311" y="1815831"/>
                  </a:lnTo>
                  <a:lnTo>
                    <a:pt x="1928184" y="1824400"/>
                  </a:lnTo>
                  <a:lnTo>
                    <a:pt x="1923741" y="1832969"/>
                  </a:lnTo>
                  <a:lnTo>
                    <a:pt x="1918980" y="1841221"/>
                  </a:lnTo>
                  <a:lnTo>
                    <a:pt x="1913902" y="1849156"/>
                  </a:lnTo>
                  <a:lnTo>
                    <a:pt x="1908188" y="1856773"/>
                  </a:lnTo>
                  <a:lnTo>
                    <a:pt x="1902475" y="1864707"/>
                  </a:lnTo>
                  <a:lnTo>
                    <a:pt x="1896127" y="1871689"/>
                  </a:lnTo>
                  <a:lnTo>
                    <a:pt x="1889462" y="1878671"/>
                  </a:lnTo>
                  <a:lnTo>
                    <a:pt x="1882797" y="1885336"/>
                  </a:lnTo>
                  <a:lnTo>
                    <a:pt x="1875497" y="1891366"/>
                  </a:lnTo>
                  <a:lnTo>
                    <a:pt x="1868197" y="1897397"/>
                  </a:lnTo>
                  <a:lnTo>
                    <a:pt x="1860579" y="1902792"/>
                  </a:lnTo>
                  <a:lnTo>
                    <a:pt x="1852327" y="1907870"/>
                  </a:lnTo>
                  <a:lnTo>
                    <a:pt x="1844074" y="1912631"/>
                  </a:lnTo>
                  <a:lnTo>
                    <a:pt x="1835187" y="1917074"/>
                  </a:lnTo>
                  <a:lnTo>
                    <a:pt x="1826617" y="1920882"/>
                  </a:lnTo>
                  <a:lnTo>
                    <a:pt x="1817413" y="1924691"/>
                  </a:lnTo>
                  <a:lnTo>
                    <a:pt x="1808209" y="1927865"/>
                  </a:lnTo>
                  <a:lnTo>
                    <a:pt x="1799004" y="1930404"/>
                  </a:lnTo>
                  <a:lnTo>
                    <a:pt x="1789482" y="1932625"/>
                  </a:lnTo>
                  <a:lnTo>
                    <a:pt x="1779643" y="1934530"/>
                  </a:lnTo>
                  <a:lnTo>
                    <a:pt x="1769803" y="1935482"/>
                  </a:lnTo>
                  <a:lnTo>
                    <a:pt x="1759647" y="1936434"/>
                  </a:lnTo>
                  <a:lnTo>
                    <a:pt x="1749173" y="1936751"/>
                  </a:lnTo>
                  <a:lnTo>
                    <a:pt x="198373" y="1936751"/>
                  </a:lnTo>
                  <a:lnTo>
                    <a:pt x="188216" y="1936434"/>
                  </a:lnTo>
                  <a:lnTo>
                    <a:pt x="178377" y="1935482"/>
                  </a:lnTo>
                  <a:lnTo>
                    <a:pt x="168538" y="1934530"/>
                  </a:lnTo>
                  <a:lnTo>
                    <a:pt x="158699" y="1932625"/>
                  </a:lnTo>
                  <a:lnTo>
                    <a:pt x="148859" y="1930404"/>
                  </a:lnTo>
                  <a:lnTo>
                    <a:pt x="139655" y="1927865"/>
                  </a:lnTo>
                  <a:lnTo>
                    <a:pt x="130133" y="1924691"/>
                  </a:lnTo>
                  <a:lnTo>
                    <a:pt x="121246" y="1920882"/>
                  </a:lnTo>
                  <a:lnTo>
                    <a:pt x="112359" y="1917074"/>
                  </a:lnTo>
                  <a:lnTo>
                    <a:pt x="103789" y="1912631"/>
                  </a:lnTo>
                  <a:lnTo>
                    <a:pt x="95537" y="1907870"/>
                  </a:lnTo>
                  <a:lnTo>
                    <a:pt x="87602" y="1902792"/>
                  </a:lnTo>
                  <a:lnTo>
                    <a:pt x="79984" y="1897397"/>
                  </a:lnTo>
                  <a:lnTo>
                    <a:pt x="72049" y="1891366"/>
                  </a:lnTo>
                  <a:lnTo>
                    <a:pt x="65067" y="1885336"/>
                  </a:lnTo>
                  <a:lnTo>
                    <a:pt x="58084" y="1878671"/>
                  </a:lnTo>
                  <a:lnTo>
                    <a:pt x="51418" y="1871689"/>
                  </a:lnTo>
                  <a:lnTo>
                    <a:pt x="45388" y="1864707"/>
                  </a:lnTo>
                  <a:lnTo>
                    <a:pt x="39357" y="1856773"/>
                  </a:lnTo>
                  <a:lnTo>
                    <a:pt x="33962" y="1849156"/>
                  </a:lnTo>
                  <a:lnTo>
                    <a:pt x="28883" y="1841221"/>
                  </a:lnTo>
                  <a:lnTo>
                    <a:pt x="24122" y="1832969"/>
                  </a:lnTo>
                  <a:lnTo>
                    <a:pt x="19679" y="1824400"/>
                  </a:lnTo>
                  <a:lnTo>
                    <a:pt x="15870" y="1815831"/>
                  </a:lnTo>
                  <a:lnTo>
                    <a:pt x="12061" y="1806627"/>
                  </a:lnTo>
                  <a:lnTo>
                    <a:pt x="8887" y="1797423"/>
                  </a:lnTo>
                  <a:lnTo>
                    <a:pt x="6348" y="1787902"/>
                  </a:lnTo>
                  <a:lnTo>
                    <a:pt x="4126" y="1778063"/>
                  </a:lnTo>
                  <a:lnTo>
                    <a:pt x="2222" y="1768860"/>
                  </a:lnTo>
                  <a:lnTo>
                    <a:pt x="1270" y="1758704"/>
                  </a:lnTo>
                  <a:lnTo>
                    <a:pt x="318" y="1748865"/>
                  </a:lnTo>
                  <a:lnTo>
                    <a:pt x="0" y="1738391"/>
                  </a:lnTo>
                  <a:lnTo>
                    <a:pt x="0" y="517448"/>
                  </a:lnTo>
                  <a:lnTo>
                    <a:pt x="318" y="507292"/>
                  </a:lnTo>
                  <a:lnTo>
                    <a:pt x="1270" y="497453"/>
                  </a:lnTo>
                  <a:lnTo>
                    <a:pt x="2222" y="487297"/>
                  </a:lnTo>
                  <a:lnTo>
                    <a:pt x="4126" y="477776"/>
                  </a:lnTo>
                  <a:lnTo>
                    <a:pt x="6348" y="467937"/>
                  </a:lnTo>
                  <a:lnTo>
                    <a:pt x="8887" y="458416"/>
                  </a:lnTo>
                  <a:lnTo>
                    <a:pt x="12061" y="449212"/>
                  </a:lnTo>
                  <a:lnTo>
                    <a:pt x="15870" y="440008"/>
                  </a:lnTo>
                  <a:lnTo>
                    <a:pt x="19679" y="431439"/>
                  </a:lnTo>
                  <a:lnTo>
                    <a:pt x="24122" y="423187"/>
                  </a:lnTo>
                  <a:lnTo>
                    <a:pt x="28883" y="414618"/>
                  </a:lnTo>
                  <a:lnTo>
                    <a:pt x="33962" y="406684"/>
                  </a:lnTo>
                  <a:lnTo>
                    <a:pt x="39357" y="399067"/>
                  </a:lnTo>
                  <a:lnTo>
                    <a:pt x="45388" y="391450"/>
                  </a:lnTo>
                  <a:lnTo>
                    <a:pt x="51418" y="384150"/>
                  </a:lnTo>
                  <a:lnTo>
                    <a:pt x="58084" y="377168"/>
                  </a:lnTo>
                  <a:lnTo>
                    <a:pt x="65067" y="370503"/>
                  </a:lnTo>
                  <a:lnTo>
                    <a:pt x="72049" y="364473"/>
                  </a:lnTo>
                  <a:lnTo>
                    <a:pt x="79984" y="358443"/>
                  </a:lnTo>
                  <a:lnTo>
                    <a:pt x="87602" y="353047"/>
                  </a:lnTo>
                  <a:lnTo>
                    <a:pt x="95537" y="347969"/>
                  </a:lnTo>
                  <a:lnTo>
                    <a:pt x="103789" y="343209"/>
                  </a:lnTo>
                  <a:lnTo>
                    <a:pt x="112359" y="338766"/>
                  </a:lnTo>
                  <a:lnTo>
                    <a:pt x="121246" y="334957"/>
                  </a:lnTo>
                  <a:lnTo>
                    <a:pt x="130133" y="331149"/>
                  </a:lnTo>
                  <a:lnTo>
                    <a:pt x="139655" y="328292"/>
                  </a:lnTo>
                  <a:lnTo>
                    <a:pt x="148859" y="325436"/>
                  </a:lnTo>
                  <a:lnTo>
                    <a:pt x="158699" y="323214"/>
                  </a:lnTo>
                  <a:lnTo>
                    <a:pt x="168538" y="321310"/>
                  </a:lnTo>
                  <a:lnTo>
                    <a:pt x="178377" y="320358"/>
                  </a:lnTo>
                  <a:lnTo>
                    <a:pt x="188216" y="319723"/>
                  </a:lnTo>
                  <a:lnTo>
                    <a:pt x="198373" y="319088"/>
                  </a:lnTo>
                  <a:close/>
                  <a:moveTo>
                    <a:pt x="2076641" y="106363"/>
                  </a:moveTo>
                  <a:lnTo>
                    <a:pt x="2082030" y="106363"/>
                  </a:lnTo>
                  <a:lnTo>
                    <a:pt x="2087102" y="106363"/>
                  </a:lnTo>
                  <a:lnTo>
                    <a:pt x="2092174" y="106679"/>
                  </a:lnTo>
                  <a:lnTo>
                    <a:pt x="2097246" y="107313"/>
                  </a:lnTo>
                  <a:lnTo>
                    <a:pt x="2102318" y="108263"/>
                  </a:lnTo>
                  <a:lnTo>
                    <a:pt x="2107390" y="109213"/>
                  </a:lnTo>
                  <a:lnTo>
                    <a:pt x="2112145" y="110797"/>
                  </a:lnTo>
                  <a:lnTo>
                    <a:pt x="2117217" y="112064"/>
                  </a:lnTo>
                  <a:lnTo>
                    <a:pt x="2121972" y="113965"/>
                  </a:lnTo>
                  <a:lnTo>
                    <a:pt x="2126727" y="116182"/>
                  </a:lnTo>
                  <a:lnTo>
                    <a:pt x="2131482" y="118399"/>
                  </a:lnTo>
                  <a:lnTo>
                    <a:pt x="2136237" y="120933"/>
                  </a:lnTo>
                  <a:lnTo>
                    <a:pt x="2140358" y="123784"/>
                  </a:lnTo>
                  <a:lnTo>
                    <a:pt x="2144796" y="126634"/>
                  </a:lnTo>
                  <a:lnTo>
                    <a:pt x="2148916" y="130119"/>
                  </a:lnTo>
                  <a:lnTo>
                    <a:pt x="2153354" y="133603"/>
                  </a:lnTo>
                  <a:lnTo>
                    <a:pt x="2157158" y="137087"/>
                  </a:lnTo>
                  <a:lnTo>
                    <a:pt x="2166351" y="146589"/>
                  </a:lnTo>
                  <a:lnTo>
                    <a:pt x="2169838" y="150707"/>
                  </a:lnTo>
                  <a:lnTo>
                    <a:pt x="2173642" y="154825"/>
                  </a:lnTo>
                  <a:lnTo>
                    <a:pt x="2176812" y="158626"/>
                  </a:lnTo>
                  <a:lnTo>
                    <a:pt x="2179665" y="163060"/>
                  </a:lnTo>
                  <a:lnTo>
                    <a:pt x="2182835" y="167811"/>
                  </a:lnTo>
                  <a:lnTo>
                    <a:pt x="2185371" y="172246"/>
                  </a:lnTo>
                  <a:lnTo>
                    <a:pt x="2187273" y="176997"/>
                  </a:lnTo>
                  <a:lnTo>
                    <a:pt x="2189492" y="181748"/>
                  </a:lnTo>
                  <a:lnTo>
                    <a:pt x="2191394" y="186183"/>
                  </a:lnTo>
                  <a:lnTo>
                    <a:pt x="2192979" y="191567"/>
                  </a:lnTo>
                  <a:lnTo>
                    <a:pt x="2194247" y="196002"/>
                  </a:lnTo>
                  <a:lnTo>
                    <a:pt x="2195515" y="201387"/>
                  </a:lnTo>
                  <a:lnTo>
                    <a:pt x="2196149" y="206454"/>
                  </a:lnTo>
                  <a:lnTo>
                    <a:pt x="2196783" y="211522"/>
                  </a:lnTo>
                  <a:lnTo>
                    <a:pt x="2197100" y="216590"/>
                  </a:lnTo>
                  <a:lnTo>
                    <a:pt x="2197100" y="221658"/>
                  </a:lnTo>
                  <a:lnTo>
                    <a:pt x="2197100" y="226726"/>
                  </a:lnTo>
                  <a:lnTo>
                    <a:pt x="2196783" y="231794"/>
                  </a:lnTo>
                  <a:lnTo>
                    <a:pt x="2196149" y="236862"/>
                  </a:lnTo>
                  <a:lnTo>
                    <a:pt x="2195515" y="241613"/>
                  </a:lnTo>
                  <a:lnTo>
                    <a:pt x="2194247" y="246681"/>
                  </a:lnTo>
                  <a:lnTo>
                    <a:pt x="2192979" y="251749"/>
                  </a:lnTo>
                  <a:lnTo>
                    <a:pt x="2191394" y="256500"/>
                  </a:lnTo>
                  <a:lnTo>
                    <a:pt x="2189492" y="261251"/>
                  </a:lnTo>
                  <a:lnTo>
                    <a:pt x="2187273" y="266319"/>
                  </a:lnTo>
                  <a:lnTo>
                    <a:pt x="2185371" y="270754"/>
                  </a:lnTo>
                  <a:lnTo>
                    <a:pt x="2182835" y="275505"/>
                  </a:lnTo>
                  <a:lnTo>
                    <a:pt x="2179665" y="279623"/>
                  </a:lnTo>
                  <a:lnTo>
                    <a:pt x="2176812" y="284057"/>
                  </a:lnTo>
                  <a:lnTo>
                    <a:pt x="2173642" y="288492"/>
                  </a:lnTo>
                  <a:lnTo>
                    <a:pt x="2169838" y="292609"/>
                  </a:lnTo>
                  <a:lnTo>
                    <a:pt x="2166351" y="296410"/>
                  </a:lnTo>
                  <a:lnTo>
                    <a:pt x="1970764" y="491843"/>
                  </a:lnTo>
                  <a:lnTo>
                    <a:pt x="1967277" y="495010"/>
                  </a:lnTo>
                  <a:lnTo>
                    <a:pt x="1963473" y="498178"/>
                  </a:lnTo>
                  <a:lnTo>
                    <a:pt x="1959986" y="500712"/>
                  </a:lnTo>
                  <a:lnTo>
                    <a:pt x="1956816" y="502612"/>
                  </a:lnTo>
                  <a:lnTo>
                    <a:pt x="1953329" y="504513"/>
                  </a:lnTo>
                  <a:lnTo>
                    <a:pt x="1950476" y="505463"/>
                  </a:lnTo>
                  <a:lnTo>
                    <a:pt x="1947623" y="505780"/>
                  </a:lnTo>
                  <a:lnTo>
                    <a:pt x="1944771" y="506413"/>
                  </a:lnTo>
                  <a:lnTo>
                    <a:pt x="1941918" y="505780"/>
                  </a:lnTo>
                  <a:lnTo>
                    <a:pt x="1939382" y="505463"/>
                  </a:lnTo>
                  <a:lnTo>
                    <a:pt x="1936846" y="504513"/>
                  </a:lnTo>
                  <a:lnTo>
                    <a:pt x="1933993" y="502929"/>
                  </a:lnTo>
                  <a:lnTo>
                    <a:pt x="1931457" y="501662"/>
                  </a:lnTo>
                  <a:lnTo>
                    <a:pt x="1928921" y="499445"/>
                  </a:lnTo>
                  <a:lnTo>
                    <a:pt x="1924166" y="494694"/>
                  </a:lnTo>
                  <a:lnTo>
                    <a:pt x="1919094" y="489309"/>
                  </a:lnTo>
                  <a:lnTo>
                    <a:pt x="1914022" y="482657"/>
                  </a:lnTo>
                  <a:lnTo>
                    <a:pt x="1903561" y="467770"/>
                  </a:lnTo>
                  <a:lnTo>
                    <a:pt x="1897855" y="459852"/>
                  </a:lnTo>
                  <a:lnTo>
                    <a:pt x="1891515" y="451616"/>
                  </a:lnTo>
                  <a:lnTo>
                    <a:pt x="1884541" y="443698"/>
                  </a:lnTo>
                  <a:lnTo>
                    <a:pt x="1877250" y="435779"/>
                  </a:lnTo>
                  <a:lnTo>
                    <a:pt x="1868057" y="426277"/>
                  </a:lnTo>
                  <a:lnTo>
                    <a:pt x="1859815" y="418991"/>
                  </a:lnTo>
                  <a:lnTo>
                    <a:pt x="1851890" y="412023"/>
                  </a:lnTo>
                  <a:lnTo>
                    <a:pt x="1843966" y="406005"/>
                  </a:lnTo>
                  <a:lnTo>
                    <a:pt x="1836041" y="399987"/>
                  </a:lnTo>
                  <a:lnTo>
                    <a:pt x="1820825" y="389217"/>
                  </a:lnTo>
                  <a:lnTo>
                    <a:pt x="1814485" y="384466"/>
                  </a:lnTo>
                  <a:lnTo>
                    <a:pt x="1808462" y="379398"/>
                  </a:lnTo>
                  <a:lnTo>
                    <a:pt x="1804024" y="374647"/>
                  </a:lnTo>
                  <a:lnTo>
                    <a:pt x="1802122" y="372113"/>
                  </a:lnTo>
                  <a:lnTo>
                    <a:pt x="1800220" y="369579"/>
                  </a:lnTo>
                  <a:lnTo>
                    <a:pt x="1798635" y="367045"/>
                  </a:lnTo>
                  <a:lnTo>
                    <a:pt x="1798001" y="364511"/>
                  </a:lnTo>
                  <a:lnTo>
                    <a:pt x="1797367" y="361660"/>
                  </a:lnTo>
                  <a:lnTo>
                    <a:pt x="1797050" y="359126"/>
                  </a:lnTo>
                  <a:lnTo>
                    <a:pt x="1797367" y="355959"/>
                  </a:lnTo>
                  <a:lnTo>
                    <a:pt x="1797684" y="353108"/>
                  </a:lnTo>
                  <a:lnTo>
                    <a:pt x="1798635" y="349941"/>
                  </a:lnTo>
                  <a:lnTo>
                    <a:pt x="1800220" y="346773"/>
                  </a:lnTo>
                  <a:lnTo>
                    <a:pt x="1802439" y="343289"/>
                  </a:lnTo>
                  <a:lnTo>
                    <a:pt x="1804975" y="340122"/>
                  </a:lnTo>
                  <a:lnTo>
                    <a:pt x="1807828" y="336637"/>
                  </a:lnTo>
                  <a:lnTo>
                    <a:pt x="1811632" y="332520"/>
                  </a:lnTo>
                  <a:lnTo>
                    <a:pt x="2006902" y="137087"/>
                  </a:lnTo>
                  <a:lnTo>
                    <a:pt x="2011023" y="133603"/>
                  </a:lnTo>
                  <a:lnTo>
                    <a:pt x="2014827" y="130119"/>
                  </a:lnTo>
                  <a:lnTo>
                    <a:pt x="2019265" y="126634"/>
                  </a:lnTo>
                  <a:lnTo>
                    <a:pt x="2023703" y="123784"/>
                  </a:lnTo>
                  <a:lnTo>
                    <a:pt x="2028141" y="120933"/>
                  </a:lnTo>
                  <a:lnTo>
                    <a:pt x="2032896" y="118399"/>
                  </a:lnTo>
                  <a:lnTo>
                    <a:pt x="2037017" y="116182"/>
                  </a:lnTo>
                  <a:lnTo>
                    <a:pt x="2041772" y="113965"/>
                  </a:lnTo>
                  <a:lnTo>
                    <a:pt x="2046843" y="112064"/>
                  </a:lnTo>
                  <a:lnTo>
                    <a:pt x="2051598" y="110797"/>
                  </a:lnTo>
                  <a:lnTo>
                    <a:pt x="2056670" y="109213"/>
                  </a:lnTo>
                  <a:lnTo>
                    <a:pt x="2061425" y="108263"/>
                  </a:lnTo>
                  <a:lnTo>
                    <a:pt x="2066497" y="107313"/>
                  </a:lnTo>
                  <a:lnTo>
                    <a:pt x="2071569" y="106679"/>
                  </a:lnTo>
                  <a:lnTo>
                    <a:pt x="2076641" y="106363"/>
                  </a:lnTo>
                  <a:close/>
                  <a:moveTo>
                    <a:pt x="2213628" y="19050"/>
                  </a:moveTo>
                  <a:lnTo>
                    <a:pt x="2219371" y="19369"/>
                  </a:lnTo>
                  <a:lnTo>
                    <a:pt x="2225751" y="20007"/>
                  </a:lnTo>
                  <a:lnTo>
                    <a:pt x="2231493" y="21602"/>
                  </a:lnTo>
                  <a:lnTo>
                    <a:pt x="2237236" y="23516"/>
                  </a:lnTo>
                  <a:lnTo>
                    <a:pt x="2242978" y="26387"/>
                  </a:lnTo>
                  <a:lnTo>
                    <a:pt x="2248401" y="29258"/>
                  </a:lnTo>
                  <a:lnTo>
                    <a:pt x="2253506" y="33087"/>
                  </a:lnTo>
                  <a:lnTo>
                    <a:pt x="2258291" y="37234"/>
                  </a:lnTo>
                  <a:lnTo>
                    <a:pt x="2262757" y="42019"/>
                  </a:lnTo>
                  <a:lnTo>
                    <a:pt x="2266266" y="47123"/>
                  </a:lnTo>
                  <a:lnTo>
                    <a:pt x="2269457" y="52547"/>
                  </a:lnTo>
                  <a:lnTo>
                    <a:pt x="2272009" y="58608"/>
                  </a:lnTo>
                  <a:lnTo>
                    <a:pt x="2273923" y="64350"/>
                  </a:lnTo>
                  <a:lnTo>
                    <a:pt x="2275518" y="70412"/>
                  </a:lnTo>
                  <a:lnTo>
                    <a:pt x="2276475" y="76154"/>
                  </a:lnTo>
                  <a:lnTo>
                    <a:pt x="2276475" y="82216"/>
                  </a:lnTo>
                  <a:lnTo>
                    <a:pt x="2276475" y="88277"/>
                  </a:lnTo>
                  <a:lnTo>
                    <a:pt x="2275518" y="94338"/>
                  </a:lnTo>
                  <a:lnTo>
                    <a:pt x="2273923" y="100400"/>
                  </a:lnTo>
                  <a:lnTo>
                    <a:pt x="2272009" y="106142"/>
                  </a:lnTo>
                  <a:lnTo>
                    <a:pt x="2269457" y="111565"/>
                  </a:lnTo>
                  <a:lnTo>
                    <a:pt x="2266266" y="117308"/>
                  </a:lnTo>
                  <a:lnTo>
                    <a:pt x="2262757" y="122412"/>
                  </a:lnTo>
                  <a:lnTo>
                    <a:pt x="2258291" y="126878"/>
                  </a:lnTo>
                  <a:lnTo>
                    <a:pt x="2241064" y="144105"/>
                  </a:lnTo>
                  <a:lnTo>
                    <a:pt x="2236598" y="148253"/>
                  </a:lnTo>
                  <a:lnTo>
                    <a:pt x="2232769" y="150805"/>
                  </a:lnTo>
                  <a:lnTo>
                    <a:pt x="2230855" y="151443"/>
                  </a:lnTo>
                  <a:lnTo>
                    <a:pt x="2228941" y="152400"/>
                  </a:lnTo>
                  <a:lnTo>
                    <a:pt x="2227346" y="152400"/>
                  </a:lnTo>
                  <a:lnTo>
                    <a:pt x="2225751" y="152400"/>
                  </a:lnTo>
                  <a:lnTo>
                    <a:pt x="2224156" y="152081"/>
                  </a:lnTo>
                  <a:lnTo>
                    <a:pt x="2222880" y="151443"/>
                  </a:lnTo>
                  <a:lnTo>
                    <a:pt x="2220009" y="149848"/>
                  </a:lnTo>
                  <a:lnTo>
                    <a:pt x="2217456" y="147295"/>
                  </a:lnTo>
                  <a:lnTo>
                    <a:pt x="2214904" y="143786"/>
                  </a:lnTo>
                  <a:lnTo>
                    <a:pt x="2212352" y="140277"/>
                  </a:lnTo>
                  <a:lnTo>
                    <a:pt x="2209800" y="135811"/>
                  </a:lnTo>
                  <a:lnTo>
                    <a:pt x="2204058" y="126240"/>
                  </a:lnTo>
                  <a:lnTo>
                    <a:pt x="2201186" y="121455"/>
                  </a:lnTo>
                  <a:lnTo>
                    <a:pt x="2197358" y="116351"/>
                  </a:lnTo>
                  <a:lnTo>
                    <a:pt x="2193530" y="111246"/>
                  </a:lnTo>
                  <a:lnTo>
                    <a:pt x="2189064" y="106461"/>
                  </a:lnTo>
                  <a:lnTo>
                    <a:pt x="2184278" y="101995"/>
                  </a:lnTo>
                  <a:lnTo>
                    <a:pt x="2179493" y="98167"/>
                  </a:lnTo>
                  <a:lnTo>
                    <a:pt x="2174389" y="94657"/>
                  </a:lnTo>
                  <a:lnTo>
                    <a:pt x="2169285" y="91467"/>
                  </a:lnTo>
                  <a:lnTo>
                    <a:pt x="2159714" y="85725"/>
                  </a:lnTo>
                  <a:lnTo>
                    <a:pt x="2155248" y="83173"/>
                  </a:lnTo>
                  <a:lnTo>
                    <a:pt x="2151739" y="80620"/>
                  </a:lnTo>
                  <a:lnTo>
                    <a:pt x="2148229" y="78068"/>
                  </a:lnTo>
                  <a:lnTo>
                    <a:pt x="2145677" y="75516"/>
                  </a:lnTo>
                  <a:lnTo>
                    <a:pt x="2144082" y="72964"/>
                  </a:lnTo>
                  <a:lnTo>
                    <a:pt x="2143763" y="71369"/>
                  </a:lnTo>
                  <a:lnTo>
                    <a:pt x="2143125" y="69774"/>
                  </a:lnTo>
                  <a:lnTo>
                    <a:pt x="2143125" y="68179"/>
                  </a:lnTo>
                  <a:lnTo>
                    <a:pt x="2143763" y="66584"/>
                  </a:lnTo>
                  <a:lnTo>
                    <a:pt x="2144082" y="64669"/>
                  </a:lnTo>
                  <a:lnTo>
                    <a:pt x="2144720" y="63074"/>
                  </a:lnTo>
                  <a:lnTo>
                    <a:pt x="2147591" y="59246"/>
                  </a:lnTo>
                  <a:lnTo>
                    <a:pt x="2151419" y="54780"/>
                  </a:lnTo>
                  <a:lnTo>
                    <a:pt x="2168647" y="37234"/>
                  </a:lnTo>
                  <a:lnTo>
                    <a:pt x="2173751" y="33087"/>
                  </a:lnTo>
                  <a:lnTo>
                    <a:pt x="2178855" y="29258"/>
                  </a:lnTo>
                  <a:lnTo>
                    <a:pt x="2183959" y="26387"/>
                  </a:lnTo>
                  <a:lnTo>
                    <a:pt x="2189702" y="23516"/>
                  </a:lnTo>
                  <a:lnTo>
                    <a:pt x="2195125" y="21602"/>
                  </a:lnTo>
                  <a:lnTo>
                    <a:pt x="2201506" y="20007"/>
                  </a:lnTo>
                  <a:lnTo>
                    <a:pt x="2207248" y="19369"/>
                  </a:lnTo>
                  <a:lnTo>
                    <a:pt x="2213628" y="19050"/>
                  </a:lnTo>
                  <a:close/>
                  <a:moveTo>
                    <a:pt x="1985550" y="0"/>
                  </a:moveTo>
                  <a:lnTo>
                    <a:pt x="1989686" y="0"/>
                  </a:lnTo>
                  <a:lnTo>
                    <a:pt x="1993822" y="0"/>
                  </a:lnTo>
                  <a:lnTo>
                    <a:pt x="1997640" y="634"/>
                  </a:lnTo>
                  <a:lnTo>
                    <a:pt x="2001776" y="1903"/>
                  </a:lnTo>
                  <a:lnTo>
                    <a:pt x="2005594" y="2855"/>
                  </a:lnTo>
                  <a:lnTo>
                    <a:pt x="2009411" y="4759"/>
                  </a:lnTo>
                  <a:lnTo>
                    <a:pt x="2012911" y="6980"/>
                  </a:lnTo>
                  <a:lnTo>
                    <a:pt x="2016411" y="9518"/>
                  </a:lnTo>
                  <a:lnTo>
                    <a:pt x="2019592" y="12374"/>
                  </a:lnTo>
                  <a:lnTo>
                    <a:pt x="2022456" y="15229"/>
                  </a:lnTo>
                  <a:lnTo>
                    <a:pt x="2025001" y="19037"/>
                  </a:lnTo>
                  <a:lnTo>
                    <a:pt x="2026910" y="22210"/>
                  </a:lnTo>
                  <a:lnTo>
                    <a:pt x="2028819" y="26334"/>
                  </a:lnTo>
                  <a:lnTo>
                    <a:pt x="2030091" y="29824"/>
                  </a:lnTo>
                  <a:lnTo>
                    <a:pt x="2031364" y="33949"/>
                  </a:lnTo>
                  <a:lnTo>
                    <a:pt x="2031682" y="37757"/>
                  </a:lnTo>
                  <a:lnTo>
                    <a:pt x="2032000" y="41881"/>
                  </a:lnTo>
                  <a:lnTo>
                    <a:pt x="2031682" y="46006"/>
                  </a:lnTo>
                  <a:lnTo>
                    <a:pt x="2031046" y="49813"/>
                  </a:lnTo>
                  <a:lnTo>
                    <a:pt x="2030091" y="53938"/>
                  </a:lnTo>
                  <a:lnTo>
                    <a:pt x="2028819" y="57745"/>
                  </a:lnTo>
                  <a:lnTo>
                    <a:pt x="2026910" y="61553"/>
                  </a:lnTo>
                  <a:lnTo>
                    <a:pt x="2025001" y="65043"/>
                  </a:lnTo>
                  <a:lnTo>
                    <a:pt x="2022456" y="68533"/>
                  </a:lnTo>
                  <a:lnTo>
                    <a:pt x="2019592" y="71706"/>
                  </a:lnTo>
                  <a:lnTo>
                    <a:pt x="1637177" y="453081"/>
                  </a:lnTo>
                  <a:lnTo>
                    <a:pt x="1633995" y="455937"/>
                  </a:lnTo>
                  <a:lnTo>
                    <a:pt x="1630814" y="458158"/>
                  </a:lnTo>
                  <a:lnTo>
                    <a:pt x="1626996" y="460379"/>
                  </a:lnTo>
                  <a:lnTo>
                    <a:pt x="1623496" y="462283"/>
                  </a:lnTo>
                  <a:lnTo>
                    <a:pt x="1619360" y="463552"/>
                  </a:lnTo>
                  <a:lnTo>
                    <a:pt x="1615224" y="464186"/>
                  </a:lnTo>
                  <a:lnTo>
                    <a:pt x="1611407" y="465138"/>
                  </a:lnTo>
                  <a:lnTo>
                    <a:pt x="1607271" y="465138"/>
                  </a:lnTo>
                  <a:lnTo>
                    <a:pt x="1603135" y="465138"/>
                  </a:lnTo>
                  <a:lnTo>
                    <a:pt x="1599317" y="464186"/>
                  </a:lnTo>
                  <a:lnTo>
                    <a:pt x="1595181" y="463552"/>
                  </a:lnTo>
                  <a:lnTo>
                    <a:pt x="1591681" y="462283"/>
                  </a:lnTo>
                  <a:lnTo>
                    <a:pt x="1587864" y="460379"/>
                  </a:lnTo>
                  <a:lnTo>
                    <a:pt x="1584364" y="458158"/>
                  </a:lnTo>
                  <a:lnTo>
                    <a:pt x="1580864" y="455937"/>
                  </a:lnTo>
                  <a:lnTo>
                    <a:pt x="1577683" y="453081"/>
                  </a:lnTo>
                  <a:lnTo>
                    <a:pt x="1574819" y="449591"/>
                  </a:lnTo>
                  <a:lnTo>
                    <a:pt x="1572274" y="446418"/>
                  </a:lnTo>
                  <a:lnTo>
                    <a:pt x="1570047" y="442928"/>
                  </a:lnTo>
                  <a:lnTo>
                    <a:pt x="1568138" y="439121"/>
                  </a:lnTo>
                  <a:lnTo>
                    <a:pt x="1567184" y="435314"/>
                  </a:lnTo>
                  <a:lnTo>
                    <a:pt x="1565911" y="431189"/>
                  </a:lnTo>
                  <a:lnTo>
                    <a:pt x="1565275" y="427381"/>
                  </a:lnTo>
                  <a:lnTo>
                    <a:pt x="1565275" y="423257"/>
                  </a:lnTo>
                  <a:lnTo>
                    <a:pt x="1565275" y="419132"/>
                  </a:lnTo>
                  <a:lnTo>
                    <a:pt x="1565911" y="415007"/>
                  </a:lnTo>
                  <a:lnTo>
                    <a:pt x="1567184" y="411517"/>
                  </a:lnTo>
                  <a:lnTo>
                    <a:pt x="1568138" y="407393"/>
                  </a:lnTo>
                  <a:lnTo>
                    <a:pt x="1570047" y="403902"/>
                  </a:lnTo>
                  <a:lnTo>
                    <a:pt x="1572274" y="400095"/>
                  </a:lnTo>
                  <a:lnTo>
                    <a:pt x="1574819" y="396922"/>
                  </a:lnTo>
                  <a:lnTo>
                    <a:pt x="1577683" y="393749"/>
                  </a:lnTo>
                  <a:lnTo>
                    <a:pt x="1960098" y="12374"/>
                  </a:lnTo>
                  <a:lnTo>
                    <a:pt x="1962962" y="9518"/>
                  </a:lnTo>
                  <a:lnTo>
                    <a:pt x="1966779" y="6980"/>
                  </a:lnTo>
                  <a:lnTo>
                    <a:pt x="1970279" y="4759"/>
                  </a:lnTo>
                  <a:lnTo>
                    <a:pt x="1974097" y="2855"/>
                  </a:lnTo>
                  <a:lnTo>
                    <a:pt x="1977596" y="1903"/>
                  </a:lnTo>
                  <a:lnTo>
                    <a:pt x="1981732" y="634"/>
                  </a:lnTo>
                  <a:lnTo>
                    <a:pt x="198555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C8CA1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</a:endParaRPr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8005929" y="3807753"/>
            <a:ext cx="458433" cy="413329"/>
            <a:chOff x="6623914" y="2138335"/>
            <a:chExt cx="428348" cy="386204"/>
          </a:xfrm>
          <a:solidFill>
            <a:schemeClr val="bg1"/>
          </a:solidFill>
        </p:grpSpPr>
        <p:sp>
          <p:nvSpPr>
            <p:cNvPr id="86" name="Freeform 5"/>
            <p:cNvSpPr/>
            <p:nvPr/>
          </p:nvSpPr>
          <p:spPr bwMode="auto">
            <a:xfrm>
              <a:off x="6623914" y="2138335"/>
              <a:ext cx="428348" cy="38620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FFAB3F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</a:endParaRPr>
            </a:p>
          </p:txBody>
        </p:sp>
        <p:sp>
          <p:nvSpPr>
            <p:cNvPr id="87" name="Shape"/>
            <p:cNvSpPr/>
            <p:nvPr/>
          </p:nvSpPr>
          <p:spPr bwMode="auto">
            <a:xfrm>
              <a:off x="6715817" y="2193847"/>
              <a:ext cx="230254" cy="221044"/>
            </a:xfrm>
            <a:custGeom>
              <a:avLst/>
              <a:gdLst>
                <a:gd name="T0" fmla="*/ 1618108 w 3816350"/>
                <a:gd name="T1" fmla="*/ 3491708 h 3665538"/>
                <a:gd name="T2" fmla="*/ 3711914 w 3816350"/>
                <a:gd name="T3" fmla="*/ 3515947 h 3665538"/>
                <a:gd name="T4" fmla="*/ 1938033 w 3816350"/>
                <a:gd name="T5" fmla="*/ 3320852 h 3665538"/>
                <a:gd name="T6" fmla="*/ 2466975 w 3816350"/>
                <a:gd name="T7" fmla="*/ 3464378 h 3665538"/>
                <a:gd name="T8" fmla="*/ 1420823 w 3816350"/>
                <a:gd name="T9" fmla="*/ 3514907 h 3665538"/>
                <a:gd name="T10" fmla="*/ 1072366 w 3816350"/>
                <a:gd name="T11" fmla="*/ 3448171 h 3665538"/>
                <a:gd name="T12" fmla="*/ 350995 w 3816350"/>
                <a:gd name="T13" fmla="*/ 3613421 h 3665538"/>
                <a:gd name="T14" fmla="*/ 2826009 w 3816350"/>
                <a:gd name="T15" fmla="*/ 3416327 h 3665538"/>
                <a:gd name="T16" fmla="*/ 3710327 w 3816350"/>
                <a:gd name="T17" fmla="*/ 3553504 h 3665538"/>
                <a:gd name="T18" fmla="*/ 1625482 w 3816350"/>
                <a:gd name="T19" fmla="*/ 3379536 h 3665538"/>
                <a:gd name="T20" fmla="*/ 2426374 w 3816350"/>
                <a:gd name="T21" fmla="*/ 3213000 h 3665538"/>
                <a:gd name="T22" fmla="*/ 771525 w 3816350"/>
                <a:gd name="T23" fmla="*/ 3205163 h 3665538"/>
                <a:gd name="T24" fmla="*/ 1067953 w 3816350"/>
                <a:gd name="T25" fmla="*/ 3277053 h 3665538"/>
                <a:gd name="T26" fmla="*/ 784892 w 3816350"/>
                <a:gd name="T27" fmla="*/ 3451540 h 3665538"/>
                <a:gd name="T28" fmla="*/ 2490788 w 3816350"/>
                <a:gd name="T29" fmla="*/ 3116568 h 3665538"/>
                <a:gd name="T30" fmla="*/ 1449375 w 3816350"/>
                <a:gd name="T31" fmla="*/ 3307847 h 3665538"/>
                <a:gd name="T32" fmla="*/ 2434307 w 3816350"/>
                <a:gd name="T33" fmla="*/ 3163198 h 3665538"/>
                <a:gd name="T34" fmla="*/ 3783974 w 3816350"/>
                <a:gd name="T35" fmla="*/ 3278823 h 3665538"/>
                <a:gd name="T36" fmla="*/ 2635250 w 3816350"/>
                <a:gd name="T37" fmla="*/ 3206432 h 3665538"/>
                <a:gd name="T38" fmla="*/ 3815080 w 3816350"/>
                <a:gd name="T39" fmla="*/ 3040062 h 3665538"/>
                <a:gd name="T40" fmla="*/ 2866956 w 3816350"/>
                <a:gd name="T41" fmla="*/ 3006725 h 3665538"/>
                <a:gd name="T42" fmla="*/ 657993 w 3816350"/>
                <a:gd name="T43" fmla="*/ 3196983 h 3665538"/>
                <a:gd name="T44" fmla="*/ 872062 w 3816350"/>
                <a:gd name="T45" fmla="*/ 3214746 h 3665538"/>
                <a:gd name="T46" fmla="*/ 825374 w 3816350"/>
                <a:gd name="T47" fmla="*/ 2994614 h 3665538"/>
                <a:gd name="T48" fmla="*/ 1190307 w 3816350"/>
                <a:gd name="T49" fmla="*/ 3120223 h 3665538"/>
                <a:gd name="T50" fmla="*/ 273368 w 3816350"/>
                <a:gd name="T51" fmla="*/ 3120223 h 3665538"/>
                <a:gd name="T52" fmla="*/ 1472924 w 3816350"/>
                <a:gd name="T53" fmla="*/ 2958852 h 3665538"/>
                <a:gd name="T54" fmla="*/ 2445690 w 3816350"/>
                <a:gd name="T55" fmla="*/ 3096148 h 3665538"/>
                <a:gd name="T56" fmla="*/ 1403350 w 3816350"/>
                <a:gd name="T57" fmla="*/ 2909186 h 3665538"/>
                <a:gd name="T58" fmla="*/ 3767144 w 3816350"/>
                <a:gd name="T59" fmla="*/ 2880042 h 3665538"/>
                <a:gd name="T60" fmla="*/ 2660954 w 3816350"/>
                <a:gd name="T61" fmla="*/ 3062923 h 3665538"/>
                <a:gd name="T62" fmla="*/ 2077078 w 3816350"/>
                <a:gd name="T63" fmla="*/ 2755988 h 3665538"/>
                <a:gd name="T64" fmla="*/ 2064323 w 3816350"/>
                <a:gd name="T65" fmla="*/ 3023556 h 3665538"/>
                <a:gd name="T66" fmla="*/ 1553136 w 3816350"/>
                <a:gd name="T67" fmla="*/ 2926811 h 3665538"/>
                <a:gd name="T68" fmla="*/ 2489519 w 3816350"/>
                <a:gd name="T69" fmla="*/ 2707310 h 3665538"/>
                <a:gd name="T70" fmla="*/ 1846579 w 3816350"/>
                <a:gd name="T71" fmla="*/ 2621224 h 3665538"/>
                <a:gd name="T72" fmla="*/ 3411957 w 3816350"/>
                <a:gd name="T73" fmla="*/ 2738921 h 3665538"/>
                <a:gd name="T74" fmla="*/ 3080259 w 3816350"/>
                <a:gd name="T75" fmla="*/ 2936880 h 3665538"/>
                <a:gd name="T76" fmla="*/ 1829436 w 3816350"/>
                <a:gd name="T77" fmla="*/ 2582778 h 3665538"/>
                <a:gd name="T78" fmla="*/ 1856740 w 3816350"/>
                <a:gd name="T79" fmla="*/ 2801747 h 3665538"/>
                <a:gd name="T80" fmla="*/ 2088516 w 3816350"/>
                <a:gd name="T81" fmla="*/ 2619751 h 3665538"/>
                <a:gd name="T82" fmla="*/ 2403793 w 3816350"/>
                <a:gd name="T83" fmla="*/ 2645568 h 3665538"/>
                <a:gd name="T84" fmla="*/ 1545273 w 3816350"/>
                <a:gd name="T85" fmla="*/ 2758080 h 3665538"/>
                <a:gd name="T86" fmla="*/ 2737140 w 3816350"/>
                <a:gd name="T87" fmla="*/ 2576196 h 3665538"/>
                <a:gd name="T88" fmla="*/ 3655103 w 3816350"/>
                <a:gd name="T89" fmla="*/ 2636838 h 3665538"/>
                <a:gd name="T90" fmla="*/ 2771738 w 3816350"/>
                <a:gd name="T91" fmla="*/ 2448243 h 3665538"/>
                <a:gd name="T92" fmla="*/ 2989478 w 3816350"/>
                <a:gd name="T93" fmla="*/ 2307907 h 3665538"/>
                <a:gd name="T94" fmla="*/ 2867591 w 3816350"/>
                <a:gd name="T95" fmla="*/ 2234247 h 3665538"/>
                <a:gd name="T96" fmla="*/ 3696043 w 3816350"/>
                <a:gd name="T97" fmla="*/ 2367598 h 3665538"/>
                <a:gd name="T98" fmla="*/ 3314856 w 3816350"/>
                <a:gd name="T99" fmla="*/ 1892183 h 3665538"/>
                <a:gd name="T100" fmla="*/ 2974884 w 3816350"/>
                <a:gd name="T101" fmla="*/ 2068371 h 3665538"/>
                <a:gd name="T102" fmla="*/ 3799844 w 3816350"/>
                <a:gd name="T103" fmla="*/ 2062969 h 3665538"/>
                <a:gd name="T104" fmla="*/ 2637789 w 3816350"/>
                <a:gd name="T105" fmla="*/ 2027696 h 3665538"/>
                <a:gd name="T106" fmla="*/ 3189458 w 3816350"/>
                <a:gd name="T107" fmla="*/ 1697313 h 3665538"/>
                <a:gd name="T108" fmla="*/ 3015840 w 3816350"/>
                <a:gd name="T109" fmla="*/ 1948969 h 3665538"/>
                <a:gd name="T110" fmla="*/ 3354189 w 3816350"/>
                <a:gd name="T111" fmla="*/ 1860541 h 3665538"/>
                <a:gd name="T112" fmla="*/ 3468771 w 3816350"/>
                <a:gd name="T113" fmla="*/ 1695411 h 3665538"/>
                <a:gd name="T114" fmla="*/ 3173905 w 3816350"/>
                <a:gd name="T115" fmla="*/ 2035495 h 3665538"/>
                <a:gd name="T116" fmla="*/ 3074241 w 3816350"/>
                <a:gd name="T117" fmla="*/ 1681466 h 3665538"/>
                <a:gd name="T118" fmla="*/ 3386120 w 3816350"/>
                <a:gd name="T119" fmla="*/ 1131189 h 3665538"/>
                <a:gd name="T120" fmla="*/ 254975 w 3816350"/>
                <a:gd name="T121" fmla="*/ 2785759 h 3665538"/>
                <a:gd name="T122" fmla="*/ 1131353 w 3816350"/>
                <a:gd name="T123" fmla="*/ 1377803 h 3665538"/>
                <a:gd name="T124" fmla="*/ 2508155 w 3816350"/>
                <a:gd name="T125" fmla="*/ 314537 h 3665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816350" h="3665538">
                  <a:moveTo>
                    <a:pt x="1892592" y="3532067"/>
                  </a:moveTo>
                  <a:lnTo>
                    <a:pt x="1892592" y="3635348"/>
                  </a:lnTo>
                  <a:lnTo>
                    <a:pt x="1913877" y="3636302"/>
                  </a:lnTo>
                  <a:lnTo>
                    <a:pt x="1935480" y="3636302"/>
                  </a:lnTo>
                  <a:lnTo>
                    <a:pt x="1965343" y="3635666"/>
                  </a:lnTo>
                  <a:lnTo>
                    <a:pt x="1965343" y="3532385"/>
                  </a:lnTo>
                  <a:lnTo>
                    <a:pt x="1935480" y="3532703"/>
                  </a:lnTo>
                  <a:lnTo>
                    <a:pt x="1913877" y="3532703"/>
                  </a:lnTo>
                  <a:lnTo>
                    <a:pt x="1892592" y="3532067"/>
                  </a:lnTo>
                  <a:close/>
                  <a:moveTo>
                    <a:pt x="665284" y="3532067"/>
                  </a:moveTo>
                  <a:lnTo>
                    <a:pt x="665284" y="3635348"/>
                  </a:lnTo>
                  <a:lnTo>
                    <a:pt x="686575" y="3636302"/>
                  </a:lnTo>
                  <a:lnTo>
                    <a:pt x="708185" y="3636302"/>
                  </a:lnTo>
                  <a:lnTo>
                    <a:pt x="738374" y="3635666"/>
                  </a:lnTo>
                  <a:lnTo>
                    <a:pt x="738374" y="3532385"/>
                  </a:lnTo>
                  <a:lnTo>
                    <a:pt x="708185" y="3532703"/>
                  </a:lnTo>
                  <a:lnTo>
                    <a:pt x="686575" y="3532703"/>
                  </a:lnTo>
                  <a:lnTo>
                    <a:pt x="665284" y="3532067"/>
                  </a:lnTo>
                  <a:close/>
                  <a:moveTo>
                    <a:pt x="1746773" y="3519356"/>
                  </a:moveTo>
                  <a:lnTo>
                    <a:pt x="1746773" y="3623272"/>
                  </a:lnTo>
                  <a:lnTo>
                    <a:pt x="1764563" y="3625497"/>
                  </a:lnTo>
                  <a:lnTo>
                    <a:pt x="1782671" y="3628039"/>
                  </a:lnTo>
                  <a:lnTo>
                    <a:pt x="1800780" y="3629628"/>
                  </a:lnTo>
                  <a:lnTo>
                    <a:pt x="1819841" y="3631535"/>
                  </a:lnTo>
                  <a:lnTo>
                    <a:pt x="1819841" y="3527618"/>
                  </a:lnTo>
                  <a:lnTo>
                    <a:pt x="1800780" y="3526029"/>
                  </a:lnTo>
                  <a:lnTo>
                    <a:pt x="1782671" y="3524123"/>
                  </a:lnTo>
                  <a:lnTo>
                    <a:pt x="1764563" y="3521580"/>
                  </a:lnTo>
                  <a:lnTo>
                    <a:pt x="1746773" y="3519356"/>
                  </a:lnTo>
                  <a:close/>
                  <a:moveTo>
                    <a:pt x="519421" y="3519356"/>
                  </a:moveTo>
                  <a:lnTo>
                    <a:pt x="519421" y="3623272"/>
                  </a:lnTo>
                  <a:lnTo>
                    <a:pt x="537217" y="3625497"/>
                  </a:lnTo>
                  <a:lnTo>
                    <a:pt x="555330" y="3628039"/>
                  </a:lnTo>
                  <a:lnTo>
                    <a:pt x="573762" y="3629946"/>
                  </a:lnTo>
                  <a:lnTo>
                    <a:pt x="592511" y="3631535"/>
                  </a:lnTo>
                  <a:lnTo>
                    <a:pt x="592511" y="3527618"/>
                  </a:lnTo>
                  <a:lnTo>
                    <a:pt x="573762" y="3526029"/>
                  </a:lnTo>
                  <a:lnTo>
                    <a:pt x="555330" y="3524123"/>
                  </a:lnTo>
                  <a:lnTo>
                    <a:pt x="537217" y="3521580"/>
                  </a:lnTo>
                  <a:lnTo>
                    <a:pt x="519421" y="3519356"/>
                  </a:lnTo>
                  <a:close/>
                  <a:moveTo>
                    <a:pt x="3151360" y="3517220"/>
                  </a:moveTo>
                  <a:lnTo>
                    <a:pt x="3151360" y="3632118"/>
                  </a:lnTo>
                  <a:lnTo>
                    <a:pt x="3174848" y="3632755"/>
                  </a:lnTo>
                  <a:lnTo>
                    <a:pt x="3198972" y="3633073"/>
                  </a:lnTo>
                  <a:lnTo>
                    <a:pt x="3231983" y="3632755"/>
                  </a:lnTo>
                  <a:lnTo>
                    <a:pt x="3231983" y="3517539"/>
                  </a:lnTo>
                  <a:lnTo>
                    <a:pt x="3198972" y="3517857"/>
                  </a:lnTo>
                  <a:lnTo>
                    <a:pt x="3174848" y="3517539"/>
                  </a:lnTo>
                  <a:lnTo>
                    <a:pt x="3151360" y="3517220"/>
                  </a:lnTo>
                  <a:close/>
                  <a:moveTo>
                    <a:pt x="2989478" y="3502580"/>
                  </a:moveTo>
                  <a:lnTo>
                    <a:pt x="2989478" y="3618432"/>
                  </a:lnTo>
                  <a:lnTo>
                    <a:pt x="3009158" y="3620979"/>
                  </a:lnTo>
                  <a:lnTo>
                    <a:pt x="3029472" y="3623525"/>
                  </a:lnTo>
                  <a:lnTo>
                    <a:pt x="3049469" y="3625753"/>
                  </a:lnTo>
                  <a:lnTo>
                    <a:pt x="3070419" y="3627344"/>
                  </a:lnTo>
                  <a:lnTo>
                    <a:pt x="3070419" y="3512446"/>
                  </a:lnTo>
                  <a:lnTo>
                    <a:pt x="3049469" y="3510537"/>
                  </a:lnTo>
                  <a:lnTo>
                    <a:pt x="3029472" y="3507990"/>
                  </a:lnTo>
                  <a:lnTo>
                    <a:pt x="3009158" y="3505763"/>
                  </a:lnTo>
                  <a:lnTo>
                    <a:pt x="2989478" y="3502580"/>
                  </a:lnTo>
                  <a:close/>
                  <a:moveTo>
                    <a:pt x="1600953" y="3486306"/>
                  </a:moveTo>
                  <a:lnTo>
                    <a:pt x="1600953" y="3591494"/>
                  </a:lnTo>
                  <a:lnTo>
                    <a:pt x="1618744" y="3596578"/>
                  </a:lnTo>
                  <a:lnTo>
                    <a:pt x="1636217" y="3601345"/>
                  </a:lnTo>
                  <a:lnTo>
                    <a:pt x="1654960" y="3606112"/>
                  </a:lnTo>
                  <a:lnTo>
                    <a:pt x="1673704" y="3610243"/>
                  </a:lnTo>
                  <a:lnTo>
                    <a:pt x="1673704" y="3506009"/>
                  </a:lnTo>
                  <a:lnTo>
                    <a:pt x="1654960" y="3501242"/>
                  </a:lnTo>
                  <a:lnTo>
                    <a:pt x="1636217" y="3496475"/>
                  </a:lnTo>
                  <a:lnTo>
                    <a:pt x="1618108" y="3491708"/>
                  </a:lnTo>
                  <a:lnTo>
                    <a:pt x="1600953" y="3486306"/>
                  </a:lnTo>
                  <a:close/>
                  <a:moveTo>
                    <a:pt x="373875" y="3486306"/>
                  </a:moveTo>
                  <a:lnTo>
                    <a:pt x="373875" y="3591494"/>
                  </a:lnTo>
                  <a:lnTo>
                    <a:pt x="391353" y="3596578"/>
                  </a:lnTo>
                  <a:lnTo>
                    <a:pt x="409149" y="3601345"/>
                  </a:lnTo>
                  <a:lnTo>
                    <a:pt x="427581" y="3606112"/>
                  </a:lnTo>
                  <a:lnTo>
                    <a:pt x="446648" y="3610243"/>
                  </a:lnTo>
                  <a:lnTo>
                    <a:pt x="446648" y="3506009"/>
                  </a:lnTo>
                  <a:lnTo>
                    <a:pt x="427581" y="3501242"/>
                  </a:lnTo>
                  <a:lnTo>
                    <a:pt x="409149" y="3496475"/>
                  </a:lnTo>
                  <a:lnTo>
                    <a:pt x="390718" y="3491708"/>
                  </a:lnTo>
                  <a:lnTo>
                    <a:pt x="373875" y="3486306"/>
                  </a:lnTo>
                  <a:close/>
                  <a:moveTo>
                    <a:pt x="2827597" y="3465978"/>
                  </a:moveTo>
                  <a:lnTo>
                    <a:pt x="2827597" y="3583104"/>
                  </a:lnTo>
                  <a:lnTo>
                    <a:pt x="2846959" y="3589151"/>
                  </a:lnTo>
                  <a:lnTo>
                    <a:pt x="2866956" y="3594243"/>
                  </a:lnTo>
                  <a:lnTo>
                    <a:pt x="2887588" y="3599336"/>
                  </a:lnTo>
                  <a:lnTo>
                    <a:pt x="2908220" y="3604110"/>
                  </a:lnTo>
                  <a:lnTo>
                    <a:pt x="2908220" y="3487939"/>
                  </a:lnTo>
                  <a:lnTo>
                    <a:pt x="2887588" y="3482847"/>
                  </a:lnTo>
                  <a:lnTo>
                    <a:pt x="2866956" y="3477436"/>
                  </a:lnTo>
                  <a:lnTo>
                    <a:pt x="2846959" y="3472025"/>
                  </a:lnTo>
                  <a:lnTo>
                    <a:pt x="2827597" y="3465978"/>
                  </a:lnTo>
                  <a:close/>
                  <a:moveTo>
                    <a:pt x="2402802" y="3447218"/>
                  </a:moveTo>
                  <a:lnTo>
                    <a:pt x="2397719" y="3450714"/>
                  </a:lnTo>
                  <a:lnTo>
                    <a:pt x="2391365" y="3453891"/>
                  </a:lnTo>
                  <a:lnTo>
                    <a:pt x="2383740" y="3457387"/>
                  </a:lnTo>
                  <a:lnTo>
                    <a:pt x="2376433" y="3460565"/>
                  </a:lnTo>
                  <a:lnTo>
                    <a:pt x="2347841" y="3472005"/>
                  </a:lnTo>
                  <a:lnTo>
                    <a:pt x="2347841" y="3562893"/>
                  </a:lnTo>
                  <a:lnTo>
                    <a:pt x="2355784" y="3558761"/>
                  </a:lnTo>
                  <a:lnTo>
                    <a:pt x="2363408" y="3554630"/>
                  </a:lnTo>
                  <a:lnTo>
                    <a:pt x="2371033" y="3550181"/>
                  </a:lnTo>
                  <a:lnTo>
                    <a:pt x="2378340" y="3545414"/>
                  </a:lnTo>
                  <a:lnTo>
                    <a:pt x="2385329" y="3540648"/>
                  </a:lnTo>
                  <a:lnTo>
                    <a:pt x="2391683" y="3535881"/>
                  </a:lnTo>
                  <a:lnTo>
                    <a:pt x="2397719" y="3531114"/>
                  </a:lnTo>
                  <a:lnTo>
                    <a:pt x="2402802" y="3526983"/>
                  </a:lnTo>
                  <a:lnTo>
                    <a:pt x="2402802" y="3447218"/>
                  </a:lnTo>
                  <a:close/>
                  <a:moveTo>
                    <a:pt x="1175646" y="3447218"/>
                  </a:moveTo>
                  <a:lnTo>
                    <a:pt x="1170561" y="3450714"/>
                  </a:lnTo>
                  <a:lnTo>
                    <a:pt x="1164205" y="3453891"/>
                  </a:lnTo>
                  <a:lnTo>
                    <a:pt x="1156578" y="3457387"/>
                  </a:lnTo>
                  <a:lnTo>
                    <a:pt x="1149269" y="3460565"/>
                  </a:lnTo>
                  <a:lnTo>
                    <a:pt x="1120669" y="3472005"/>
                  </a:lnTo>
                  <a:lnTo>
                    <a:pt x="1120669" y="3562893"/>
                  </a:lnTo>
                  <a:lnTo>
                    <a:pt x="1128613" y="3558761"/>
                  </a:lnTo>
                  <a:lnTo>
                    <a:pt x="1136240" y="3554630"/>
                  </a:lnTo>
                  <a:lnTo>
                    <a:pt x="1144185" y="3550181"/>
                  </a:lnTo>
                  <a:lnTo>
                    <a:pt x="1151176" y="3545414"/>
                  </a:lnTo>
                  <a:lnTo>
                    <a:pt x="1158167" y="3540648"/>
                  </a:lnTo>
                  <a:lnTo>
                    <a:pt x="1164523" y="3535881"/>
                  </a:lnTo>
                  <a:lnTo>
                    <a:pt x="1170561" y="3531114"/>
                  </a:lnTo>
                  <a:lnTo>
                    <a:pt x="1175646" y="3526347"/>
                  </a:lnTo>
                  <a:lnTo>
                    <a:pt x="1175646" y="3447218"/>
                  </a:lnTo>
                  <a:close/>
                  <a:moveTo>
                    <a:pt x="3717945" y="3422692"/>
                  </a:moveTo>
                  <a:lnTo>
                    <a:pt x="3711914" y="3426193"/>
                  </a:lnTo>
                  <a:lnTo>
                    <a:pt x="3704931" y="3430013"/>
                  </a:lnTo>
                  <a:lnTo>
                    <a:pt x="3696678" y="3433832"/>
                  </a:lnTo>
                  <a:lnTo>
                    <a:pt x="3688425" y="3437651"/>
                  </a:lnTo>
                  <a:lnTo>
                    <a:pt x="3671285" y="3444335"/>
                  </a:lnTo>
                  <a:lnTo>
                    <a:pt x="3656684" y="3450064"/>
                  </a:lnTo>
                  <a:lnTo>
                    <a:pt x="3656684" y="3551276"/>
                  </a:lnTo>
                  <a:lnTo>
                    <a:pt x="3665254" y="3546820"/>
                  </a:lnTo>
                  <a:lnTo>
                    <a:pt x="3674142" y="3542046"/>
                  </a:lnTo>
                  <a:lnTo>
                    <a:pt x="3682394" y="3537272"/>
                  </a:lnTo>
                  <a:lnTo>
                    <a:pt x="3690647" y="3532179"/>
                  </a:lnTo>
                  <a:lnTo>
                    <a:pt x="3698582" y="3526769"/>
                  </a:lnTo>
                  <a:lnTo>
                    <a:pt x="3705566" y="3521358"/>
                  </a:lnTo>
                  <a:lnTo>
                    <a:pt x="3711914" y="3515947"/>
                  </a:lnTo>
                  <a:lnTo>
                    <a:pt x="3717945" y="3510855"/>
                  </a:lnTo>
                  <a:lnTo>
                    <a:pt x="3717945" y="3422692"/>
                  </a:lnTo>
                  <a:close/>
                  <a:moveTo>
                    <a:pt x="1455133" y="3410672"/>
                  </a:moveTo>
                  <a:lnTo>
                    <a:pt x="1455133" y="3516813"/>
                  </a:lnTo>
                  <a:lnTo>
                    <a:pt x="1457675" y="3519674"/>
                  </a:lnTo>
                  <a:lnTo>
                    <a:pt x="1460216" y="3522534"/>
                  </a:lnTo>
                  <a:lnTo>
                    <a:pt x="1466888" y="3528572"/>
                  </a:lnTo>
                  <a:lnTo>
                    <a:pt x="1475466" y="3534610"/>
                  </a:lnTo>
                  <a:lnTo>
                    <a:pt x="1484679" y="3540965"/>
                  </a:lnTo>
                  <a:lnTo>
                    <a:pt x="1495162" y="3547639"/>
                  </a:lnTo>
                  <a:lnTo>
                    <a:pt x="1505964" y="3553677"/>
                  </a:lnTo>
                  <a:lnTo>
                    <a:pt x="1517083" y="3559715"/>
                  </a:lnTo>
                  <a:lnTo>
                    <a:pt x="1528202" y="3564799"/>
                  </a:lnTo>
                  <a:lnTo>
                    <a:pt x="1528202" y="3457387"/>
                  </a:lnTo>
                  <a:lnTo>
                    <a:pt x="1517083" y="3452302"/>
                  </a:lnTo>
                  <a:lnTo>
                    <a:pt x="1506917" y="3446582"/>
                  </a:lnTo>
                  <a:lnTo>
                    <a:pt x="1497068" y="3441180"/>
                  </a:lnTo>
                  <a:lnTo>
                    <a:pt x="1487538" y="3435142"/>
                  </a:lnTo>
                  <a:lnTo>
                    <a:pt x="1478960" y="3429422"/>
                  </a:lnTo>
                  <a:lnTo>
                    <a:pt x="1470700" y="3423384"/>
                  </a:lnTo>
                  <a:lnTo>
                    <a:pt x="1462758" y="3417028"/>
                  </a:lnTo>
                  <a:lnTo>
                    <a:pt x="1455133" y="3410672"/>
                  </a:lnTo>
                  <a:close/>
                  <a:moveTo>
                    <a:pt x="227694" y="3410672"/>
                  </a:moveTo>
                  <a:lnTo>
                    <a:pt x="227694" y="3516813"/>
                  </a:lnTo>
                  <a:lnTo>
                    <a:pt x="230237" y="3519674"/>
                  </a:lnTo>
                  <a:lnTo>
                    <a:pt x="233097" y="3522534"/>
                  </a:lnTo>
                  <a:lnTo>
                    <a:pt x="239770" y="3528572"/>
                  </a:lnTo>
                  <a:lnTo>
                    <a:pt x="248033" y="3534610"/>
                  </a:lnTo>
                  <a:lnTo>
                    <a:pt x="257566" y="3540965"/>
                  </a:lnTo>
                  <a:lnTo>
                    <a:pt x="267735" y="3547639"/>
                  </a:lnTo>
                  <a:lnTo>
                    <a:pt x="278858" y="3553677"/>
                  </a:lnTo>
                  <a:lnTo>
                    <a:pt x="289662" y="3559715"/>
                  </a:lnTo>
                  <a:lnTo>
                    <a:pt x="300785" y="3564799"/>
                  </a:lnTo>
                  <a:lnTo>
                    <a:pt x="300785" y="3457387"/>
                  </a:lnTo>
                  <a:lnTo>
                    <a:pt x="289662" y="3452302"/>
                  </a:lnTo>
                  <a:lnTo>
                    <a:pt x="279493" y="3446582"/>
                  </a:lnTo>
                  <a:lnTo>
                    <a:pt x="269642" y="3441180"/>
                  </a:lnTo>
                  <a:lnTo>
                    <a:pt x="260108" y="3435142"/>
                  </a:lnTo>
                  <a:lnTo>
                    <a:pt x="251528" y="3429422"/>
                  </a:lnTo>
                  <a:lnTo>
                    <a:pt x="243266" y="3423384"/>
                  </a:lnTo>
                  <a:lnTo>
                    <a:pt x="235321" y="3417028"/>
                  </a:lnTo>
                  <a:lnTo>
                    <a:pt x="227694" y="3410672"/>
                  </a:lnTo>
                  <a:close/>
                  <a:moveTo>
                    <a:pt x="2665715" y="3381953"/>
                  </a:moveTo>
                  <a:lnTo>
                    <a:pt x="2665715" y="3500670"/>
                  </a:lnTo>
                  <a:lnTo>
                    <a:pt x="2668254" y="3503216"/>
                  </a:lnTo>
                  <a:lnTo>
                    <a:pt x="2671429" y="3506399"/>
                  </a:lnTo>
                  <a:lnTo>
                    <a:pt x="2678729" y="3512765"/>
                  </a:lnTo>
                  <a:lnTo>
                    <a:pt x="2687934" y="3519767"/>
                  </a:lnTo>
                  <a:lnTo>
                    <a:pt x="2698726" y="3527087"/>
                  </a:lnTo>
                  <a:lnTo>
                    <a:pt x="2710153" y="3534089"/>
                  </a:lnTo>
                  <a:lnTo>
                    <a:pt x="2722215" y="3541409"/>
                  </a:lnTo>
                  <a:lnTo>
                    <a:pt x="2734594" y="3547457"/>
                  </a:lnTo>
                  <a:lnTo>
                    <a:pt x="2746656" y="3553504"/>
                  </a:lnTo>
                  <a:lnTo>
                    <a:pt x="2746656" y="3434150"/>
                  </a:lnTo>
                  <a:lnTo>
                    <a:pt x="2734594" y="3428103"/>
                  </a:lnTo>
                  <a:lnTo>
                    <a:pt x="2723167" y="3422374"/>
                  </a:lnTo>
                  <a:lnTo>
                    <a:pt x="2712058" y="3416009"/>
                  </a:lnTo>
                  <a:lnTo>
                    <a:pt x="2701583" y="3409325"/>
                  </a:lnTo>
                  <a:lnTo>
                    <a:pt x="2691743" y="3402959"/>
                  </a:lnTo>
                  <a:lnTo>
                    <a:pt x="2682538" y="3396276"/>
                  </a:lnTo>
                  <a:lnTo>
                    <a:pt x="2673650" y="3388955"/>
                  </a:lnTo>
                  <a:lnTo>
                    <a:pt x="2665715" y="3381953"/>
                  </a:lnTo>
                  <a:close/>
                  <a:moveTo>
                    <a:pt x="1916773" y="3320218"/>
                  </a:moveTo>
                  <a:lnTo>
                    <a:pt x="1916773" y="3423312"/>
                  </a:lnTo>
                  <a:lnTo>
                    <a:pt x="1938033" y="3423629"/>
                  </a:lnTo>
                  <a:lnTo>
                    <a:pt x="1959928" y="3424263"/>
                  </a:lnTo>
                  <a:lnTo>
                    <a:pt x="1989755" y="3423629"/>
                  </a:lnTo>
                  <a:lnTo>
                    <a:pt x="1989755" y="3320535"/>
                  </a:lnTo>
                  <a:lnTo>
                    <a:pt x="1959293" y="3320852"/>
                  </a:lnTo>
                  <a:lnTo>
                    <a:pt x="1938033" y="3320852"/>
                  </a:lnTo>
                  <a:lnTo>
                    <a:pt x="1916773" y="3320218"/>
                  </a:lnTo>
                  <a:close/>
                  <a:moveTo>
                    <a:pt x="1404938" y="3314700"/>
                  </a:moveTo>
                  <a:lnTo>
                    <a:pt x="1408115" y="3320420"/>
                  </a:lnTo>
                  <a:lnTo>
                    <a:pt x="1411928" y="3325505"/>
                  </a:lnTo>
                  <a:lnTo>
                    <a:pt x="1415740" y="3330590"/>
                  </a:lnTo>
                  <a:lnTo>
                    <a:pt x="1419552" y="3335992"/>
                  </a:lnTo>
                  <a:lnTo>
                    <a:pt x="1424000" y="3340759"/>
                  </a:lnTo>
                  <a:lnTo>
                    <a:pt x="1428447" y="3346161"/>
                  </a:lnTo>
                  <a:lnTo>
                    <a:pt x="1438296" y="3356013"/>
                  </a:lnTo>
                  <a:lnTo>
                    <a:pt x="1448780" y="3365229"/>
                  </a:lnTo>
                  <a:lnTo>
                    <a:pt x="1460852" y="3374444"/>
                  </a:lnTo>
                  <a:lnTo>
                    <a:pt x="1472924" y="3383025"/>
                  </a:lnTo>
                  <a:lnTo>
                    <a:pt x="1486267" y="3391287"/>
                  </a:lnTo>
                  <a:lnTo>
                    <a:pt x="1500563" y="3399550"/>
                  </a:lnTo>
                  <a:lnTo>
                    <a:pt x="1515494" y="3407494"/>
                  </a:lnTo>
                  <a:lnTo>
                    <a:pt x="1531061" y="3415121"/>
                  </a:lnTo>
                  <a:lnTo>
                    <a:pt x="1547263" y="3422113"/>
                  </a:lnTo>
                  <a:lnTo>
                    <a:pt x="1564101" y="3428786"/>
                  </a:lnTo>
                  <a:lnTo>
                    <a:pt x="1581574" y="3435142"/>
                  </a:lnTo>
                  <a:lnTo>
                    <a:pt x="1599682" y="3441498"/>
                  </a:lnTo>
                  <a:lnTo>
                    <a:pt x="1618108" y="3447218"/>
                  </a:lnTo>
                  <a:lnTo>
                    <a:pt x="1637170" y="3452620"/>
                  </a:lnTo>
                  <a:lnTo>
                    <a:pt x="1656866" y="3457705"/>
                  </a:lnTo>
                  <a:lnTo>
                    <a:pt x="1676881" y="3462472"/>
                  </a:lnTo>
                  <a:lnTo>
                    <a:pt x="1697213" y="3466921"/>
                  </a:lnTo>
                  <a:lnTo>
                    <a:pt x="1718180" y="3471052"/>
                  </a:lnTo>
                  <a:lnTo>
                    <a:pt x="1738830" y="3474865"/>
                  </a:lnTo>
                  <a:lnTo>
                    <a:pt x="1760116" y="3478361"/>
                  </a:lnTo>
                  <a:lnTo>
                    <a:pt x="1782036" y="3480903"/>
                  </a:lnTo>
                  <a:lnTo>
                    <a:pt x="1803639" y="3483763"/>
                  </a:lnTo>
                  <a:lnTo>
                    <a:pt x="1825877" y="3486306"/>
                  </a:lnTo>
                  <a:lnTo>
                    <a:pt x="1847798" y="3488213"/>
                  </a:lnTo>
                  <a:lnTo>
                    <a:pt x="1870036" y="3489801"/>
                  </a:lnTo>
                  <a:lnTo>
                    <a:pt x="1891957" y="3490755"/>
                  </a:lnTo>
                  <a:lnTo>
                    <a:pt x="1914513" y="3492026"/>
                  </a:lnTo>
                  <a:lnTo>
                    <a:pt x="1936751" y="3492344"/>
                  </a:lnTo>
                  <a:lnTo>
                    <a:pt x="1959307" y="3492979"/>
                  </a:lnTo>
                  <a:lnTo>
                    <a:pt x="1978051" y="3492344"/>
                  </a:lnTo>
                  <a:lnTo>
                    <a:pt x="1996794" y="3492026"/>
                  </a:lnTo>
                  <a:lnTo>
                    <a:pt x="2015538" y="3491708"/>
                  </a:lnTo>
                  <a:lnTo>
                    <a:pt x="2034599" y="3490437"/>
                  </a:lnTo>
                  <a:lnTo>
                    <a:pt x="2053025" y="3489801"/>
                  </a:lnTo>
                  <a:lnTo>
                    <a:pt x="2071769" y="3488213"/>
                  </a:lnTo>
                  <a:lnTo>
                    <a:pt x="2090513" y="3486624"/>
                  </a:lnTo>
                  <a:lnTo>
                    <a:pt x="2108621" y="3484717"/>
                  </a:lnTo>
                  <a:lnTo>
                    <a:pt x="2127365" y="3482492"/>
                  </a:lnTo>
                  <a:lnTo>
                    <a:pt x="2145473" y="3480268"/>
                  </a:lnTo>
                  <a:lnTo>
                    <a:pt x="2163581" y="3477408"/>
                  </a:lnTo>
                  <a:lnTo>
                    <a:pt x="2181372" y="3474865"/>
                  </a:lnTo>
                  <a:lnTo>
                    <a:pt x="2199163" y="3471688"/>
                  </a:lnTo>
                  <a:lnTo>
                    <a:pt x="2216318" y="3468510"/>
                  </a:lnTo>
                  <a:lnTo>
                    <a:pt x="2233473" y="3464696"/>
                  </a:lnTo>
                  <a:lnTo>
                    <a:pt x="2250311" y="3460883"/>
                  </a:lnTo>
                  <a:lnTo>
                    <a:pt x="2266830" y="3457069"/>
                  </a:lnTo>
                  <a:lnTo>
                    <a:pt x="2283668" y="3452620"/>
                  </a:lnTo>
                  <a:lnTo>
                    <a:pt x="2299235" y="3448171"/>
                  </a:lnTo>
                  <a:lnTo>
                    <a:pt x="2315119" y="3443404"/>
                  </a:lnTo>
                  <a:lnTo>
                    <a:pt x="2330051" y="3438320"/>
                  </a:lnTo>
                  <a:lnTo>
                    <a:pt x="2344982" y="3432917"/>
                  </a:lnTo>
                  <a:lnTo>
                    <a:pt x="2359278" y="3427833"/>
                  </a:lnTo>
                  <a:lnTo>
                    <a:pt x="2373574" y="3421795"/>
                  </a:lnTo>
                  <a:lnTo>
                    <a:pt x="2386917" y="3415757"/>
                  </a:lnTo>
                  <a:lnTo>
                    <a:pt x="2399942" y="3409719"/>
                  </a:lnTo>
                  <a:lnTo>
                    <a:pt x="2412650" y="3403363"/>
                  </a:lnTo>
                  <a:lnTo>
                    <a:pt x="2424722" y="3396690"/>
                  </a:lnTo>
                  <a:lnTo>
                    <a:pt x="2436159" y="3389380"/>
                  </a:lnTo>
                  <a:lnTo>
                    <a:pt x="2446961" y="3382389"/>
                  </a:lnTo>
                  <a:lnTo>
                    <a:pt x="2457444" y="3375080"/>
                  </a:lnTo>
                  <a:lnTo>
                    <a:pt x="2466975" y="3367453"/>
                  </a:lnTo>
                  <a:lnTo>
                    <a:pt x="2466975" y="3464378"/>
                  </a:lnTo>
                  <a:lnTo>
                    <a:pt x="2466657" y="3464696"/>
                  </a:lnTo>
                  <a:lnTo>
                    <a:pt x="2466340" y="3472641"/>
                  </a:lnTo>
                  <a:lnTo>
                    <a:pt x="2466022" y="3477408"/>
                  </a:lnTo>
                  <a:lnTo>
                    <a:pt x="2464751" y="3482492"/>
                  </a:lnTo>
                  <a:lnTo>
                    <a:pt x="2463480" y="3487895"/>
                  </a:lnTo>
                  <a:lnTo>
                    <a:pt x="2461892" y="3492344"/>
                  </a:lnTo>
                  <a:lnTo>
                    <a:pt x="2459986" y="3497111"/>
                  </a:lnTo>
                  <a:lnTo>
                    <a:pt x="2457444" y="3501877"/>
                  </a:lnTo>
                  <a:lnTo>
                    <a:pt x="2455220" y="3506962"/>
                  </a:lnTo>
                  <a:lnTo>
                    <a:pt x="2452361" y="3511729"/>
                  </a:lnTo>
                  <a:lnTo>
                    <a:pt x="2449184" y="3516178"/>
                  </a:lnTo>
                  <a:lnTo>
                    <a:pt x="2445690" y="3520945"/>
                  </a:lnTo>
                  <a:lnTo>
                    <a:pt x="2441878" y="3525712"/>
                  </a:lnTo>
                  <a:lnTo>
                    <a:pt x="2437748" y="3529843"/>
                  </a:lnTo>
                  <a:lnTo>
                    <a:pt x="2429170" y="3539059"/>
                  </a:lnTo>
                  <a:lnTo>
                    <a:pt x="2419322" y="3547639"/>
                  </a:lnTo>
                  <a:lnTo>
                    <a:pt x="2408202" y="3556537"/>
                  </a:lnTo>
                  <a:lnTo>
                    <a:pt x="2396130" y="3564799"/>
                  </a:lnTo>
                  <a:lnTo>
                    <a:pt x="2383423" y="3572744"/>
                  </a:lnTo>
                  <a:lnTo>
                    <a:pt x="2369127" y="3580689"/>
                  </a:lnTo>
                  <a:lnTo>
                    <a:pt x="2354195" y="3587998"/>
                  </a:lnTo>
                  <a:lnTo>
                    <a:pt x="2338311" y="3595625"/>
                  </a:lnTo>
                  <a:lnTo>
                    <a:pt x="2321791" y="3602298"/>
                  </a:lnTo>
                  <a:lnTo>
                    <a:pt x="2304636" y="3608972"/>
                  </a:lnTo>
                  <a:lnTo>
                    <a:pt x="2285892" y="3615328"/>
                  </a:lnTo>
                  <a:lnTo>
                    <a:pt x="2266830" y="3621683"/>
                  </a:lnTo>
                  <a:lnTo>
                    <a:pt x="2247134" y="3627086"/>
                  </a:lnTo>
                  <a:lnTo>
                    <a:pt x="2226802" y="3632806"/>
                  </a:lnTo>
                  <a:lnTo>
                    <a:pt x="2205516" y="3637255"/>
                  </a:lnTo>
                  <a:lnTo>
                    <a:pt x="2183278" y="3642022"/>
                  </a:lnTo>
                  <a:lnTo>
                    <a:pt x="2160722" y="3646471"/>
                  </a:lnTo>
                  <a:lnTo>
                    <a:pt x="2137848" y="3649967"/>
                  </a:lnTo>
                  <a:lnTo>
                    <a:pt x="2114340" y="3653462"/>
                  </a:lnTo>
                  <a:lnTo>
                    <a:pt x="2089877" y="3656640"/>
                  </a:lnTo>
                  <a:lnTo>
                    <a:pt x="2065415" y="3659182"/>
                  </a:lnTo>
                  <a:lnTo>
                    <a:pt x="2040000" y="3661407"/>
                  </a:lnTo>
                  <a:lnTo>
                    <a:pt x="2014267" y="3662996"/>
                  </a:lnTo>
                  <a:lnTo>
                    <a:pt x="1988217" y="3664267"/>
                  </a:lnTo>
                  <a:lnTo>
                    <a:pt x="1962166" y="3664903"/>
                  </a:lnTo>
                  <a:lnTo>
                    <a:pt x="1935480" y="3665538"/>
                  </a:lnTo>
                  <a:lnTo>
                    <a:pt x="1908159" y="3664903"/>
                  </a:lnTo>
                  <a:lnTo>
                    <a:pt x="1881155" y="3664267"/>
                  </a:lnTo>
                  <a:lnTo>
                    <a:pt x="1854469" y="3662996"/>
                  </a:lnTo>
                  <a:lnTo>
                    <a:pt x="1828419" y="3661089"/>
                  </a:lnTo>
                  <a:lnTo>
                    <a:pt x="1803004" y="3659182"/>
                  </a:lnTo>
                  <a:lnTo>
                    <a:pt x="1777588" y="3656322"/>
                  </a:lnTo>
                  <a:lnTo>
                    <a:pt x="1752809" y="3653145"/>
                  </a:lnTo>
                  <a:lnTo>
                    <a:pt x="1728664" y="3649649"/>
                  </a:lnTo>
                  <a:lnTo>
                    <a:pt x="1705155" y="3645835"/>
                  </a:lnTo>
                  <a:lnTo>
                    <a:pt x="1682282" y="3641069"/>
                  </a:lnTo>
                  <a:lnTo>
                    <a:pt x="1660043" y="3636302"/>
                  </a:lnTo>
                  <a:lnTo>
                    <a:pt x="1638440" y="3631217"/>
                  </a:lnTo>
                  <a:lnTo>
                    <a:pt x="1617791" y="3625497"/>
                  </a:lnTo>
                  <a:lnTo>
                    <a:pt x="1597776" y="3619777"/>
                  </a:lnTo>
                  <a:lnTo>
                    <a:pt x="1578397" y="3613421"/>
                  </a:lnTo>
                  <a:lnTo>
                    <a:pt x="1559653" y="3606747"/>
                  </a:lnTo>
                  <a:lnTo>
                    <a:pt x="1542498" y="3599438"/>
                  </a:lnTo>
                  <a:lnTo>
                    <a:pt x="1525343" y="3592447"/>
                  </a:lnTo>
                  <a:lnTo>
                    <a:pt x="1509776" y="3584820"/>
                  </a:lnTo>
                  <a:lnTo>
                    <a:pt x="1495162" y="3576875"/>
                  </a:lnTo>
                  <a:lnTo>
                    <a:pt x="1481184" y="3568613"/>
                  </a:lnTo>
                  <a:lnTo>
                    <a:pt x="1468159" y="3560350"/>
                  </a:lnTo>
                  <a:lnTo>
                    <a:pt x="1456404" y="3551770"/>
                  </a:lnTo>
                  <a:lnTo>
                    <a:pt x="1445603" y="3542554"/>
                  </a:lnTo>
                  <a:lnTo>
                    <a:pt x="1440837" y="3538423"/>
                  </a:lnTo>
                  <a:lnTo>
                    <a:pt x="1436390" y="3533656"/>
                  </a:lnTo>
                  <a:lnTo>
                    <a:pt x="1431942" y="3529207"/>
                  </a:lnTo>
                  <a:lnTo>
                    <a:pt x="1428130" y="3524440"/>
                  </a:lnTo>
                  <a:lnTo>
                    <a:pt x="1424318" y="3519674"/>
                  </a:lnTo>
                  <a:lnTo>
                    <a:pt x="1420823" y="3514907"/>
                  </a:lnTo>
                  <a:lnTo>
                    <a:pt x="1417646" y="3510140"/>
                  </a:lnTo>
                  <a:lnTo>
                    <a:pt x="1415105" y="3505055"/>
                  </a:lnTo>
                  <a:lnTo>
                    <a:pt x="1412563" y="3500288"/>
                  </a:lnTo>
                  <a:lnTo>
                    <a:pt x="1410339" y="3495204"/>
                  </a:lnTo>
                  <a:lnTo>
                    <a:pt x="1408115" y="3490437"/>
                  </a:lnTo>
                  <a:lnTo>
                    <a:pt x="1407162" y="3485352"/>
                  </a:lnTo>
                  <a:lnTo>
                    <a:pt x="1405892" y="3480268"/>
                  </a:lnTo>
                  <a:lnTo>
                    <a:pt x="1404621" y="3475183"/>
                  </a:lnTo>
                  <a:lnTo>
                    <a:pt x="1404303" y="3470099"/>
                  </a:lnTo>
                  <a:lnTo>
                    <a:pt x="1404303" y="3464696"/>
                  </a:lnTo>
                  <a:lnTo>
                    <a:pt x="1403350" y="3464696"/>
                  </a:lnTo>
                  <a:lnTo>
                    <a:pt x="1403350" y="3333132"/>
                  </a:lnTo>
                  <a:lnTo>
                    <a:pt x="1403350" y="3329318"/>
                  </a:lnTo>
                  <a:lnTo>
                    <a:pt x="1403985" y="3322327"/>
                  </a:lnTo>
                  <a:lnTo>
                    <a:pt x="1404938" y="3314700"/>
                  </a:lnTo>
                  <a:close/>
                  <a:moveTo>
                    <a:pt x="177802" y="3314700"/>
                  </a:moveTo>
                  <a:lnTo>
                    <a:pt x="180980" y="3320420"/>
                  </a:lnTo>
                  <a:lnTo>
                    <a:pt x="184476" y="3325505"/>
                  </a:lnTo>
                  <a:lnTo>
                    <a:pt x="188289" y="3330590"/>
                  </a:lnTo>
                  <a:lnTo>
                    <a:pt x="192420" y="3335992"/>
                  </a:lnTo>
                  <a:lnTo>
                    <a:pt x="196551" y="3340759"/>
                  </a:lnTo>
                  <a:lnTo>
                    <a:pt x="201000" y="3346161"/>
                  </a:lnTo>
                  <a:lnTo>
                    <a:pt x="210852" y="3356013"/>
                  </a:lnTo>
                  <a:lnTo>
                    <a:pt x="221656" y="3365229"/>
                  </a:lnTo>
                  <a:lnTo>
                    <a:pt x="233414" y="3374444"/>
                  </a:lnTo>
                  <a:lnTo>
                    <a:pt x="245490" y="3383025"/>
                  </a:lnTo>
                  <a:lnTo>
                    <a:pt x="259155" y="3391287"/>
                  </a:lnTo>
                  <a:lnTo>
                    <a:pt x="273138" y="3399550"/>
                  </a:lnTo>
                  <a:lnTo>
                    <a:pt x="288073" y="3407494"/>
                  </a:lnTo>
                  <a:lnTo>
                    <a:pt x="303645" y="3415121"/>
                  </a:lnTo>
                  <a:lnTo>
                    <a:pt x="319852" y="3422113"/>
                  </a:lnTo>
                  <a:lnTo>
                    <a:pt x="336694" y="3428786"/>
                  </a:lnTo>
                  <a:lnTo>
                    <a:pt x="354173" y="3435142"/>
                  </a:lnTo>
                  <a:lnTo>
                    <a:pt x="372286" y="3441498"/>
                  </a:lnTo>
                  <a:lnTo>
                    <a:pt x="390718" y="3447218"/>
                  </a:lnTo>
                  <a:lnTo>
                    <a:pt x="409785" y="3452620"/>
                  </a:lnTo>
                  <a:lnTo>
                    <a:pt x="429488" y="3457705"/>
                  </a:lnTo>
                  <a:lnTo>
                    <a:pt x="449826" y="3462472"/>
                  </a:lnTo>
                  <a:lnTo>
                    <a:pt x="469846" y="3466921"/>
                  </a:lnTo>
                  <a:lnTo>
                    <a:pt x="490820" y="3471052"/>
                  </a:lnTo>
                  <a:lnTo>
                    <a:pt x="511794" y="3474865"/>
                  </a:lnTo>
                  <a:lnTo>
                    <a:pt x="533085" y="3478361"/>
                  </a:lnTo>
                  <a:lnTo>
                    <a:pt x="554695" y="3480903"/>
                  </a:lnTo>
                  <a:lnTo>
                    <a:pt x="576304" y="3483763"/>
                  </a:lnTo>
                  <a:lnTo>
                    <a:pt x="598549" y="3486306"/>
                  </a:lnTo>
                  <a:lnTo>
                    <a:pt x="620476" y="3488213"/>
                  </a:lnTo>
                  <a:lnTo>
                    <a:pt x="642721" y="3489801"/>
                  </a:lnTo>
                  <a:lnTo>
                    <a:pt x="664966" y="3490755"/>
                  </a:lnTo>
                  <a:lnTo>
                    <a:pt x="687211" y="3492026"/>
                  </a:lnTo>
                  <a:lnTo>
                    <a:pt x="709456" y="3492344"/>
                  </a:lnTo>
                  <a:lnTo>
                    <a:pt x="732018" y="3492344"/>
                  </a:lnTo>
                  <a:lnTo>
                    <a:pt x="750768" y="3492344"/>
                  </a:lnTo>
                  <a:lnTo>
                    <a:pt x="769517" y="3492026"/>
                  </a:lnTo>
                  <a:lnTo>
                    <a:pt x="788266" y="3491708"/>
                  </a:lnTo>
                  <a:lnTo>
                    <a:pt x="807333" y="3490437"/>
                  </a:lnTo>
                  <a:lnTo>
                    <a:pt x="825765" y="3489801"/>
                  </a:lnTo>
                  <a:lnTo>
                    <a:pt x="844832" y="3488213"/>
                  </a:lnTo>
                  <a:lnTo>
                    <a:pt x="863263" y="3486624"/>
                  </a:lnTo>
                  <a:lnTo>
                    <a:pt x="881695" y="3484717"/>
                  </a:lnTo>
                  <a:lnTo>
                    <a:pt x="900126" y="3482492"/>
                  </a:lnTo>
                  <a:lnTo>
                    <a:pt x="918240" y="3480268"/>
                  </a:lnTo>
                  <a:lnTo>
                    <a:pt x="936354" y="3477408"/>
                  </a:lnTo>
                  <a:lnTo>
                    <a:pt x="954150" y="3474865"/>
                  </a:lnTo>
                  <a:lnTo>
                    <a:pt x="971946" y="3471688"/>
                  </a:lnTo>
                  <a:lnTo>
                    <a:pt x="989424" y="3468510"/>
                  </a:lnTo>
                  <a:lnTo>
                    <a:pt x="1006266" y="3464696"/>
                  </a:lnTo>
                  <a:lnTo>
                    <a:pt x="1023109" y="3460883"/>
                  </a:lnTo>
                  <a:lnTo>
                    <a:pt x="1039952" y="3457069"/>
                  </a:lnTo>
                  <a:lnTo>
                    <a:pt x="1056476" y="3452620"/>
                  </a:lnTo>
                  <a:lnTo>
                    <a:pt x="1072366" y="3448171"/>
                  </a:lnTo>
                  <a:lnTo>
                    <a:pt x="1087937" y="3443087"/>
                  </a:lnTo>
                  <a:lnTo>
                    <a:pt x="1102873" y="3438320"/>
                  </a:lnTo>
                  <a:lnTo>
                    <a:pt x="1118126" y="3432917"/>
                  </a:lnTo>
                  <a:lnTo>
                    <a:pt x="1132109" y="3427833"/>
                  </a:lnTo>
                  <a:lnTo>
                    <a:pt x="1146409" y="3421795"/>
                  </a:lnTo>
                  <a:lnTo>
                    <a:pt x="1159756" y="3415757"/>
                  </a:lnTo>
                  <a:lnTo>
                    <a:pt x="1172785" y="3409719"/>
                  </a:lnTo>
                  <a:lnTo>
                    <a:pt x="1185497" y="3403363"/>
                  </a:lnTo>
                  <a:lnTo>
                    <a:pt x="1197890" y="3396690"/>
                  </a:lnTo>
                  <a:lnTo>
                    <a:pt x="1209331" y="3389380"/>
                  </a:lnTo>
                  <a:lnTo>
                    <a:pt x="1219818" y="3382389"/>
                  </a:lnTo>
                  <a:lnTo>
                    <a:pt x="1230622" y="3375080"/>
                  </a:lnTo>
                  <a:lnTo>
                    <a:pt x="1239838" y="3367453"/>
                  </a:lnTo>
                  <a:lnTo>
                    <a:pt x="1239838" y="3464378"/>
                  </a:lnTo>
                  <a:lnTo>
                    <a:pt x="1239838" y="3464696"/>
                  </a:lnTo>
                  <a:lnTo>
                    <a:pt x="1239520" y="3468827"/>
                  </a:lnTo>
                  <a:lnTo>
                    <a:pt x="1239202" y="3472641"/>
                  </a:lnTo>
                  <a:lnTo>
                    <a:pt x="1238885" y="3477408"/>
                  </a:lnTo>
                  <a:lnTo>
                    <a:pt x="1237614" y="3482492"/>
                  </a:lnTo>
                  <a:lnTo>
                    <a:pt x="1236342" y="3487895"/>
                  </a:lnTo>
                  <a:lnTo>
                    <a:pt x="1234754" y="3492344"/>
                  </a:lnTo>
                  <a:lnTo>
                    <a:pt x="1232847" y="3497111"/>
                  </a:lnTo>
                  <a:lnTo>
                    <a:pt x="1230622" y="3501877"/>
                  </a:lnTo>
                  <a:lnTo>
                    <a:pt x="1228080" y="3506962"/>
                  </a:lnTo>
                  <a:lnTo>
                    <a:pt x="1225538" y="3511729"/>
                  </a:lnTo>
                  <a:lnTo>
                    <a:pt x="1222360" y="3516178"/>
                  </a:lnTo>
                  <a:lnTo>
                    <a:pt x="1218546" y="3520945"/>
                  </a:lnTo>
                  <a:lnTo>
                    <a:pt x="1214733" y="3525712"/>
                  </a:lnTo>
                  <a:lnTo>
                    <a:pt x="1210920" y="3529843"/>
                  </a:lnTo>
                  <a:lnTo>
                    <a:pt x="1202022" y="3539059"/>
                  </a:lnTo>
                  <a:lnTo>
                    <a:pt x="1192170" y="3547639"/>
                  </a:lnTo>
                  <a:lnTo>
                    <a:pt x="1181048" y="3556537"/>
                  </a:lnTo>
                  <a:lnTo>
                    <a:pt x="1169290" y="3564799"/>
                  </a:lnTo>
                  <a:lnTo>
                    <a:pt x="1156261" y="3572744"/>
                  </a:lnTo>
                  <a:lnTo>
                    <a:pt x="1141960" y="3580689"/>
                  </a:lnTo>
                  <a:lnTo>
                    <a:pt x="1127024" y="3587998"/>
                  </a:lnTo>
                  <a:lnTo>
                    <a:pt x="1111453" y="3595625"/>
                  </a:lnTo>
                  <a:lnTo>
                    <a:pt x="1094610" y="3602298"/>
                  </a:lnTo>
                  <a:lnTo>
                    <a:pt x="1077450" y="3608972"/>
                  </a:lnTo>
                  <a:lnTo>
                    <a:pt x="1058701" y="3615328"/>
                  </a:lnTo>
                  <a:lnTo>
                    <a:pt x="1039952" y="3621683"/>
                  </a:lnTo>
                  <a:lnTo>
                    <a:pt x="1020249" y="3627086"/>
                  </a:lnTo>
                  <a:lnTo>
                    <a:pt x="999593" y="3632806"/>
                  </a:lnTo>
                  <a:lnTo>
                    <a:pt x="978301" y="3637255"/>
                  </a:lnTo>
                  <a:lnTo>
                    <a:pt x="956056" y="3642022"/>
                  </a:lnTo>
                  <a:lnTo>
                    <a:pt x="933494" y="3646471"/>
                  </a:lnTo>
                  <a:lnTo>
                    <a:pt x="910613" y="3649967"/>
                  </a:lnTo>
                  <a:lnTo>
                    <a:pt x="887097" y="3653462"/>
                  </a:lnTo>
                  <a:lnTo>
                    <a:pt x="862946" y="3656640"/>
                  </a:lnTo>
                  <a:lnTo>
                    <a:pt x="838158" y="3659182"/>
                  </a:lnTo>
                  <a:lnTo>
                    <a:pt x="812736" y="3661407"/>
                  </a:lnTo>
                  <a:lnTo>
                    <a:pt x="787313" y="3662996"/>
                  </a:lnTo>
                  <a:lnTo>
                    <a:pt x="761572" y="3664267"/>
                  </a:lnTo>
                  <a:lnTo>
                    <a:pt x="735196" y="3664903"/>
                  </a:lnTo>
                  <a:lnTo>
                    <a:pt x="708185" y="3665538"/>
                  </a:lnTo>
                  <a:lnTo>
                    <a:pt x="680855" y="3664903"/>
                  </a:lnTo>
                  <a:lnTo>
                    <a:pt x="654161" y="3664267"/>
                  </a:lnTo>
                  <a:lnTo>
                    <a:pt x="627467" y="3662996"/>
                  </a:lnTo>
                  <a:lnTo>
                    <a:pt x="601409" y="3661089"/>
                  </a:lnTo>
                  <a:lnTo>
                    <a:pt x="575668" y="3659182"/>
                  </a:lnTo>
                  <a:lnTo>
                    <a:pt x="550246" y="3656322"/>
                  </a:lnTo>
                  <a:lnTo>
                    <a:pt x="525458" y="3653145"/>
                  </a:lnTo>
                  <a:lnTo>
                    <a:pt x="501307" y="3649649"/>
                  </a:lnTo>
                  <a:lnTo>
                    <a:pt x="478109" y="3645835"/>
                  </a:lnTo>
                  <a:lnTo>
                    <a:pt x="455228" y="3641069"/>
                  </a:lnTo>
                  <a:lnTo>
                    <a:pt x="432665" y="3636302"/>
                  </a:lnTo>
                  <a:lnTo>
                    <a:pt x="411374" y="3631217"/>
                  </a:lnTo>
                  <a:lnTo>
                    <a:pt x="390400" y="3625497"/>
                  </a:lnTo>
                  <a:lnTo>
                    <a:pt x="370380" y="3619777"/>
                  </a:lnTo>
                  <a:lnTo>
                    <a:pt x="350995" y="3613421"/>
                  </a:lnTo>
                  <a:lnTo>
                    <a:pt x="332563" y="3606747"/>
                  </a:lnTo>
                  <a:lnTo>
                    <a:pt x="315085" y="3599438"/>
                  </a:lnTo>
                  <a:lnTo>
                    <a:pt x="297925" y="3592447"/>
                  </a:lnTo>
                  <a:lnTo>
                    <a:pt x="282353" y="3584820"/>
                  </a:lnTo>
                  <a:lnTo>
                    <a:pt x="267735" y="3576875"/>
                  </a:lnTo>
                  <a:lnTo>
                    <a:pt x="253753" y="3568613"/>
                  </a:lnTo>
                  <a:lnTo>
                    <a:pt x="240724" y="3560350"/>
                  </a:lnTo>
                  <a:lnTo>
                    <a:pt x="229283" y="3551770"/>
                  </a:lnTo>
                  <a:lnTo>
                    <a:pt x="218796" y="3542872"/>
                  </a:lnTo>
                  <a:lnTo>
                    <a:pt x="213712" y="3538423"/>
                  </a:lnTo>
                  <a:lnTo>
                    <a:pt x="208945" y="3533656"/>
                  </a:lnTo>
                  <a:lnTo>
                    <a:pt x="204814" y="3529207"/>
                  </a:lnTo>
                  <a:lnTo>
                    <a:pt x="200683" y="3524440"/>
                  </a:lnTo>
                  <a:lnTo>
                    <a:pt x="196869" y="3519674"/>
                  </a:lnTo>
                  <a:lnTo>
                    <a:pt x="193374" y="3514907"/>
                  </a:lnTo>
                  <a:lnTo>
                    <a:pt x="190196" y="3510140"/>
                  </a:lnTo>
                  <a:lnTo>
                    <a:pt x="187653" y="3505055"/>
                  </a:lnTo>
                  <a:lnTo>
                    <a:pt x="185111" y="3500288"/>
                  </a:lnTo>
                  <a:lnTo>
                    <a:pt x="182887" y="3495204"/>
                  </a:lnTo>
                  <a:lnTo>
                    <a:pt x="181298" y="3490437"/>
                  </a:lnTo>
                  <a:lnTo>
                    <a:pt x="179709" y="3485352"/>
                  </a:lnTo>
                  <a:lnTo>
                    <a:pt x="178438" y="3480268"/>
                  </a:lnTo>
                  <a:lnTo>
                    <a:pt x="177802" y="3475183"/>
                  </a:lnTo>
                  <a:lnTo>
                    <a:pt x="176849" y="3470099"/>
                  </a:lnTo>
                  <a:lnTo>
                    <a:pt x="176849" y="3464696"/>
                  </a:lnTo>
                  <a:lnTo>
                    <a:pt x="176531" y="3464696"/>
                  </a:lnTo>
                  <a:lnTo>
                    <a:pt x="176531" y="3333132"/>
                  </a:lnTo>
                  <a:lnTo>
                    <a:pt x="176213" y="3329318"/>
                  </a:lnTo>
                  <a:lnTo>
                    <a:pt x="176531" y="3322327"/>
                  </a:lnTo>
                  <a:lnTo>
                    <a:pt x="177802" y="3314700"/>
                  </a:lnTo>
                  <a:close/>
                  <a:moveTo>
                    <a:pt x="1771445" y="3307529"/>
                  </a:moveTo>
                  <a:lnTo>
                    <a:pt x="1771445" y="3411258"/>
                  </a:lnTo>
                  <a:lnTo>
                    <a:pt x="1789215" y="3413478"/>
                  </a:lnTo>
                  <a:lnTo>
                    <a:pt x="1807301" y="3415698"/>
                  </a:lnTo>
                  <a:lnTo>
                    <a:pt x="1825388" y="3417285"/>
                  </a:lnTo>
                  <a:lnTo>
                    <a:pt x="1843792" y="3419505"/>
                  </a:lnTo>
                  <a:lnTo>
                    <a:pt x="1843792" y="3315777"/>
                  </a:lnTo>
                  <a:lnTo>
                    <a:pt x="1825388" y="3314191"/>
                  </a:lnTo>
                  <a:lnTo>
                    <a:pt x="1807301" y="3312287"/>
                  </a:lnTo>
                  <a:lnTo>
                    <a:pt x="1789215" y="3309750"/>
                  </a:lnTo>
                  <a:lnTo>
                    <a:pt x="1771445" y="3307529"/>
                  </a:lnTo>
                  <a:close/>
                  <a:moveTo>
                    <a:pt x="3178346" y="3281045"/>
                  </a:moveTo>
                  <a:lnTo>
                    <a:pt x="3178346" y="3395980"/>
                  </a:lnTo>
                  <a:lnTo>
                    <a:pt x="3201835" y="3396298"/>
                  </a:lnTo>
                  <a:lnTo>
                    <a:pt x="3225959" y="3396615"/>
                  </a:lnTo>
                  <a:lnTo>
                    <a:pt x="3258970" y="3396298"/>
                  </a:lnTo>
                  <a:lnTo>
                    <a:pt x="3258970" y="3281363"/>
                  </a:lnTo>
                  <a:lnTo>
                    <a:pt x="3225641" y="3281680"/>
                  </a:lnTo>
                  <a:lnTo>
                    <a:pt x="3201835" y="3281363"/>
                  </a:lnTo>
                  <a:lnTo>
                    <a:pt x="3178346" y="3281045"/>
                  </a:lnTo>
                  <a:close/>
                  <a:moveTo>
                    <a:pt x="2609850" y="3275012"/>
                  </a:moveTo>
                  <a:lnTo>
                    <a:pt x="2613342" y="3281059"/>
                  </a:lnTo>
                  <a:lnTo>
                    <a:pt x="2617468" y="3287107"/>
                  </a:lnTo>
                  <a:lnTo>
                    <a:pt x="2621594" y="3292836"/>
                  </a:lnTo>
                  <a:lnTo>
                    <a:pt x="2626038" y="3298883"/>
                  </a:lnTo>
                  <a:lnTo>
                    <a:pt x="2631117" y="3304294"/>
                  </a:lnTo>
                  <a:lnTo>
                    <a:pt x="2635878" y="3310023"/>
                  </a:lnTo>
                  <a:lnTo>
                    <a:pt x="2641274" y="3315433"/>
                  </a:lnTo>
                  <a:lnTo>
                    <a:pt x="2646988" y="3320844"/>
                  </a:lnTo>
                  <a:lnTo>
                    <a:pt x="2658732" y="3331347"/>
                  </a:lnTo>
                  <a:lnTo>
                    <a:pt x="2671746" y="3341532"/>
                  </a:lnTo>
                  <a:lnTo>
                    <a:pt x="2685712" y="3351080"/>
                  </a:lnTo>
                  <a:lnTo>
                    <a:pt x="2700631" y="3360629"/>
                  </a:lnTo>
                  <a:lnTo>
                    <a:pt x="2715867" y="3369540"/>
                  </a:lnTo>
                  <a:lnTo>
                    <a:pt x="2732372" y="3378452"/>
                  </a:lnTo>
                  <a:lnTo>
                    <a:pt x="2749830" y="3386727"/>
                  </a:lnTo>
                  <a:lnTo>
                    <a:pt x="2767923" y="3394684"/>
                  </a:lnTo>
                  <a:lnTo>
                    <a:pt x="2786650" y="3402004"/>
                  </a:lnTo>
                  <a:lnTo>
                    <a:pt x="2805695" y="3409325"/>
                  </a:lnTo>
                  <a:lnTo>
                    <a:pt x="2826009" y="3416327"/>
                  </a:lnTo>
                  <a:lnTo>
                    <a:pt x="2846959" y="3422692"/>
                  </a:lnTo>
                  <a:lnTo>
                    <a:pt x="2867591" y="3428421"/>
                  </a:lnTo>
                  <a:lnTo>
                    <a:pt x="2889492" y="3434469"/>
                  </a:lnTo>
                  <a:lnTo>
                    <a:pt x="2912029" y="3439561"/>
                  </a:lnTo>
                  <a:lnTo>
                    <a:pt x="2934248" y="3444654"/>
                  </a:lnTo>
                  <a:lnTo>
                    <a:pt x="2957102" y="3449109"/>
                  </a:lnTo>
                  <a:lnTo>
                    <a:pt x="2980908" y="3453565"/>
                  </a:lnTo>
                  <a:lnTo>
                    <a:pt x="3004396" y="3457066"/>
                  </a:lnTo>
                  <a:lnTo>
                    <a:pt x="3028203" y="3460567"/>
                  </a:lnTo>
                  <a:lnTo>
                    <a:pt x="3052644" y="3463432"/>
                  </a:lnTo>
                  <a:lnTo>
                    <a:pt x="3077084" y="3465978"/>
                  </a:lnTo>
                  <a:lnTo>
                    <a:pt x="3101525" y="3468206"/>
                  </a:lnTo>
                  <a:lnTo>
                    <a:pt x="3125966" y="3470116"/>
                  </a:lnTo>
                  <a:lnTo>
                    <a:pt x="3150725" y="3471389"/>
                  </a:lnTo>
                  <a:lnTo>
                    <a:pt x="3175800" y="3472344"/>
                  </a:lnTo>
                  <a:lnTo>
                    <a:pt x="3200559" y="3472980"/>
                  </a:lnTo>
                  <a:lnTo>
                    <a:pt x="3225317" y="3473298"/>
                  </a:lnTo>
                  <a:lnTo>
                    <a:pt x="3246266" y="3473298"/>
                  </a:lnTo>
                  <a:lnTo>
                    <a:pt x="3267216" y="3472344"/>
                  </a:lnTo>
                  <a:lnTo>
                    <a:pt x="3288165" y="3472025"/>
                  </a:lnTo>
                  <a:lnTo>
                    <a:pt x="3308797" y="3470752"/>
                  </a:lnTo>
                  <a:lnTo>
                    <a:pt x="3329429" y="3469797"/>
                  </a:lnTo>
                  <a:lnTo>
                    <a:pt x="3350378" y="3468206"/>
                  </a:lnTo>
                  <a:lnTo>
                    <a:pt x="3371010" y="3466615"/>
                  </a:lnTo>
                  <a:lnTo>
                    <a:pt x="3391325" y="3464068"/>
                  </a:lnTo>
                  <a:lnTo>
                    <a:pt x="3411957" y="3462159"/>
                  </a:lnTo>
                  <a:lnTo>
                    <a:pt x="3431954" y="3459294"/>
                  </a:lnTo>
                  <a:lnTo>
                    <a:pt x="3451951" y="3456748"/>
                  </a:lnTo>
                  <a:lnTo>
                    <a:pt x="3471948" y="3453565"/>
                  </a:lnTo>
                  <a:lnTo>
                    <a:pt x="3491628" y="3450064"/>
                  </a:lnTo>
                  <a:lnTo>
                    <a:pt x="3510990" y="3446245"/>
                  </a:lnTo>
                  <a:lnTo>
                    <a:pt x="3530035" y="3442107"/>
                  </a:lnTo>
                  <a:lnTo>
                    <a:pt x="3548763" y="3437970"/>
                  </a:lnTo>
                  <a:lnTo>
                    <a:pt x="3567173" y="3433196"/>
                  </a:lnTo>
                  <a:lnTo>
                    <a:pt x="3585265" y="3428421"/>
                  </a:lnTo>
                  <a:lnTo>
                    <a:pt x="3603041" y="3423329"/>
                  </a:lnTo>
                  <a:lnTo>
                    <a:pt x="3620498" y="3418237"/>
                  </a:lnTo>
                  <a:lnTo>
                    <a:pt x="3637004" y="3412826"/>
                  </a:lnTo>
                  <a:lnTo>
                    <a:pt x="3653510" y="3406779"/>
                  </a:lnTo>
                  <a:lnTo>
                    <a:pt x="3669698" y="3400731"/>
                  </a:lnTo>
                  <a:lnTo>
                    <a:pt x="3685251" y="3394048"/>
                  </a:lnTo>
                  <a:lnTo>
                    <a:pt x="3700170" y="3387682"/>
                  </a:lnTo>
                  <a:lnTo>
                    <a:pt x="3714770" y="3380680"/>
                  </a:lnTo>
                  <a:lnTo>
                    <a:pt x="3728419" y="3373678"/>
                  </a:lnTo>
                  <a:lnTo>
                    <a:pt x="3741751" y="3366039"/>
                  </a:lnTo>
                  <a:lnTo>
                    <a:pt x="3754765" y="3358719"/>
                  </a:lnTo>
                  <a:lnTo>
                    <a:pt x="3767144" y="3350762"/>
                  </a:lnTo>
                  <a:lnTo>
                    <a:pt x="3778571" y="3342487"/>
                  </a:lnTo>
                  <a:lnTo>
                    <a:pt x="3789363" y="3333575"/>
                  </a:lnTo>
                  <a:lnTo>
                    <a:pt x="3789363" y="3441471"/>
                  </a:lnTo>
                  <a:lnTo>
                    <a:pt x="3788728" y="3442107"/>
                  </a:lnTo>
                  <a:lnTo>
                    <a:pt x="3788411" y="3451019"/>
                  </a:lnTo>
                  <a:lnTo>
                    <a:pt x="3787776" y="3456748"/>
                  </a:lnTo>
                  <a:lnTo>
                    <a:pt x="3786506" y="3462159"/>
                  </a:lnTo>
                  <a:lnTo>
                    <a:pt x="3785237" y="3467569"/>
                  </a:lnTo>
                  <a:lnTo>
                    <a:pt x="3783332" y="3472980"/>
                  </a:lnTo>
                  <a:lnTo>
                    <a:pt x="3781428" y="3478391"/>
                  </a:lnTo>
                  <a:lnTo>
                    <a:pt x="3778571" y="3483801"/>
                  </a:lnTo>
                  <a:lnTo>
                    <a:pt x="3775714" y="3489212"/>
                  </a:lnTo>
                  <a:lnTo>
                    <a:pt x="3772540" y="3494305"/>
                  </a:lnTo>
                  <a:lnTo>
                    <a:pt x="3769048" y="3499715"/>
                  </a:lnTo>
                  <a:lnTo>
                    <a:pt x="3765557" y="3504808"/>
                  </a:lnTo>
                  <a:lnTo>
                    <a:pt x="3761113" y="3509900"/>
                  </a:lnTo>
                  <a:lnTo>
                    <a:pt x="3756987" y="3514674"/>
                  </a:lnTo>
                  <a:lnTo>
                    <a:pt x="3752226" y="3519767"/>
                  </a:lnTo>
                  <a:lnTo>
                    <a:pt x="3747147" y="3525177"/>
                  </a:lnTo>
                  <a:lnTo>
                    <a:pt x="3741433" y="3529633"/>
                  </a:lnTo>
                  <a:lnTo>
                    <a:pt x="3736037" y="3534407"/>
                  </a:lnTo>
                  <a:lnTo>
                    <a:pt x="3723658" y="3543956"/>
                  </a:lnTo>
                  <a:lnTo>
                    <a:pt x="3710327" y="3553504"/>
                  </a:lnTo>
                  <a:lnTo>
                    <a:pt x="3696043" y="3562097"/>
                  </a:lnTo>
                  <a:lnTo>
                    <a:pt x="3680490" y="3571009"/>
                  </a:lnTo>
                  <a:lnTo>
                    <a:pt x="3663667" y="3579603"/>
                  </a:lnTo>
                  <a:lnTo>
                    <a:pt x="3646526" y="3587560"/>
                  </a:lnTo>
                  <a:lnTo>
                    <a:pt x="3627799" y="3595516"/>
                  </a:lnTo>
                  <a:lnTo>
                    <a:pt x="3608754" y="3602837"/>
                  </a:lnTo>
                  <a:lnTo>
                    <a:pt x="3588122" y="3609521"/>
                  </a:lnTo>
                  <a:lnTo>
                    <a:pt x="3566855" y="3616523"/>
                  </a:lnTo>
                  <a:lnTo>
                    <a:pt x="3544636" y="3622570"/>
                  </a:lnTo>
                  <a:lnTo>
                    <a:pt x="3522417" y="3628935"/>
                  </a:lnTo>
                  <a:lnTo>
                    <a:pt x="3498611" y="3634664"/>
                  </a:lnTo>
                  <a:lnTo>
                    <a:pt x="3474170" y="3639757"/>
                  </a:lnTo>
                  <a:lnTo>
                    <a:pt x="3449412" y="3644213"/>
                  </a:lnTo>
                  <a:lnTo>
                    <a:pt x="3423701" y="3648350"/>
                  </a:lnTo>
                  <a:lnTo>
                    <a:pt x="3397356" y="3652488"/>
                  </a:lnTo>
                  <a:lnTo>
                    <a:pt x="3370376" y="3655671"/>
                  </a:lnTo>
                  <a:lnTo>
                    <a:pt x="3343395" y="3658853"/>
                  </a:lnTo>
                  <a:lnTo>
                    <a:pt x="3315146" y="3661081"/>
                  </a:lnTo>
                  <a:lnTo>
                    <a:pt x="3286896" y="3662673"/>
                  </a:lnTo>
                  <a:lnTo>
                    <a:pt x="3258011" y="3664264"/>
                  </a:lnTo>
                  <a:lnTo>
                    <a:pt x="3228491" y="3664901"/>
                  </a:lnTo>
                  <a:lnTo>
                    <a:pt x="3198972" y="3665537"/>
                  </a:lnTo>
                  <a:lnTo>
                    <a:pt x="3168500" y="3664901"/>
                  </a:lnTo>
                  <a:lnTo>
                    <a:pt x="3138663" y="3664264"/>
                  </a:lnTo>
                  <a:lnTo>
                    <a:pt x="3109143" y="3662673"/>
                  </a:lnTo>
                  <a:lnTo>
                    <a:pt x="3080259" y="3660763"/>
                  </a:lnTo>
                  <a:lnTo>
                    <a:pt x="3051374" y="3658217"/>
                  </a:lnTo>
                  <a:lnTo>
                    <a:pt x="3023441" y="3655034"/>
                  </a:lnTo>
                  <a:lnTo>
                    <a:pt x="2996144" y="3651533"/>
                  </a:lnTo>
                  <a:lnTo>
                    <a:pt x="2969481" y="3647714"/>
                  </a:lnTo>
                  <a:lnTo>
                    <a:pt x="2943453" y="3643258"/>
                  </a:lnTo>
                  <a:lnTo>
                    <a:pt x="2917742" y="3638165"/>
                  </a:lnTo>
                  <a:lnTo>
                    <a:pt x="2892984" y="3633073"/>
                  </a:lnTo>
                  <a:lnTo>
                    <a:pt x="2869178" y="3627026"/>
                  </a:lnTo>
                  <a:lnTo>
                    <a:pt x="2846007" y="3620660"/>
                  </a:lnTo>
                  <a:lnTo>
                    <a:pt x="2823470" y="3614295"/>
                  </a:lnTo>
                  <a:lnTo>
                    <a:pt x="2802203" y="3607293"/>
                  </a:lnTo>
                  <a:lnTo>
                    <a:pt x="2781889" y="3599654"/>
                  </a:lnTo>
                  <a:lnTo>
                    <a:pt x="2762527" y="3592334"/>
                  </a:lnTo>
                  <a:lnTo>
                    <a:pt x="2743799" y="3584059"/>
                  </a:lnTo>
                  <a:lnTo>
                    <a:pt x="2726024" y="3575783"/>
                  </a:lnTo>
                  <a:lnTo>
                    <a:pt x="2709518" y="3566872"/>
                  </a:lnTo>
                  <a:lnTo>
                    <a:pt x="2694600" y="3557960"/>
                  </a:lnTo>
                  <a:lnTo>
                    <a:pt x="2679999" y="3548412"/>
                  </a:lnTo>
                  <a:lnTo>
                    <a:pt x="2666985" y="3538863"/>
                  </a:lnTo>
                  <a:lnTo>
                    <a:pt x="2660954" y="3533771"/>
                  </a:lnTo>
                  <a:lnTo>
                    <a:pt x="2655240" y="3528997"/>
                  </a:lnTo>
                  <a:lnTo>
                    <a:pt x="2650162" y="3523904"/>
                  </a:lnTo>
                  <a:lnTo>
                    <a:pt x="2645083" y="3518812"/>
                  </a:lnTo>
                  <a:lnTo>
                    <a:pt x="2639687" y="3513719"/>
                  </a:lnTo>
                  <a:lnTo>
                    <a:pt x="2635561" y="3508309"/>
                  </a:lnTo>
                  <a:lnTo>
                    <a:pt x="2631434" y="3503216"/>
                  </a:lnTo>
                  <a:lnTo>
                    <a:pt x="2627625" y="3497806"/>
                  </a:lnTo>
                  <a:lnTo>
                    <a:pt x="2624134" y="3492713"/>
                  </a:lnTo>
                  <a:lnTo>
                    <a:pt x="2620960" y="3486984"/>
                  </a:lnTo>
                  <a:lnTo>
                    <a:pt x="2618103" y="3481574"/>
                  </a:lnTo>
                  <a:lnTo>
                    <a:pt x="2615881" y="3476163"/>
                  </a:lnTo>
                  <a:lnTo>
                    <a:pt x="2613659" y="3470434"/>
                  </a:lnTo>
                  <a:lnTo>
                    <a:pt x="2612072" y="3465023"/>
                  </a:lnTo>
                  <a:lnTo>
                    <a:pt x="2610485" y="3459294"/>
                  </a:lnTo>
                  <a:lnTo>
                    <a:pt x="2609850" y="3453565"/>
                  </a:lnTo>
                  <a:lnTo>
                    <a:pt x="2609215" y="3447836"/>
                  </a:lnTo>
                  <a:lnTo>
                    <a:pt x="2609215" y="3442107"/>
                  </a:lnTo>
                  <a:lnTo>
                    <a:pt x="2608580" y="3442426"/>
                  </a:lnTo>
                  <a:lnTo>
                    <a:pt x="2608580" y="3295700"/>
                  </a:lnTo>
                  <a:lnTo>
                    <a:pt x="2608263" y="3291881"/>
                  </a:lnTo>
                  <a:lnTo>
                    <a:pt x="2608580" y="3283287"/>
                  </a:lnTo>
                  <a:lnTo>
                    <a:pt x="2609850" y="3275012"/>
                  </a:lnTo>
                  <a:close/>
                  <a:moveTo>
                    <a:pt x="1625482" y="3274222"/>
                  </a:moveTo>
                  <a:lnTo>
                    <a:pt x="1625482" y="3379536"/>
                  </a:lnTo>
                  <a:lnTo>
                    <a:pt x="1642935" y="3384612"/>
                  </a:lnTo>
                  <a:lnTo>
                    <a:pt x="1661021" y="3389370"/>
                  </a:lnTo>
                  <a:lnTo>
                    <a:pt x="1679425" y="3394128"/>
                  </a:lnTo>
                  <a:lnTo>
                    <a:pt x="1698464" y="3398252"/>
                  </a:lnTo>
                  <a:lnTo>
                    <a:pt x="1698464" y="3294206"/>
                  </a:lnTo>
                  <a:lnTo>
                    <a:pt x="1679425" y="3289448"/>
                  </a:lnTo>
                  <a:lnTo>
                    <a:pt x="1661021" y="3284690"/>
                  </a:lnTo>
                  <a:lnTo>
                    <a:pt x="1642935" y="3279932"/>
                  </a:lnTo>
                  <a:lnTo>
                    <a:pt x="1625482" y="3274222"/>
                  </a:lnTo>
                  <a:close/>
                  <a:moveTo>
                    <a:pt x="3016148" y="3266758"/>
                  </a:moveTo>
                  <a:lnTo>
                    <a:pt x="3016148" y="3382010"/>
                  </a:lnTo>
                  <a:lnTo>
                    <a:pt x="3035827" y="3384868"/>
                  </a:lnTo>
                  <a:lnTo>
                    <a:pt x="3056142" y="3387090"/>
                  </a:lnTo>
                  <a:lnTo>
                    <a:pt x="3076456" y="3389630"/>
                  </a:lnTo>
                  <a:lnTo>
                    <a:pt x="3097406" y="3391535"/>
                  </a:lnTo>
                  <a:lnTo>
                    <a:pt x="3097406" y="3276283"/>
                  </a:lnTo>
                  <a:lnTo>
                    <a:pt x="3076456" y="3274378"/>
                  </a:lnTo>
                  <a:lnTo>
                    <a:pt x="3056142" y="3271838"/>
                  </a:lnTo>
                  <a:lnTo>
                    <a:pt x="3035827" y="3269615"/>
                  </a:lnTo>
                  <a:lnTo>
                    <a:pt x="3016148" y="3266758"/>
                  </a:lnTo>
                  <a:close/>
                  <a:moveTo>
                    <a:pt x="2854584" y="3230245"/>
                  </a:moveTo>
                  <a:lnTo>
                    <a:pt x="2854584" y="3347403"/>
                  </a:lnTo>
                  <a:lnTo>
                    <a:pt x="2873946" y="3352800"/>
                  </a:lnTo>
                  <a:lnTo>
                    <a:pt x="2893626" y="3357880"/>
                  </a:lnTo>
                  <a:lnTo>
                    <a:pt x="2914258" y="3362960"/>
                  </a:lnTo>
                  <a:lnTo>
                    <a:pt x="2935524" y="3367723"/>
                  </a:lnTo>
                  <a:lnTo>
                    <a:pt x="2935524" y="3251835"/>
                  </a:lnTo>
                  <a:lnTo>
                    <a:pt x="2914258" y="3246755"/>
                  </a:lnTo>
                  <a:lnTo>
                    <a:pt x="2893626" y="3241675"/>
                  </a:lnTo>
                  <a:lnTo>
                    <a:pt x="2873946" y="3235960"/>
                  </a:lnTo>
                  <a:lnTo>
                    <a:pt x="2854584" y="3230245"/>
                  </a:lnTo>
                  <a:close/>
                  <a:moveTo>
                    <a:pt x="1480154" y="3217441"/>
                  </a:moveTo>
                  <a:lnTo>
                    <a:pt x="1480154" y="3305626"/>
                  </a:lnTo>
                  <a:lnTo>
                    <a:pt x="1482375" y="3307847"/>
                  </a:lnTo>
                  <a:lnTo>
                    <a:pt x="1484914" y="3310701"/>
                  </a:lnTo>
                  <a:lnTo>
                    <a:pt x="1491895" y="3316411"/>
                  </a:lnTo>
                  <a:lnTo>
                    <a:pt x="1500145" y="3322755"/>
                  </a:lnTo>
                  <a:lnTo>
                    <a:pt x="1509664" y="3329100"/>
                  </a:lnTo>
                  <a:lnTo>
                    <a:pt x="1519818" y="3335444"/>
                  </a:lnTo>
                  <a:lnTo>
                    <a:pt x="1530924" y="3341788"/>
                  </a:lnTo>
                  <a:lnTo>
                    <a:pt x="1542030" y="3347498"/>
                  </a:lnTo>
                  <a:lnTo>
                    <a:pt x="1553136" y="3352891"/>
                  </a:lnTo>
                  <a:lnTo>
                    <a:pt x="1553136" y="3255189"/>
                  </a:lnTo>
                  <a:lnTo>
                    <a:pt x="1539174" y="3249797"/>
                  </a:lnTo>
                  <a:lnTo>
                    <a:pt x="1527116" y="3244721"/>
                  </a:lnTo>
                  <a:lnTo>
                    <a:pt x="1516010" y="3239646"/>
                  </a:lnTo>
                  <a:lnTo>
                    <a:pt x="1506174" y="3234888"/>
                  </a:lnTo>
                  <a:lnTo>
                    <a:pt x="1497924" y="3230130"/>
                  </a:lnTo>
                  <a:lnTo>
                    <a:pt x="1490626" y="3226006"/>
                  </a:lnTo>
                  <a:lnTo>
                    <a:pt x="1484914" y="3221565"/>
                  </a:lnTo>
                  <a:lnTo>
                    <a:pt x="1480154" y="3217441"/>
                  </a:lnTo>
                  <a:close/>
                  <a:moveTo>
                    <a:pt x="2426374" y="3213000"/>
                  </a:moveTo>
                  <a:lnTo>
                    <a:pt x="2420662" y="3217124"/>
                  </a:lnTo>
                  <a:lnTo>
                    <a:pt x="2413999" y="3221565"/>
                  </a:lnTo>
                  <a:lnTo>
                    <a:pt x="2406701" y="3226323"/>
                  </a:lnTo>
                  <a:lnTo>
                    <a:pt x="2399720" y="3230130"/>
                  </a:lnTo>
                  <a:lnTo>
                    <a:pt x="2392739" y="3234253"/>
                  </a:lnTo>
                  <a:lnTo>
                    <a:pt x="2385124" y="3237743"/>
                  </a:lnTo>
                  <a:lnTo>
                    <a:pt x="2378460" y="3240915"/>
                  </a:lnTo>
                  <a:lnTo>
                    <a:pt x="2371797" y="3243135"/>
                  </a:lnTo>
                  <a:lnTo>
                    <a:pt x="2371797" y="3350353"/>
                  </a:lnTo>
                  <a:lnTo>
                    <a:pt x="2379729" y="3346864"/>
                  </a:lnTo>
                  <a:lnTo>
                    <a:pt x="2387028" y="3342423"/>
                  </a:lnTo>
                  <a:lnTo>
                    <a:pt x="2394643" y="3338299"/>
                  </a:lnTo>
                  <a:lnTo>
                    <a:pt x="2401941" y="3333541"/>
                  </a:lnTo>
                  <a:lnTo>
                    <a:pt x="2409239" y="3328782"/>
                  </a:lnTo>
                  <a:lnTo>
                    <a:pt x="2415585" y="3324024"/>
                  </a:lnTo>
                  <a:lnTo>
                    <a:pt x="2421297" y="3319266"/>
                  </a:lnTo>
                  <a:lnTo>
                    <a:pt x="2426374" y="3314508"/>
                  </a:lnTo>
                  <a:lnTo>
                    <a:pt x="2426374" y="3213000"/>
                  </a:lnTo>
                  <a:close/>
                  <a:moveTo>
                    <a:pt x="2692385" y="3167062"/>
                  </a:moveTo>
                  <a:lnTo>
                    <a:pt x="2692385" y="3264535"/>
                  </a:lnTo>
                  <a:lnTo>
                    <a:pt x="2695241" y="3267393"/>
                  </a:lnTo>
                  <a:lnTo>
                    <a:pt x="2698098" y="3270250"/>
                  </a:lnTo>
                  <a:lnTo>
                    <a:pt x="2705399" y="3276600"/>
                  </a:lnTo>
                  <a:lnTo>
                    <a:pt x="2714921" y="3283903"/>
                  </a:lnTo>
                  <a:lnTo>
                    <a:pt x="2725078" y="3290888"/>
                  </a:lnTo>
                  <a:lnTo>
                    <a:pt x="2737140" y="3297873"/>
                  </a:lnTo>
                  <a:lnTo>
                    <a:pt x="2748884" y="3305175"/>
                  </a:lnTo>
                  <a:lnTo>
                    <a:pt x="2761581" y="3311525"/>
                  </a:lnTo>
                  <a:lnTo>
                    <a:pt x="2773325" y="3317240"/>
                  </a:lnTo>
                  <a:lnTo>
                    <a:pt x="2773325" y="3208337"/>
                  </a:lnTo>
                  <a:lnTo>
                    <a:pt x="2758407" y="3202940"/>
                  </a:lnTo>
                  <a:lnTo>
                    <a:pt x="2744441" y="3196907"/>
                  </a:lnTo>
                  <a:lnTo>
                    <a:pt x="2732379" y="3191510"/>
                  </a:lnTo>
                  <a:lnTo>
                    <a:pt x="2721269" y="3186430"/>
                  </a:lnTo>
                  <a:lnTo>
                    <a:pt x="2712064" y="3180715"/>
                  </a:lnTo>
                  <a:lnTo>
                    <a:pt x="2704446" y="3176270"/>
                  </a:lnTo>
                  <a:lnTo>
                    <a:pt x="2697781" y="3171507"/>
                  </a:lnTo>
                  <a:lnTo>
                    <a:pt x="2692385" y="3167062"/>
                  </a:lnTo>
                  <a:close/>
                  <a:moveTo>
                    <a:pt x="3744614" y="3161665"/>
                  </a:moveTo>
                  <a:lnTo>
                    <a:pt x="3737949" y="3166745"/>
                  </a:lnTo>
                  <a:lnTo>
                    <a:pt x="3730648" y="3171507"/>
                  </a:lnTo>
                  <a:lnTo>
                    <a:pt x="3722713" y="3176587"/>
                  </a:lnTo>
                  <a:lnTo>
                    <a:pt x="3715095" y="3180715"/>
                  </a:lnTo>
                  <a:lnTo>
                    <a:pt x="3706524" y="3185160"/>
                  </a:lnTo>
                  <a:lnTo>
                    <a:pt x="3698907" y="3189287"/>
                  </a:lnTo>
                  <a:lnTo>
                    <a:pt x="3691289" y="3192780"/>
                  </a:lnTo>
                  <a:lnTo>
                    <a:pt x="3683671" y="3195320"/>
                  </a:lnTo>
                  <a:lnTo>
                    <a:pt x="3683671" y="3315018"/>
                  </a:lnTo>
                  <a:lnTo>
                    <a:pt x="3692558" y="3310573"/>
                  </a:lnTo>
                  <a:lnTo>
                    <a:pt x="3701128" y="3305810"/>
                  </a:lnTo>
                  <a:lnTo>
                    <a:pt x="3709381" y="3301048"/>
                  </a:lnTo>
                  <a:lnTo>
                    <a:pt x="3717634" y="3295968"/>
                  </a:lnTo>
                  <a:lnTo>
                    <a:pt x="3725252" y="3290570"/>
                  </a:lnTo>
                  <a:lnTo>
                    <a:pt x="3732235" y="3285490"/>
                  </a:lnTo>
                  <a:lnTo>
                    <a:pt x="3738901" y="3279775"/>
                  </a:lnTo>
                  <a:lnTo>
                    <a:pt x="3744614" y="3275013"/>
                  </a:lnTo>
                  <a:lnTo>
                    <a:pt x="3744614" y="3161665"/>
                  </a:lnTo>
                  <a:close/>
                  <a:moveTo>
                    <a:pt x="771525" y="3136900"/>
                  </a:moveTo>
                  <a:lnTo>
                    <a:pt x="805634" y="3143476"/>
                  </a:lnTo>
                  <a:lnTo>
                    <a:pt x="812009" y="3145042"/>
                  </a:lnTo>
                  <a:lnTo>
                    <a:pt x="818066" y="3146921"/>
                  </a:lnTo>
                  <a:lnTo>
                    <a:pt x="823167" y="3148486"/>
                  </a:lnTo>
                  <a:lnTo>
                    <a:pt x="827311" y="3150365"/>
                  </a:lnTo>
                  <a:lnTo>
                    <a:pt x="831455" y="3152557"/>
                  </a:lnTo>
                  <a:lnTo>
                    <a:pt x="835280" y="3155062"/>
                  </a:lnTo>
                  <a:lnTo>
                    <a:pt x="842612" y="3160072"/>
                  </a:lnTo>
                  <a:lnTo>
                    <a:pt x="845162" y="3162890"/>
                  </a:lnTo>
                  <a:lnTo>
                    <a:pt x="847075" y="3165082"/>
                  </a:lnTo>
                  <a:lnTo>
                    <a:pt x="848669" y="3167587"/>
                  </a:lnTo>
                  <a:lnTo>
                    <a:pt x="849944" y="3170092"/>
                  </a:lnTo>
                  <a:lnTo>
                    <a:pt x="850900" y="3172597"/>
                  </a:lnTo>
                  <a:lnTo>
                    <a:pt x="850900" y="3175416"/>
                  </a:lnTo>
                  <a:lnTo>
                    <a:pt x="850262" y="3177608"/>
                  </a:lnTo>
                  <a:lnTo>
                    <a:pt x="849625" y="3180426"/>
                  </a:lnTo>
                  <a:lnTo>
                    <a:pt x="848031" y="3182618"/>
                  </a:lnTo>
                  <a:lnTo>
                    <a:pt x="846437" y="3185123"/>
                  </a:lnTo>
                  <a:lnTo>
                    <a:pt x="844206" y="3187315"/>
                  </a:lnTo>
                  <a:lnTo>
                    <a:pt x="841656" y="3189820"/>
                  </a:lnTo>
                  <a:lnTo>
                    <a:pt x="838468" y="3191699"/>
                  </a:lnTo>
                  <a:lnTo>
                    <a:pt x="834961" y="3193577"/>
                  </a:lnTo>
                  <a:lnTo>
                    <a:pt x="831136" y="3195143"/>
                  </a:lnTo>
                  <a:lnTo>
                    <a:pt x="826992" y="3197022"/>
                  </a:lnTo>
                  <a:lnTo>
                    <a:pt x="820935" y="3198587"/>
                  </a:lnTo>
                  <a:lnTo>
                    <a:pt x="815197" y="3200153"/>
                  </a:lnTo>
                  <a:lnTo>
                    <a:pt x="808503" y="3201719"/>
                  </a:lnTo>
                  <a:lnTo>
                    <a:pt x="801171" y="3202971"/>
                  </a:lnTo>
                  <a:lnTo>
                    <a:pt x="787145" y="3204537"/>
                  </a:lnTo>
                  <a:lnTo>
                    <a:pt x="771525" y="3205163"/>
                  </a:lnTo>
                  <a:lnTo>
                    <a:pt x="771525" y="3136900"/>
                  </a:lnTo>
                  <a:close/>
                  <a:moveTo>
                    <a:pt x="200025" y="3117850"/>
                  </a:moveTo>
                  <a:lnTo>
                    <a:pt x="200343" y="3123582"/>
                  </a:lnTo>
                  <a:lnTo>
                    <a:pt x="201296" y="3129631"/>
                  </a:lnTo>
                  <a:lnTo>
                    <a:pt x="202567" y="3135044"/>
                  </a:lnTo>
                  <a:lnTo>
                    <a:pt x="204155" y="3141094"/>
                  </a:lnTo>
                  <a:lnTo>
                    <a:pt x="206061" y="3146507"/>
                  </a:lnTo>
                  <a:lnTo>
                    <a:pt x="208285" y="3152238"/>
                  </a:lnTo>
                  <a:lnTo>
                    <a:pt x="211144" y="3157651"/>
                  </a:lnTo>
                  <a:lnTo>
                    <a:pt x="214321" y="3163064"/>
                  </a:lnTo>
                  <a:lnTo>
                    <a:pt x="217816" y="3168795"/>
                  </a:lnTo>
                  <a:lnTo>
                    <a:pt x="221310" y="3173890"/>
                  </a:lnTo>
                  <a:lnTo>
                    <a:pt x="225758" y="3179303"/>
                  </a:lnTo>
                  <a:lnTo>
                    <a:pt x="230206" y="3184715"/>
                  </a:lnTo>
                  <a:lnTo>
                    <a:pt x="235289" y="3189810"/>
                  </a:lnTo>
                  <a:lnTo>
                    <a:pt x="240372" y="3194904"/>
                  </a:lnTo>
                  <a:lnTo>
                    <a:pt x="245773" y="3199999"/>
                  </a:lnTo>
                  <a:lnTo>
                    <a:pt x="251809" y="3205093"/>
                  </a:lnTo>
                  <a:lnTo>
                    <a:pt x="251809" y="3304436"/>
                  </a:lnTo>
                  <a:lnTo>
                    <a:pt x="254032" y="3306983"/>
                  </a:lnTo>
                  <a:lnTo>
                    <a:pt x="256574" y="3309531"/>
                  </a:lnTo>
                  <a:lnTo>
                    <a:pt x="263563" y="3315580"/>
                  </a:lnTo>
                  <a:lnTo>
                    <a:pt x="271823" y="3321948"/>
                  </a:lnTo>
                  <a:lnTo>
                    <a:pt x="281354" y="3328317"/>
                  </a:lnTo>
                  <a:lnTo>
                    <a:pt x="291520" y="3335003"/>
                  </a:lnTo>
                  <a:lnTo>
                    <a:pt x="302639" y="3340734"/>
                  </a:lnTo>
                  <a:lnTo>
                    <a:pt x="313758" y="3346784"/>
                  </a:lnTo>
                  <a:lnTo>
                    <a:pt x="324877" y="3351879"/>
                  </a:lnTo>
                  <a:lnTo>
                    <a:pt x="324877" y="3249352"/>
                  </a:lnTo>
                  <a:lnTo>
                    <a:pt x="341715" y="3256994"/>
                  </a:lnTo>
                  <a:lnTo>
                    <a:pt x="359505" y="3263999"/>
                  </a:lnTo>
                  <a:lnTo>
                    <a:pt x="377931" y="3270685"/>
                  </a:lnTo>
                  <a:lnTo>
                    <a:pt x="397311" y="3277053"/>
                  </a:lnTo>
                  <a:lnTo>
                    <a:pt x="397311" y="3378943"/>
                  </a:lnTo>
                  <a:lnTo>
                    <a:pt x="414783" y="3384038"/>
                  </a:lnTo>
                  <a:lnTo>
                    <a:pt x="432892" y="3388814"/>
                  </a:lnTo>
                  <a:lnTo>
                    <a:pt x="451318" y="3393590"/>
                  </a:lnTo>
                  <a:lnTo>
                    <a:pt x="470379" y="3397729"/>
                  </a:lnTo>
                  <a:lnTo>
                    <a:pt x="470379" y="3296476"/>
                  </a:lnTo>
                  <a:lnTo>
                    <a:pt x="488170" y="3300615"/>
                  </a:lnTo>
                  <a:lnTo>
                    <a:pt x="506278" y="3303799"/>
                  </a:lnTo>
                  <a:lnTo>
                    <a:pt x="524386" y="3306983"/>
                  </a:lnTo>
                  <a:lnTo>
                    <a:pt x="543448" y="3309849"/>
                  </a:lnTo>
                  <a:lnTo>
                    <a:pt x="543448" y="3410465"/>
                  </a:lnTo>
                  <a:lnTo>
                    <a:pt x="561238" y="3412694"/>
                  </a:lnTo>
                  <a:lnTo>
                    <a:pt x="579347" y="3415241"/>
                  </a:lnTo>
                  <a:lnTo>
                    <a:pt x="597455" y="3417152"/>
                  </a:lnTo>
                  <a:lnTo>
                    <a:pt x="615881" y="3418744"/>
                  </a:lnTo>
                  <a:lnTo>
                    <a:pt x="615881" y="3318446"/>
                  </a:lnTo>
                  <a:lnTo>
                    <a:pt x="634307" y="3320038"/>
                  </a:lnTo>
                  <a:lnTo>
                    <a:pt x="652415" y="3320993"/>
                  </a:lnTo>
                  <a:lnTo>
                    <a:pt x="670524" y="3321948"/>
                  </a:lnTo>
                  <a:lnTo>
                    <a:pt x="688950" y="3322585"/>
                  </a:lnTo>
                  <a:lnTo>
                    <a:pt x="688950" y="3422883"/>
                  </a:lnTo>
                  <a:lnTo>
                    <a:pt x="710235" y="3423520"/>
                  </a:lnTo>
                  <a:lnTo>
                    <a:pt x="732155" y="3423520"/>
                  </a:lnTo>
                  <a:lnTo>
                    <a:pt x="762018" y="3423201"/>
                  </a:lnTo>
                  <a:lnTo>
                    <a:pt x="762018" y="3322904"/>
                  </a:lnTo>
                  <a:lnTo>
                    <a:pt x="790928" y="3321948"/>
                  </a:lnTo>
                  <a:lnTo>
                    <a:pt x="818884" y="3320675"/>
                  </a:lnTo>
                  <a:lnTo>
                    <a:pt x="846524" y="3318446"/>
                  </a:lnTo>
                  <a:lnTo>
                    <a:pt x="873845" y="3315899"/>
                  </a:lnTo>
                  <a:lnTo>
                    <a:pt x="900531" y="3312715"/>
                  </a:lnTo>
                  <a:lnTo>
                    <a:pt x="926581" y="3309212"/>
                  </a:lnTo>
                  <a:lnTo>
                    <a:pt x="951996" y="3304755"/>
                  </a:lnTo>
                  <a:lnTo>
                    <a:pt x="976776" y="3299978"/>
                  </a:lnTo>
                  <a:lnTo>
                    <a:pt x="1000921" y="3294884"/>
                  </a:lnTo>
                  <a:lnTo>
                    <a:pt x="1023794" y="3289471"/>
                  </a:lnTo>
                  <a:lnTo>
                    <a:pt x="1046350" y="3283421"/>
                  </a:lnTo>
                  <a:lnTo>
                    <a:pt x="1067953" y="3277053"/>
                  </a:lnTo>
                  <a:lnTo>
                    <a:pt x="1088285" y="3270048"/>
                  </a:lnTo>
                  <a:lnTo>
                    <a:pt x="1108300" y="3263043"/>
                  </a:lnTo>
                  <a:lnTo>
                    <a:pt x="1126726" y="3255083"/>
                  </a:lnTo>
                  <a:lnTo>
                    <a:pt x="1144516" y="3247123"/>
                  </a:lnTo>
                  <a:lnTo>
                    <a:pt x="1144516" y="3349968"/>
                  </a:lnTo>
                  <a:lnTo>
                    <a:pt x="1152459" y="3346147"/>
                  </a:lnTo>
                  <a:lnTo>
                    <a:pt x="1159766" y="3342008"/>
                  </a:lnTo>
                  <a:lnTo>
                    <a:pt x="1167390" y="3337232"/>
                  </a:lnTo>
                  <a:lnTo>
                    <a:pt x="1175015" y="3332456"/>
                  </a:lnTo>
                  <a:lnTo>
                    <a:pt x="1182004" y="3327680"/>
                  </a:lnTo>
                  <a:lnTo>
                    <a:pt x="1188358" y="3322904"/>
                  </a:lnTo>
                  <a:lnTo>
                    <a:pt x="1194076" y="3318446"/>
                  </a:lnTo>
                  <a:lnTo>
                    <a:pt x="1199477" y="3313988"/>
                  </a:lnTo>
                  <a:lnTo>
                    <a:pt x="1199477" y="3215601"/>
                  </a:lnTo>
                  <a:lnTo>
                    <a:pt x="1206784" y="3209870"/>
                  </a:lnTo>
                  <a:lnTo>
                    <a:pt x="1213455" y="3204457"/>
                  </a:lnTo>
                  <a:lnTo>
                    <a:pt x="1220126" y="3198725"/>
                  </a:lnTo>
                  <a:lnTo>
                    <a:pt x="1226163" y="3192994"/>
                  </a:lnTo>
                  <a:lnTo>
                    <a:pt x="1232199" y="3186944"/>
                  </a:lnTo>
                  <a:lnTo>
                    <a:pt x="1237282" y="3181531"/>
                  </a:lnTo>
                  <a:lnTo>
                    <a:pt x="1242047" y="3175163"/>
                  </a:lnTo>
                  <a:lnTo>
                    <a:pt x="1246177" y="3169114"/>
                  </a:lnTo>
                  <a:lnTo>
                    <a:pt x="1250307" y="3162745"/>
                  </a:lnTo>
                  <a:lnTo>
                    <a:pt x="1253802" y="3157014"/>
                  </a:lnTo>
                  <a:lnTo>
                    <a:pt x="1256661" y="3150646"/>
                  </a:lnTo>
                  <a:lnTo>
                    <a:pt x="1258885" y="3144278"/>
                  </a:lnTo>
                  <a:lnTo>
                    <a:pt x="1260791" y="3137910"/>
                  </a:lnTo>
                  <a:lnTo>
                    <a:pt x="1262379" y="3131223"/>
                  </a:lnTo>
                  <a:lnTo>
                    <a:pt x="1263332" y="3124855"/>
                  </a:lnTo>
                  <a:lnTo>
                    <a:pt x="1263650" y="3118169"/>
                  </a:lnTo>
                  <a:lnTo>
                    <a:pt x="1263650" y="3251581"/>
                  </a:lnTo>
                  <a:lnTo>
                    <a:pt x="1263332" y="3251899"/>
                  </a:lnTo>
                  <a:lnTo>
                    <a:pt x="1263332" y="3255720"/>
                  </a:lnTo>
                  <a:lnTo>
                    <a:pt x="1263015" y="3259859"/>
                  </a:lnTo>
                  <a:lnTo>
                    <a:pt x="1262379" y="3264635"/>
                  </a:lnTo>
                  <a:lnTo>
                    <a:pt x="1261426" y="3269730"/>
                  </a:lnTo>
                  <a:lnTo>
                    <a:pt x="1260155" y="3274506"/>
                  </a:lnTo>
                  <a:lnTo>
                    <a:pt x="1258567" y="3279600"/>
                  </a:lnTo>
                  <a:lnTo>
                    <a:pt x="1256661" y="3284377"/>
                  </a:lnTo>
                  <a:lnTo>
                    <a:pt x="1254119" y="3289153"/>
                  </a:lnTo>
                  <a:lnTo>
                    <a:pt x="1251896" y="3294247"/>
                  </a:lnTo>
                  <a:lnTo>
                    <a:pt x="1248719" y="3299023"/>
                  </a:lnTo>
                  <a:lnTo>
                    <a:pt x="1245542" y="3303162"/>
                  </a:lnTo>
                  <a:lnTo>
                    <a:pt x="1242365" y="3307939"/>
                  </a:lnTo>
                  <a:lnTo>
                    <a:pt x="1238552" y="3312715"/>
                  </a:lnTo>
                  <a:lnTo>
                    <a:pt x="1234423" y="3317172"/>
                  </a:lnTo>
                  <a:lnTo>
                    <a:pt x="1225845" y="3326088"/>
                  </a:lnTo>
                  <a:lnTo>
                    <a:pt x="1215997" y="3335003"/>
                  </a:lnTo>
                  <a:lnTo>
                    <a:pt x="1204877" y="3343600"/>
                  </a:lnTo>
                  <a:lnTo>
                    <a:pt x="1192488" y="3351879"/>
                  </a:lnTo>
                  <a:lnTo>
                    <a:pt x="1179462" y="3360157"/>
                  </a:lnTo>
                  <a:lnTo>
                    <a:pt x="1165802" y="3367799"/>
                  </a:lnTo>
                  <a:lnTo>
                    <a:pt x="1150870" y="3375122"/>
                  </a:lnTo>
                  <a:lnTo>
                    <a:pt x="1134986" y="3382764"/>
                  </a:lnTo>
                  <a:lnTo>
                    <a:pt x="1118466" y="3389769"/>
                  </a:lnTo>
                  <a:lnTo>
                    <a:pt x="1100993" y="3396137"/>
                  </a:lnTo>
                  <a:lnTo>
                    <a:pt x="1082567" y="3402824"/>
                  </a:lnTo>
                  <a:lnTo>
                    <a:pt x="1063506" y="3408873"/>
                  </a:lnTo>
                  <a:lnTo>
                    <a:pt x="1043491" y="3414286"/>
                  </a:lnTo>
                  <a:lnTo>
                    <a:pt x="1022841" y="3420017"/>
                  </a:lnTo>
                  <a:lnTo>
                    <a:pt x="1001874" y="3424794"/>
                  </a:lnTo>
                  <a:lnTo>
                    <a:pt x="979953" y="3429570"/>
                  </a:lnTo>
                  <a:lnTo>
                    <a:pt x="957397" y="3433709"/>
                  </a:lnTo>
                  <a:lnTo>
                    <a:pt x="934524" y="3437848"/>
                  </a:lnTo>
                  <a:lnTo>
                    <a:pt x="910697" y="3441032"/>
                  </a:lnTo>
                  <a:lnTo>
                    <a:pt x="886235" y="3444216"/>
                  </a:lnTo>
                  <a:lnTo>
                    <a:pt x="861773" y="3446764"/>
                  </a:lnTo>
                  <a:lnTo>
                    <a:pt x="836675" y="3448992"/>
                  </a:lnTo>
                  <a:lnTo>
                    <a:pt x="810942" y="3450584"/>
                  </a:lnTo>
                  <a:lnTo>
                    <a:pt x="784892" y="3451540"/>
                  </a:lnTo>
                  <a:lnTo>
                    <a:pt x="758841" y="3452495"/>
                  </a:lnTo>
                  <a:lnTo>
                    <a:pt x="732155" y="3452813"/>
                  </a:lnTo>
                  <a:lnTo>
                    <a:pt x="704834" y="3452495"/>
                  </a:lnTo>
                  <a:lnTo>
                    <a:pt x="677513" y="3451540"/>
                  </a:lnTo>
                  <a:lnTo>
                    <a:pt x="651145" y="3450584"/>
                  </a:lnTo>
                  <a:lnTo>
                    <a:pt x="625094" y="3448356"/>
                  </a:lnTo>
                  <a:lnTo>
                    <a:pt x="599361" y="3446445"/>
                  </a:lnTo>
                  <a:lnTo>
                    <a:pt x="574264" y="3443579"/>
                  </a:lnTo>
                  <a:lnTo>
                    <a:pt x="549484" y="3440395"/>
                  </a:lnTo>
                  <a:lnTo>
                    <a:pt x="525339" y="3436893"/>
                  </a:lnTo>
                  <a:lnTo>
                    <a:pt x="501513" y="3433072"/>
                  </a:lnTo>
                  <a:lnTo>
                    <a:pt x="478639" y="3428296"/>
                  </a:lnTo>
                  <a:lnTo>
                    <a:pt x="456718" y="3423520"/>
                  </a:lnTo>
                  <a:lnTo>
                    <a:pt x="434798" y="3418425"/>
                  </a:lnTo>
                  <a:lnTo>
                    <a:pt x="413830" y="3412694"/>
                  </a:lnTo>
                  <a:lnTo>
                    <a:pt x="394134" y="3406963"/>
                  </a:lnTo>
                  <a:lnTo>
                    <a:pt x="374755" y="3400595"/>
                  </a:lnTo>
                  <a:lnTo>
                    <a:pt x="356329" y="3393908"/>
                  </a:lnTo>
                  <a:lnTo>
                    <a:pt x="338538" y="3386585"/>
                  </a:lnTo>
                  <a:lnTo>
                    <a:pt x="322018" y="3379580"/>
                  </a:lnTo>
                  <a:lnTo>
                    <a:pt x="306134" y="3372257"/>
                  </a:lnTo>
                  <a:lnTo>
                    <a:pt x="291520" y="3364296"/>
                  </a:lnTo>
                  <a:lnTo>
                    <a:pt x="277542" y="3356018"/>
                  </a:lnTo>
                  <a:lnTo>
                    <a:pt x="264834" y="3347421"/>
                  </a:lnTo>
                  <a:lnTo>
                    <a:pt x="253079" y="3338824"/>
                  </a:lnTo>
                  <a:lnTo>
                    <a:pt x="242278" y="3330227"/>
                  </a:lnTo>
                  <a:lnTo>
                    <a:pt x="237513" y="3325451"/>
                  </a:lnTo>
                  <a:lnTo>
                    <a:pt x="232747" y="3320675"/>
                  </a:lnTo>
                  <a:lnTo>
                    <a:pt x="228617" y="3316217"/>
                  </a:lnTo>
                  <a:lnTo>
                    <a:pt x="224487" y="3311441"/>
                  </a:lnTo>
                  <a:lnTo>
                    <a:pt x="220993" y="3306983"/>
                  </a:lnTo>
                  <a:lnTo>
                    <a:pt x="217498" y="3302207"/>
                  </a:lnTo>
                  <a:lnTo>
                    <a:pt x="214321" y="3297431"/>
                  </a:lnTo>
                  <a:lnTo>
                    <a:pt x="211462" y="3292337"/>
                  </a:lnTo>
                  <a:lnTo>
                    <a:pt x="208921" y="3287561"/>
                  </a:lnTo>
                  <a:lnTo>
                    <a:pt x="206697" y="3282148"/>
                  </a:lnTo>
                  <a:lnTo>
                    <a:pt x="204791" y="3277690"/>
                  </a:lnTo>
                  <a:lnTo>
                    <a:pt x="203202" y="3272277"/>
                  </a:lnTo>
                  <a:lnTo>
                    <a:pt x="201931" y="3267183"/>
                  </a:lnTo>
                  <a:lnTo>
                    <a:pt x="201296" y="3262088"/>
                  </a:lnTo>
                  <a:lnTo>
                    <a:pt x="200978" y="3256994"/>
                  </a:lnTo>
                  <a:lnTo>
                    <a:pt x="200343" y="3251899"/>
                  </a:lnTo>
                  <a:lnTo>
                    <a:pt x="200025" y="3251899"/>
                  </a:lnTo>
                  <a:lnTo>
                    <a:pt x="200025" y="3117850"/>
                  </a:lnTo>
                  <a:close/>
                  <a:moveTo>
                    <a:pt x="1263332" y="3111818"/>
                  </a:moveTo>
                  <a:lnTo>
                    <a:pt x="1263650" y="3117533"/>
                  </a:lnTo>
                  <a:lnTo>
                    <a:pt x="1263332" y="3119438"/>
                  </a:lnTo>
                  <a:lnTo>
                    <a:pt x="1263332" y="3116263"/>
                  </a:lnTo>
                  <a:lnTo>
                    <a:pt x="1263332" y="3111818"/>
                  </a:lnTo>
                  <a:close/>
                  <a:moveTo>
                    <a:pt x="1263253" y="3110548"/>
                  </a:moveTo>
                  <a:lnTo>
                    <a:pt x="1263332" y="3111183"/>
                  </a:lnTo>
                  <a:lnTo>
                    <a:pt x="1263332" y="3111818"/>
                  </a:lnTo>
                  <a:lnTo>
                    <a:pt x="1263253" y="3110548"/>
                  </a:lnTo>
                  <a:close/>
                  <a:moveTo>
                    <a:pt x="1892592" y="3107220"/>
                  </a:moveTo>
                  <a:lnTo>
                    <a:pt x="1892592" y="3210034"/>
                  </a:lnTo>
                  <a:lnTo>
                    <a:pt x="1913877" y="3210983"/>
                  </a:lnTo>
                  <a:lnTo>
                    <a:pt x="1935480" y="3210983"/>
                  </a:lnTo>
                  <a:lnTo>
                    <a:pt x="1965343" y="3210667"/>
                  </a:lnTo>
                  <a:lnTo>
                    <a:pt x="1965343" y="3107537"/>
                  </a:lnTo>
                  <a:lnTo>
                    <a:pt x="1935480" y="3107853"/>
                  </a:lnTo>
                  <a:lnTo>
                    <a:pt x="1913877" y="3107853"/>
                  </a:lnTo>
                  <a:lnTo>
                    <a:pt x="1892592" y="3107220"/>
                  </a:lnTo>
                  <a:close/>
                  <a:moveTo>
                    <a:pt x="200819" y="3107046"/>
                  </a:moveTo>
                  <a:lnTo>
                    <a:pt x="200378" y="3110133"/>
                  </a:lnTo>
                  <a:lnTo>
                    <a:pt x="200025" y="3115072"/>
                  </a:lnTo>
                  <a:lnTo>
                    <a:pt x="200025" y="3110751"/>
                  </a:lnTo>
                  <a:lnTo>
                    <a:pt x="200819" y="3107046"/>
                  </a:lnTo>
                  <a:close/>
                  <a:moveTo>
                    <a:pt x="2489519" y="3103562"/>
                  </a:moveTo>
                  <a:lnTo>
                    <a:pt x="2490471" y="3109906"/>
                  </a:lnTo>
                  <a:lnTo>
                    <a:pt x="2490788" y="3116568"/>
                  </a:lnTo>
                  <a:lnTo>
                    <a:pt x="2490788" y="3252652"/>
                  </a:lnTo>
                  <a:lnTo>
                    <a:pt x="2490471" y="3252969"/>
                  </a:lnTo>
                  <a:lnTo>
                    <a:pt x="2489836" y="3260899"/>
                  </a:lnTo>
                  <a:lnTo>
                    <a:pt x="2489519" y="3265657"/>
                  </a:lnTo>
                  <a:lnTo>
                    <a:pt x="2488250" y="3270733"/>
                  </a:lnTo>
                  <a:lnTo>
                    <a:pt x="2487298" y="3275491"/>
                  </a:lnTo>
                  <a:lnTo>
                    <a:pt x="2485711" y="3280566"/>
                  </a:lnTo>
                  <a:lnTo>
                    <a:pt x="2483490" y="3285325"/>
                  </a:lnTo>
                  <a:lnTo>
                    <a:pt x="2481269" y="3290083"/>
                  </a:lnTo>
                  <a:lnTo>
                    <a:pt x="2479048" y="3294841"/>
                  </a:lnTo>
                  <a:lnTo>
                    <a:pt x="2475874" y="3299599"/>
                  </a:lnTo>
                  <a:lnTo>
                    <a:pt x="2472701" y="3304357"/>
                  </a:lnTo>
                  <a:lnTo>
                    <a:pt x="2469528" y="3309115"/>
                  </a:lnTo>
                  <a:lnTo>
                    <a:pt x="2465403" y="3313874"/>
                  </a:lnTo>
                  <a:lnTo>
                    <a:pt x="2461595" y="3317997"/>
                  </a:lnTo>
                  <a:lnTo>
                    <a:pt x="2453028" y="3327196"/>
                  </a:lnTo>
                  <a:lnTo>
                    <a:pt x="2443191" y="3335761"/>
                  </a:lnTo>
                  <a:lnTo>
                    <a:pt x="2432086" y="3344643"/>
                  </a:lnTo>
                  <a:lnTo>
                    <a:pt x="2419710" y="3352891"/>
                  </a:lnTo>
                  <a:lnTo>
                    <a:pt x="2406701" y="3360504"/>
                  </a:lnTo>
                  <a:lnTo>
                    <a:pt x="2393056" y="3368434"/>
                  </a:lnTo>
                  <a:lnTo>
                    <a:pt x="2378143" y="3376047"/>
                  </a:lnTo>
                  <a:lnTo>
                    <a:pt x="2362277" y="3383660"/>
                  </a:lnTo>
                  <a:lnTo>
                    <a:pt x="2345777" y="3390322"/>
                  </a:lnTo>
                  <a:lnTo>
                    <a:pt x="2328325" y="3396983"/>
                  </a:lnTo>
                  <a:lnTo>
                    <a:pt x="2309921" y="3403327"/>
                  </a:lnTo>
                  <a:lnTo>
                    <a:pt x="2290882" y="3409671"/>
                  </a:lnTo>
                  <a:lnTo>
                    <a:pt x="2270892" y="3415064"/>
                  </a:lnTo>
                  <a:lnTo>
                    <a:pt x="2250267" y="3420139"/>
                  </a:lnTo>
                  <a:lnTo>
                    <a:pt x="2229324" y="3425215"/>
                  </a:lnTo>
                  <a:lnTo>
                    <a:pt x="2207430" y="3429973"/>
                  </a:lnTo>
                  <a:lnTo>
                    <a:pt x="2184901" y="3434414"/>
                  </a:lnTo>
                  <a:lnTo>
                    <a:pt x="2162054" y="3437903"/>
                  </a:lnTo>
                  <a:lnTo>
                    <a:pt x="2138256" y="3441393"/>
                  </a:lnTo>
                  <a:lnTo>
                    <a:pt x="2113823" y="3444565"/>
                  </a:lnTo>
                  <a:lnTo>
                    <a:pt x="2089390" y="3447102"/>
                  </a:lnTo>
                  <a:lnTo>
                    <a:pt x="2064323" y="3449006"/>
                  </a:lnTo>
                  <a:lnTo>
                    <a:pt x="2038621" y="3450909"/>
                  </a:lnTo>
                  <a:lnTo>
                    <a:pt x="2012601" y="3452178"/>
                  </a:lnTo>
                  <a:lnTo>
                    <a:pt x="1986582" y="3452812"/>
                  </a:lnTo>
                  <a:lnTo>
                    <a:pt x="1959928" y="3452812"/>
                  </a:lnTo>
                  <a:lnTo>
                    <a:pt x="1932639" y="3452812"/>
                  </a:lnTo>
                  <a:lnTo>
                    <a:pt x="1905350" y="3452178"/>
                  </a:lnTo>
                  <a:lnTo>
                    <a:pt x="1879014" y="3450592"/>
                  </a:lnTo>
                  <a:lnTo>
                    <a:pt x="1852994" y="3449006"/>
                  </a:lnTo>
                  <a:lnTo>
                    <a:pt x="1827292" y="3446468"/>
                  </a:lnTo>
                  <a:lnTo>
                    <a:pt x="1802224" y="3443930"/>
                  </a:lnTo>
                  <a:lnTo>
                    <a:pt x="1777157" y="3441075"/>
                  </a:lnTo>
                  <a:lnTo>
                    <a:pt x="1753359" y="3437269"/>
                  </a:lnTo>
                  <a:lnTo>
                    <a:pt x="1729560" y="3433145"/>
                  </a:lnTo>
                  <a:lnTo>
                    <a:pt x="1706714" y="3428704"/>
                  </a:lnTo>
                  <a:lnTo>
                    <a:pt x="1684502" y="3424263"/>
                  </a:lnTo>
                  <a:lnTo>
                    <a:pt x="1662925" y="3418871"/>
                  </a:lnTo>
                  <a:lnTo>
                    <a:pt x="1641983" y="3413478"/>
                  </a:lnTo>
                  <a:lnTo>
                    <a:pt x="1622309" y="3407134"/>
                  </a:lnTo>
                  <a:lnTo>
                    <a:pt x="1602953" y="3400790"/>
                  </a:lnTo>
                  <a:lnTo>
                    <a:pt x="1584549" y="3394445"/>
                  </a:lnTo>
                  <a:lnTo>
                    <a:pt x="1566780" y="3387467"/>
                  </a:lnTo>
                  <a:lnTo>
                    <a:pt x="1550280" y="3380488"/>
                  </a:lnTo>
                  <a:lnTo>
                    <a:pt x="1534414" y="3372558"/>
                  </a:lnTo>
                  <a:lnTo>
                    <a:pt x="1519501" y="3364945"/>
                  </a:lnTo>
                  <a:lnTo>
                    <a:pt x="1505539" y="3356697"/>
                  </a:lnTo>
                  <a:lnTo>
                    <a:pt x="1493164" y="3348450"/>
                  </a:lnTo>
                  <a:lnTo>
                    <a:pt x="1481106" y="3339885"/>
                  </a:lnTo>
                  <a:lnTo>
                    <a:pt x="1470635" y="3330686"/>
                  </a:lnTo>
                  <a:lnTo>
                    <a:pt x="1465875" y="3326245"/>
                  </a:lnTo>
                  <a:lnTo>
                    <a:pt x="1461116" y="3321487"/>
                  </a:lnTo>
                  <a:lnTo>
                    <a:pt x="1456673" y="3317363"/>
                  </a:lnTo>
                  <a:lnTo>
                    <a:pt x="1452866" y="3312605"/>
                  </a:lnTo>
                  <a:lnTo>
                    <a:pt x="1449375" y="3307847"/>
                  </a:lnTo>
                  <a:lnTo>
                    <a:pt x="1445885" y="3303088"/>
                  </a:lnTo>
                  <a:lnTo>
                    <a:pt x="1442712" y="3298013"/>
                  </a:lnTo>
                  <a:lnTo>
                    <a:pt x="1439856" y="3293255"/>
                  </a:lnTo>
                  <a:lnTo>
                    <a:pt x="1437000" y="3288497"/>
                  </a:lnTo>
                  <a:lnTo>
                    <a:pt x="1435096" y="3283421"/>
                  </a:lnTo>
                  <a:lnTo>
                    <a:pt x="1433192" y="3278346"/>
                  </a:lnTo>
                  <a:lnTo>
                    <a:pt x="1431606" y="3273588"/>
                  </a:lnTo>
                  <a:lnTo>
                    <a:pt x="1430337" y="3268512"/>
                  </a:lnTo>
                  <a:lnTo>
                    <a:pt x="1429702" y="3263437"/>
                  </a:lnTo>
                  <a:lnTo>
                    <a:pt x="1429385" y="3258044"/>
                  </a:lnTo>
                  <a:lnTo>
                    <a:pt x="1428750" y="3252969"/>
                  </a:lnTo>
                  <a:lnTo>
                    <a:pt x="1428750" y="3155268"/>
                  </a:lnTo>
                  <a:lnTo>
                    <a:pt x="1438269" y="3162881"/>
                  </a:lnTo>
                  <a:lnTo>
                    <a:pt x="1449058" y="3170177"/>
                  </a:lnTo>
                  <a:lnTo>
                    <a:pt x="1459846" y="3177473"/>
                  </a:lnTo>
                  <a:lnTo>
                    <a:pt x="1471270" y="3184134"/>
                  </a:lnTo>
                  <a:lnTo>
                    <a:pt x="1483645" y="3190795"/>
                  </a:lnTo>
                  <a:lnTo>
                    <a:pt x="1496337" y="3197140"/>
                  </a:lnTo>
                  <a:lnTo>
                    <a:pt x="1509347" y="3203484"/>
                  </a:lnTo>
                  <a:lnTo>
                    <a:pt x="1522674" y="3209194"/>
                  </a:lnTo>
                  <a:lnTo>
                    <a:pt x="1536953" y="3215221"/>
                  </a:lnTo>
                  <a:lnTo>
                    <a:pt x="1550915" y="3220613"/>
                  </a:lnTo>
                  <a:lnTo>
                    <a:pt x="1566145" y="3226006"/>
                  </a:lnTo>
                  <a:lnTo>
                    <a:pt x="1581376" y="3231081"/>
                  </a:lnTo>
                  <a:lnTo>
                    <a:pt x="1597242" y="3235839"/>
                  </a:lnTo>
                  <a:lnTo>
                    <a:pt x="1612790" y="3240598"/>
                  </a:lnTo>
                  <a:lnTo>
                    <a:pt x="1628973" y="3244721"/>
                  </a:lnTo>
                  <a:lnTo>
                    <a:pt x="1646108" y="3248845"/>
                  </a:lnTo>
                  <a:lnTo>
                    <a:pt x="1662608" y="3252652"/>
                  </a:lnTo>
                  <a:lnTo>
                    <a:pt x="1680060" y="3256141"/>
                  </a:lnTo>
                  <a:lnTo>
                    <a:pt x="1697195" y="3259313"/>
                  </a:lnTo>
                  <a:lnTo>
                    <a:pt x="1714964" y="3262485"/>
                  </a:lnTo>
                  <a:lnTo>
                    <a:pt x="1732733" y="3265657"/>
                  </a:lnTo>
                  <a:lnTo>
                    <a:pt x="1750820" y="3268195"/>
                  </a:lnTo>
                  <a:lnTo>
                    <a:pt x="1768907" y="3270416"/>
                  </a:lnTo>
                  <a:lnTo>
                    <a:pt x="1786993" y="3272636"/>
                  </a:lnTo>
                  <a:lnTo>
                    <a:pt x="1805715" y="3274857"/>
                  </a:lnTo>
                  <a:lnTo>
                    <a:pt x="1824119" y="3276443"/>
                  </a:lnTo>
                  <a:lnTo>
                    <a:pt x="1842840" y="3277394"/>
                  </a:lnTo>
                  <a:lnTo>
                    <a:pt x="1861561" y="3278663"/>
                  </a:lnTo>
                  <a:lnTo>
                    <a:pt x="1880283" y="3279615"/>
                  </a:lnTo>
                  <a:lnTo>
                    <a:pt x="1898687" y="3280249"/>
                  </a:lnTo>
                  <a:lnTo>
                    <a:pt x="1917725" y="3280566"/>
                  </a:lnTo>
                  <a:lnTo>
                    <a:pt x="1936129" y="3280566"/>
                  </a:lnTo>
                  <a:lnTo>
                    <a:pt x="1958658" y="3280566"/>
                  </a:lnTo>
                  <a:lnTo>
                    <a:pt x="1981187" y="3280249"/>
                  </a:lnTo>
                  <a:lnTo>
                    <a:pt x="2003399" y="3278980"/>
                  </a:lnTo>
                  <a:lnTo>
                    <a:pt x="2025928" y="3278029"/>
                  </a:lnTo>
                  <a:lnTo>
                    <a:pt x="2048140" y="3276443"/>
                  </a:lnTo>
                  <a:lnTo>
                    <a:pt x="2070034" y="3274222"/>
                  </a:lnTo>
                  <a:lnTo>
                    <a:pt x="2092246" y="3272002"/>
                  </a:lnTo>
                  <a:lnTo>
                    <a:pt x="2114458" y="3269464"/>
                  </a:lnTo>
                  <a:lnTo>
                    <a:pt x="2135718" y="3266609"/>
                  </a:lnTo>
                  <a:lnTo>
                    <a:pt x="2157295" y="3263437"/>
                  </a:lnTo>
                  <a:lnTo>
                    <a:pt x="2178237" y="3259313"/>
                  </a:lnTo>
                  <a:lnTo>
                    <a:pt x="2198545" y="3255507"/>
                  </a:lnTo>
                  <a:lnTo>
                    <a:pt x="2219170" y="3251066"/>
                  </a:lnTo>
                  <a:lnTo>
                    <a:pt x="2239161" y="3246307"/>
                  </a:lnTo>
                  <a:lnTo>
                    <a:pt x="2258517" y="3241232"/>
                  </a:lnTo>
                  <a:lnTo>
                    <a:pt x="2277555" y="3235839"/>
                  </a:lnTo>
                  <a:lnTo>
                    <a:pt x="2295959" y="3230130"/>
                  </a:lnTo>
                  <a:lnTo>
                    <a:pt x="2314046" y="3223785"/>
                  </a:lnTo>
                  <a:lnTo>
                    <a:pt x="2331498" y="3217441"/>
                  </a:lnTo>
                  <a:lnTo>
                    <a:pt x="2348316" y="3210780"/>
                  </a:lnTo>
                  <a:lnTo>
                    <a:pt x="2364498" y="3203801"/>
                  </a:lnTo>
                  <a:lnTo>
                    <a:pt x="2380047" y="3196188"/>
                  </a:lnTo>
                  <a:lnTo>
                    <a:pt x="2394643" y="3188575"/>
                  </a:lnTo>
                  <a:lnTo>
                    <a:pt x="2408605" y="3180645"/>
                  </a:lnTo>
                  <a:lnTo>
                    <a:pt x="2422249" y="3171763"/>
                  </a:lnTo>
                  <a:lnTo>
                    <a:pt x="2434307" y="3163198"/>
                  </a:lnTo>
                  <a:lnTo>
                    <a:pt x="2445730" y="3153999"/>
                  </a:lnTo>
                  <a:lnTo>
                    <a:pt x="2456518" y="3144800"/>
                  </a:lnTo>
                  <a:lnTo>
                    <a:pt x="2466355" y="3134966"/>
                  </a:lnTo>
                  <a:lnTo>
                    <a:pt x="2471115" y="3129574"/>
                  </a:lnTo>
                  <a:lnTo>
                    <a:pt x="2474922" y="3124498"/>
                  </a:lnTo>
                  <a:lnTo>
                    <a:pt x="2479365" y="3119423"/>
                  </a:lnTo>
                  <a:lnTo>
                    <a:pt x="2482855" y="3114347"/>
                  </a:lnTo>
                  <a:lnTo>
                    <a:pt x="2486346" y="3108955"/>
                  </a:lnTo>
                  <a:lnTo>
                    <a:pt x="2489519" y="3103562"/>
                  </a:lnTo>
                  <a:close/>
                  <a:moveTo>
                    <a:pt x="201789" y="3100564"/>
                  </a:moveTo>
                  <a:lnTo>
                    <a:pt x="201084" y="3105812"/>
                  </a:lnTo>
                  <a:lnTo>
                    <a:pt x="200819" y="3107046"/>
                  </a:lnTo>
                  <a:lnTo>
                    <a:pt x="201084" y="3105194"/>
                  </a:lnTo>
                  <a:lnTo>
                    <a:pt x="201789" y="3100564"/>
                  </a:lnTo>
                  <a:close/>
                  <a:moveTo>
                    <a:pt x="1260475" y="3095625"/>
                  </a:moveTo>
                  <a:lnTo>
                    <a:pt x="1262062" y="3101340"/>
                  </a:lnTo>
                  <a:lnTo>
                    <a:pt x="1263015" y="3106738"/>
                  </a:lnTo>
                  <a:lnTo>
                    <a:pt x="1263253" y="3110548"/>
                  </a:lnTo>
                  <a:lnTo>
                    <a:pt x="1262698" y="3106103"/>
                  </a:lnTo>
                  <a:lnTo>
                    <a:pt x="1261745" y="3100705"/>
                  </a:lnTo>
                  <a:lnTo>
                    <a:pt x="1260475" y="3095625"/>
                  </a:lnTo>
                  <a:close/>
                  <a:moveTo>
                    <a:pt x="1746773" y="3094566"/>
                  </a:moveTo>
                  <a:lnTo>
                    <a:pt x="1746773" y="3198013"/>
                  </a:lnTo>
                  <a:lnTo>
                    <a:pt x="1764563" y="3200227"/>
                  </a:lnTo>
                  <a:lnTo>
                    <a:pt x="1782671" y="3202758"/>
                  </a:lnTo>
                  <a:lnTo>
                    <a:pt x="1800780" y="3204656"/>
                  </a:lnTo>
                  <a:lnTo>
                    <a:pt x="1819841" y="3206238"/>
                  </a:lnTo>
                  <a:lnTo>
                    <a:pt x="1819841" y="3102791"/>
                  </a:lnTo>
                  <a:lnTo>
                    <a:pt x="1800780" y="3101210"/>
                  </a:lnTo>
                  <a:lnTo>
                    <a:pt x="1782671" y="3099312"/>
                  </a:lnTo>
                  <a:lnTo>
                    <a:pt x="1764563" y="3097097"/>
                  </a:lnTo>
                  <a:lnTo>
                    <a:pt x="1746773" y="3094566"/>
                  </a:lnTo>
                  <a:close/>
                  <a:moveTo>
                    <a:pt x="1600953" y="3061666"/>
                  </a:moveTo>
                  <a:lnTo>
                    <a:pt x="1600953" y="3166378"/>
                  </a:lnTo>
                  <a:lnTo>
                    <a:pt x="1618744" y="3171756"/>
                  </a:lnTo>
                  <a:lnTo>
                    <a:pt x="1636217" y="3176501"/>
                  </a:lnTo>
                  <a:lnTo>
                    <a:pt x="1654960" y="3180930"/>
                  </a:lnTo>
                  <a:lnTo>
                    <a:pt x="1673704" y="3185042"/>
                  </a:lnTo>
                  <a:lnTo>
                    <a:pt x="1673704" y="3080963"/>
                  </a:lnTo>
                  <a:lnTo>
                    <a:pt x="1654960" y="3076534"/>
                  </a:lnTo>
                  <a:lnTo>
                    <a:pt x="1636217" y="3071789"/>
                  </a:lnTo>
                  <a:lnTo>
                    <a:pt x="1618108" y="3066728"/>
                  </a:lnTo>
                  <a:lnTo>
                    <a:pt x="1600953" y="3061666"/>
                  </a:lnTo>
                  <a:close/>
                  <a:moveTo>
                    <a:pt x="3151360" y="3046095"/>
                  </a:moveTo>
                  <a:lnTo>
                    <a:pt x="3151360" y="3160713"/>
                  </a:lnTo>
                  <a:lnTo>
                    <a:pt x="3174848" y="3161665"/>
                  </a:lnTo>
                  <a:lnTo>
                    <a:pt x="3198972" y="3161665"/>
                  </a:lnTo>
                  <a:lnTo>
                    <a:pt x="3231983" y="3161348"/>
                  </a:lnTo>
                  <a:lnTo>
                    <a:pt x="3231983" y="3046413"/>
                  </a:lnTo>
                  <a:lnTo>
                    <a:pt x="3198972" y="3046730"/>
                  </a:lnTo>
                  <a:lnTo>
                    <a:pt x="3174848" y="3046413"/>
                  </a:lnTo>
                  <a:lnTo>
                    <a:pt x="3151360" y="3046095"/>
                  </a:lnTo>
                  <a:close/>
                  <a:moveTo>
                    <a:pt x="3815080" y="3040062"/>
                  </a:moveTo>
                  <a:lnTo>
                    <a:pt x="3816033" y="3047365"/>
                  </a:lnTo>
                  <a:lnTo>
                    <a:pt x="3816350" y="3054985"/>
                  </a:lnTo>
                  <a:lnTo>
                    <a:pt x="3816350" y="3206115"/>
                  </a:lnTo>
                  <a:lnTo>
                    <a:pt x="3816033" y="3206432"/>
                  </a:lnTo>
                  <a:lnTo>
                    <a:pt x="3815398" y="3214687"/>
                  </a:lnTo>
                  <a:lnTo>
                    <a:pt x="3814763" y="3220720"/>
                  </a:lnTo>
                  <a:lnTo>
                    <a:pt x="3813493" y="3226117"/>
                  </a:lnTo>
                  <a:lnTo>
                    <a:pt x="3811906" y="3231197"/>
                  </a:lnTo>
                  <a:lnTo>
                    <a:pt x="3810319" y="3236912"/>
                  </a:lnTo>
                  <a:lnTo>
                    <a:pt x="3808097" y="3242310"/>
                  </a:lnTo>
                  <a:lnTo>
                    <a:pt x="3805558" y="3248025"/>
                  </a:lnTo>
                  <a:lnTo>
                    <a:pt x="3803019" y="3253105"/>
                  </a:lnTo>
                  <a:lnTo>
                    <a:pt x="3799844" y="3258185"/>
                  </a:lnTo>
                  <a:lnTo>
                    <a:pt x="3796036" y="3263583"/>
                  </a:lnTo>
                  <a:lnTo>
                    <a:pt x="3792226" y="3268663"/>
                  </a:lnTo>
                  <a:lnTo>
                    <a:pt x="3788418" y="3274060"/>
                  </a:lnTo>
                  <a:lnTo>
                    <a:pt x="3783974" y="3278823"/>
                  </a:lnTo>
                  <a:lnTo>
                    <a:pt x="3779212" y="3283903"/>
                  </a:lnTo>
                  <a:lnTo>
                    <a:pt x="3774134" y="3288983"/>
                  </a:lnTo>
                  <a:lnTo>
                    <a:pt x="3768420" y="3293745"/>
                  </a:lnTo>
                  <a:lnTo>
                    <a:pt x="3763024" y="3298508"/>
                  </a:lnTo>
                  <a:lnTo>
                    <a:pt x="3750963" y="3307715"/>
                  </a:lnTo>
                  <a:lnTo>
                    <a:pt x="3737314" y="3317240"/>
                  </a:lnTo>
                  <a:lnTo>
                    <a:pt x="3722713" y="3326448"/>
                  </a:lnTo>
                  <a:lnTo>
                    <a:pt x="3707477" y="3335020"/>
                  </a:lnTo>
                  <a:lnTo>
                    <a:pt x="3690971" y="3343275"/>
                  </a:lnTo>
                  <a:lnTo>
                    <a:pt x="3673513" y="3351213"/>
                  </a:lnTo>
                  <a:lnTo>
                    <a:pt x="3655103" y="3359150"/>
                  </a:lnTo>
                  <a:lnTo>
                    <a:pt x="3635424" y="3366770"/>
                  </a:lnTo>
                  <a:lnTo>
                    <a:pt x="3615109" y="3373755"/>
                  </a:lnTo>
                  <a:lnTo>
                    <a:pt x="3593842" y="3380423"/>
                  </a:lnTo>
                  <a:lnTo>
                    <a:pt x="3571941" y="3386773"/>
                  </a:lnTo>
                  <a:lnTo>
                    <a:pt x="3549087" y="3392805"/>
                  </a:lnTo>
                  <a:lnTo>
                    <a:pt x="3525281" y="3398203"/>
                  </a:lnTo>
                  <a:lnTo>
                    <a:pt x="3501157" y="3403283"/>
                  </a:lnTo>
                  <a:lnTo>
                    <a:pt x="3476082" y="3408045"/>
                  </a:lnTo>
                  <a:lnTo>
                    <a:pt x="3450371" y="3411855"/>
                  </a:lnTo>
                  <a:lnTo>
                    <a:pt x="3424343" y="3415983"/>
                  </a:lnTo>
                  <a:lnTo>
                    <a:pt x="3397680" y="3419475"/>
                  </a:lnTo>
                  <a:lnTo>
                    <a:pt x="3370065" y="3422333"/>
                  </a:lnTo>
                  <a:lnTo>
                    <a:pt x="3341815" y="3424555"/>
                  </a:lnTo>
                  <a:lnTo>
                    <a:pt x="3313565" y="3426460"/>
                  </a:lnTo>
                  <a:lnTo>
                    <a:pt x="3284680" y="3427730"/>
                  </a:lnTo>
                  <a:lnTo>
                    <a:pt x="3255478" y="3428683"/>
                  </a:lnTo>
                  <a:lnTo>
                    <a:pt x="3225959" y="3429000"/>
                  </a:lnTo>
                  <a:lnTo>
                    <a:pt x="3195487" y="3428683"/>
                  </a:lnTo>
                  <a:lnTo>
                    <a:pt x="3165650" y="3427730"/>
                  </a:lnTo>
                  <a:lnTo>
                    <a:pt x="3136130" y="3426143"/>
                  </a:lnTo>
                  <a:lnTo>
                    <a:pt x="3106928" y="3424238"/>
                  </a:lnTo>
                  <a:lnTo>
                    <a:pt x="3078678" y="3422015"/>
                  </a:lnTo>
                  <a:lnTo>
                    <a:pt x="3050428" y="3418840"/>
                  </a:lnTo>
                  <a:lnTo>
                    <a:pt x="3022813" y="3415030"/>
                  </a:lnTo>
                  <a:lnTo>
                    <a:pt x="2996150" y="3411220"/>
                  </a:lnTo>
                  <a:lnTo>
                    <a:pt x="2970122" y="3406775"/>
                  </a:lnTo>
                  <a:lnTo>
                    <a:pt x="2944729" y="3402013"/>
                  </a:lnTo>
                  <a:lnTo>
                    <a:pt x="2919971" y="3396615"/>
                  </a:lnTo>
                  <a:lnTo>
                    <a:pt x="2895847" y="3390583"/>
                  </a:lnTo>
                  <a:lnTo>
                    <a:pt x="2872994" y="3384868"/>
                  </a:lnTo>
                  <a:lnTo>
                    <a:pt x="2850775" y="3378200"/>
                  </a:lnTo>
                  <a:lnTo>
                    <a:pt x="2829190" y="3370898"/>
                  </a:lnTo>
                  <a:lnTo>
                    <a:pt x="2808876" y="3363595"/>
                  </a:lnTo>
                  <a:lnTo>
                    <a:pt x="2789196" y="3355975"/>
                  </a:lnTo>
                  <a:lnTo>
                    <a:pt x="2770469" y="3347720"/>
                  </a:lnTo>
                  <a:lnTo>
                    <a:pt x="2753328" y="3339465"/>
                  </a:lnTo>
                  <a:lnTo>
                    <a:pt x="2736823" y="3330893"/>
                  </a:lnTo>
                  <a:lnTo>
                    <a:pt x="2721269" y="3321685"/>
                  </a:lnTo>
                  <a:lnTo>
                    <a:pt x="2706986" y="3312160"/>
                  </a:lnTo>
                  <a:lnTo>
                    <a:pt x="2693972" y="3302635"/>
                  </a:lnTo>
                  <a:lnTo>
                    <a:pt x="2688258" y="3297873"/>
                  </a:lnTo>
                  <a:lnTo>
                    <a:pt x="2682227" y="3292793"/>
                  </a:lnTo>
                  <a:lnTo>
                    <a:pt x="2676831" y="3287713"/>
                  </a:lnTo>
                  <a:lnTo>
                    <a:pt x="2671753" y="3282950"/>
                  </a:lnTo>
                  <a:lnTo>
                    <a:pt x="2666991" y="3277870"/>
                  </a:lnTo>
                  <a:lnTo>
                    <a:pt x="2662548" y="3272473"/>
                  </a:lnTo>
                  <a:lnTo>
                    <a:pt x="2658104" y="3267393"/>
                  </a:lnTo>
                  <a:lnTo>
                    <a:pt x="2654612" y="3261995"/>
                  </a:lnTo>
                  <a:lnTo>
                    <a:pt x="2651121" y="3256598"/>
                  </a:lnTo>
                  <a:lnTo>
                    <a:pt x="2647947" y="3251200"/>
                  </a:lnTo>
                  <a:lnTo>
                    <a:pt x="2645090" y="3245485"/>
                  </a:lnTo>
                  <a:lnTo>
                    <a:pt x="2642868" y="3240405"/>
                  </a:lnTo>
                  <a:lnTo>
                    <a:pt x="2640329" y="3234372"/>
                  </a:lnTo>
                  <a:lnTo>
                    <a:pt x="2638742" y="3228975"/>
                  </a:lnTo>
                  <a:lnTo>
                    <a:pt x="2637789" y="3223577"/>
                  </a:lnTo>
                  <a:lnTo>
                    <a:pt x="2636520" y="3217862"/>
                  </a:lnTo>
                  <a:lnTo>
                    <a:pt x="2636202" y="3212147"/>
                  </a:lnTo>
                  <a:lnTo>
                    <a:pt x="2635885" y="3206432"/>
                  </a:lnTo>
                  <a:lnTo>
                    <a:pt x="2635250" y="3206432"/>
                  </a:lnTo>
                  <a:lnTo>
                    <a:pt x="2635250" y="3097530"/>
                  </a:lnTo>
                  <a:lnTo>
                    <a:pt x="2646360" y="3105785"/>
                  </a:lnTo>
                  <a:lnTo>
                    <a:pt x="2657786" y="3114040"/>
                  </a:lnTo>
                  <a:lnTo>
                    <a:pt x="2670166" y="3121977"/>
                  </a:lnTo>
                  <a:lnTo>
                    <a:pt x="2683180" y="3129597"/>
                  </a:lnTo>
                  <a:lnTo>
                    <a:pt x="2696511" y="3136900"/>
                  </a:lnTo>
                  <a:lnTo>
                    <a:pt x="2710160" y="3144202"/>
                  </a:lnTo>
                  <a:lnTo>
                    <a:pt x="2724761" y="3151187"/>
                  </a:lnTo>
                  <a:lnTo>
                    <a:pt x="2740314" y="3157855"/>
                  </a:lnTo>
                  <a:lnTo>
                    <a:pt x="2755550" y="3164205"/>
                  </a:lnTo>
                  <a:lnTo>
                    <a:pt x="2771738" y="3170237"/>
                  </a:lnTo>
                  <a:lnTo>
                    <a:pt x="2788244" y="3176270"/>
                  </a:lnTo>
                  <a:lnTo>
                    <a:pt x="2805384" y="3181985"/>
                  </a:lnTo>
                  <a:lnTo>
                    <a:pt x="2822525" y="3187065"/>
                  </a:lnTo>
                  <a:lnTo>
                    <a:pt x="2840300" y="3192145"/>
                  </a:lnTo>
                  <a:lnTo>
                    <a:pt x="2858393" y="3196907"/>
                  </a:lnTo>
                  <a:lnTo>
                    <a:pt x="2877120" y="3201670"/>
                  </a:lnTo>
                  <a:lnTo>
                    <a:pt x="2895530" y="3205797"/>
                  </a:lnTo>
                  <a:lnTo>
                    <a:pt x="2914892" y="3209925"/>
                  </a:lnTo>
                  <a:lnTo>
                    <a:pt x="2934255" y="3213735"/>
                  </a:lnTo>
                  <a:lnTo>
                    <a:pt x="2953617" y="3217227"/>
                  </a:lnTo>
                  <a:lnTo>
                    <a:pt x="2973614" y="3220402"/>
                  </a:lnTo>
                  <a:lnTo>
                    <a:pt x="2993294" y="3222942"/>
                  </a:lnTo>
                  <a:lnTo>
                    <a:pt x="3013926" y="3225800"/>
                  </a:lnTo>
                  <a:lnTo>
                    <a:pt x="3033923" y="3228340"/>
                  </a:lnTo>
                  <a:lnTo>
                    <a:pt x="3054555" y="3230245"/>
                  </a:lnTo>
                  <a:lnTo>
                    <a:pt x="3074869" y="3232150"/>
                  </a:lnTo>
                  <a:lnTo>
                    <a:pt x="3095819" y="3233737"/>
                  </a:lnTo>
                  <a:lnTo>
                    <a:pt x="3116451" y="3235007"/>
                  </a:lnTo>
                  <a:lnTo>
                    <a:pt x="3137400" y="3235960"/>
                  </a:lnTo>
                  <a:lnTo>
                    <a:pt x="3158032" y="3236595"/>
                  </a:lnTo>
                  <a:lnTo>
                    <a:pt x="3178981" y="3237230"/>
                  </a:lnTo>
                  <a:lnTo>
                    <a:pt x="3199613" y="3237230"/>
                  </a:lnTo>
                  <a:lnTo>
                    <a:pt x="3224372" y="3236912"/>
                  </a:lnTo>
                  <a:lnTo>
                    <a:pt x="3249765" y="3236595"/>
                  </a:lnTo>
                  <a:lnTo>
                    <a:pt x="3274523" y="3235325"/>
                  </a:lnTo>
                  <a:lnTo>
                    <a:pt x="3299282" y="3234055"/>
                  </a:lnTo>
                  <a:lnTo>
                    <a:pt x="3324040" y="3232150"/>
                  </a:lnTo>
                  <a:lnTo>
                    <a:pt x="3348481" y="3230245"/>
                  </a:lnTo>
                  <a:lnTo>
                    <a:pt x="3372922" y="3227387"/>
                  </a:lnTo>
                  <a:lnTo>
                    <a:pt x="3397680" y="3224530"/>
                  </a:lnTo>
                  <a:lnTo>
                    <a:pt x="3421486" y="3221355"/>
                  </a:lnTo>
                  <a:lnTo>
                    <a:pt x="3445292" y="3217545"/>
                  </a:lnTo>
                  <a:lnTo>
                    <a:pt x="3468464" y="3213735"/>
                  </a:lnTo>
                  <a:lnTo>
                    <a:pt x="3491635" y="3208972"/>
                  </a:lnTo>
                  <a:lnTo>
                    <a:pt x="3514171" y="3204210"/>
                  </a:lnTo>
                  <a:lnTo>
                    <a:pt x="3536390" y="3199130"/>
                  </a:lnTo>
                  <a:lnTo>
                    <a:pt x="3557974" y="3193097"/>
                  </a:lnTo>
                  <a:lnTo>
                    <a:pt x="3579241" y="3187065"/>
                  </a:lnTo>
                  <a:lnTo>
                    <a:pt x="3599873" y="3180715"/>
                  </a:lnTo>
                  <a:lnTo>
                    <a:pt x="3619870" y="3174047"/>
                  </a:lnTo>
                  <a:lnTo>
                    <a:pt x="3639233" y="3167062"/>
                  </a:lnTo>
                  <a:lnTo>
                    <a:pt x="3657643" y="3159442"/>
                  </a:lnTo>
                  <a:lnTo>
                    <a:pt x="3676053" y="3151505"/>
                  </a:lnTo>
                  <a:lnTo>
                    <a:pt x="3692876" y="3143250"/>
                  </a:lnTo>
                  <a:lnTo>
                    <a:pt x="3709381" y="3134677"/>
                  </a:lnTo>
                  <a:lnTo>
                    <a:pt x="3724935" y="3125470"/>
                  </a:lnTo>
                  <a:lnTo>
                    <a:pt x="3739853" y="3116262"/>
                  </a:lnTo>
                  <a:lnTo>
                    <a:pt x="3753502" y="3106420"/>
                  </a:lnTo>
                  <a:lnTo>
                    <a:pt x="3766198" y="3096577"/>
                  </a:lnTo>
                  <a:lnTo>
                    <a:pt x="3772547" y="3090862"/>
                  </a:lnTo>
                  <a:lnTo>
                    <a:pt x="3777943" y="3085782"/>
                  </a:lnTo>
                  <a:lnTo>
                    <a:pt x="3783656" y="3080385"/>
                  </a:lnTo>
                  <a:lnTo>
                    <a:pt x="3789052" y="3074670"/>
                  </a:lnTo>
                  <a:lnTo>
                    <a:pt x="3793814" y="3069272"/>
                  </a:lnTo>
                  <a:lnTo>
                    <a:pt x="3798575" y="3063557"/>
                  </a:lnTo>
                  <a:lnTo>
                    <a:pt x="3803336" y="3057842"/>
                  </a:lnTo>
                  <a:lnTo>
                    <a:pt x="3807145" y="3051810"/>
                  </a:lnTo>
                  <a:lnTo>
                    <a:pt x="3811271" y="3045777"/>
                  </a:lnTo>
                  <a:lnTo>
                    <a:pt x="3815080" y="3040062"/>
                  </a:lnTo>
                  <a:close/>
                  <a:moveTo>
                    <a:pt x="2989478" y="3031808"/>
                  </a:moveTo>
                  <a:lnTo>
                    <a:pt x="2989478" y="3147378"/>
                  </a:lnTo>
                  <a:lnTo>
                    <a:pt x="3009158" y="3149918"/>
                  </a:lnTo>
                  <a:lnTo>
                    <a:pt x="3029472" y="3152140"/>
                  </a:lnTo>
                  <a:lnTo>
                    <a:pt x="3049469" y="3154363"/>
                  </a:lnTo>
                  <a:lnTo>
                    <a:pt x="3070419" y="3155950"/>
                  </a:lnTo>
                  <a:lnTo>
                    <a:pt x="3070419" y="3041333"/>
                  </a:lnTo>
                  <a:lnTo>
                    <a:pt x="3049469" y="3039428"/>
                  </a:lnTo>
                  <a:lnTo>
                    <a:pt x="3029472" y="3036888"/>
                  </a:lnTo>
                  <a:lnTo>
                    <a:pt x="3009158" y="3034665"/>
                  </a:lnTo>
                  <a:lnTo>
                    <a:pt x="2989478" y="3031808"/>
                  </a:lnTo>
                  <a:close/>
                  <a:moveTo>
                    <a:pt x="2402802" y="3022755"/>
                  </a:moveTo>
                  <a:lnTo>
                    <a:pt x="2397719" y="3026235"/>
                  </a:lnTo>
                  <a:lnTo>
                    <a:pt x="2391365" y="3029398"/>
                  </a:lnTo>
                  <a:lnTo>
                    <a:pt x="2383740" y="3032878"/>
                  </a:lnTo>
                  <a:lnTo>
                    <a:pt x="2376433" y="3036042"/>
                  </a:lnTo>
                  <a:lnTo>
                    <a:pt x="2360867" y="3042369"/>
                  </a:lnTo>
                  <a:lnTo>
                    <a:pt x="2347841" y="3047114"/>
                  </a:lnTo>
                  <a:lnTo>
                    <a:pt x="2347841" y="3137274"/>
                  </a:lnTo>
                  <a:lnTo>
                    <a:pt x="2355784" y="3133794"/>
                  </a:lnTo>
                  <a:lnTo>
                    <a:pt x="2363408" y="3129681"/>
                  </a:lnTo>
                  <a:lnTo>
                    <a:pt x="2371033" y="3125252"/>
                  </a:lnTo>
                  <a:lnTo>
                    <a:pt x="2378340" y="3120507"/>
                  </a:lnTo>
                  <a:lnTo>
                    <a:pt x="2385329" y="3115762"/>
                  </a:lnTo>
                  <a:lnTo>
                    <a:pt x="2391683" y="3111017"/>
                  </a:lnTo>
                  <a:lnTo>
                    <a:pt x="2397719" y="3106271"/>
                  </a:lnTo>
                  <a:lnTo>
                    <a:pt x="2402802" y="3101526"/>
                  </a:lnTo>
                  <a:lnTo>
                    <a:pt x="2402802" y="3022755"/>
                  </a:lnTo>
                  <a:close/>
                  <a:moveTo>
                    <a:pt x="698500" y="3017837"/>
                  </a:moveTo>
                  <a:lnTo>
                    <a:pt x="698500" y="3086100"/>
                  </a:lnTo>
                  <a:lnTo>
                    <a:pt x="684586" y="3083595"/>
                  </a:lnTo>
                  <a:lnTo>
                    <a:pt x="667825" y="3079838"/>
                  </a:lnTo>
                  <a:lnTo>
                    <a:pt x="659920" y="3077959"/>
                  </a:lnTo>
                  <a:lnTo>
                    <a:pt x="652962" y="3076393"/>
                  </a:lnTo>
                  <a:lnTo>
                    <a:pt x="646321" y="3074201"/>
                  </a:lnTo>
                  <a:lnTo>
                    <a:pt x="640313" y="3071696"/>
                  </a:lnTo>
                  <a:lnTo>
                    <a:pt x="634305" y="3069191"/>
                  </a:lnTo>
                  <a:lnTo>
                    <a:pt x="629245" y="3065433"/>
                  </a:lnTo>
                  <a:lnTo>
                    <a:pt x="626082" y="3063555"/>
                  </a:lnTo>
                  <a:lnTo>
                    <a:pt x="623869" y="3061363"/>
                  </a:lnTo>
                  <a:lnTo>
                    <a:pt x="622288" y="3058545"/>
                  </a:lnTo>
                  <a:lnTo>
                    <a:pt x="620706" y="3056353"/>
                  </a:lnTo>
                  <a:lnTo>
                    <a:pt x="619441" y="3053534"/>
                  </a:lnTo>
                  <a:lnTo>
                    <a:pt x="619125" y="3051029"/>
                  </a:lnTo>
                  <a:lnTo>
                    <a:pt x="619125" y="3048524"/>
                  </a:lnTo>
                  <a:lnTo>
                    <a:pt x="619441" y="3046019"/>
                  </a:lnTo>
                  <a:lnTo>
                    <a:pt x="620390" y="3043514"/>
                  </a:lnTo>
                  <a:lnTo>
                    <a:pt x="621971" y="3041009"/>
                  </a:lnTo>
                  <a:lnTo>
                    <a:pt x="623553" y="3038817"/>
                  </a:lnTo>
                  <a:lnTo>
                    <a:pt x="625766" y="3036312"/>
                  </a:lnTo>
                  <a:lnTo>
                    <a:pt x="628296" y="3034433"/>
                  </a:lnTo>
                  <a:lnTo>
                    <a:pt x="631142" y="3032555"/>
                  </a:lnTo>
                  <a:lnTo>
                    <a:pt x="634937" y="3030676"/>
                  </a:lnTo>
                  <a:lnTo>
                    <a:pt x="638732" y="3029110"/>
                  </a:lnTo>
                  <a:lnTo>
                    <a:pt x="645057" y="3026605"/>
                  </a:lnTo>
                  <a:lnTo>
                    <a:pt x="651697" y="3024726"/>
                  </a:lnTo>
                  <a:lnTo>
                    <a:pt x="658655" y="3023161"/>
                  </a:lnTo>
                  <a:lnTo>
                    <a:pt x="666244" y="3021595"/>
                  </a:lnTo>
                  <a:lnTo>
                    <a:pt x="674150" y="3020342"/>
                  </a:lnTo>
                  <a:lnTo>
                    <a:pt x="682056" y="3019403"/>
                  </a:lnTo>
                  <a:lnTo>
                    <a:pt x="698500" y="3017837"/>
                  </a:lnTo>
                  <a:close/>
                  <a:moveTo>
                    <a:pt x="2827597" y="2994977"/>
                  </a:moveTo>
                  <a:lnTo>
                    <a:pt x="2827597" y="3112135"/>
                  </a:lnTo>
                  <a:lnTo>
                    <a:pt x="2846959" y="3117850"/>
                  </a:lnTo>
                  <a:lnTo>
                    <a:pt x="2866956" y="3123248"/>
                  </a:lnTo>
                  <a:lnTo>
                    <a:pt x="2887588" y="3128010"/>
                  </a:lnTo>
                  <a:lnTo>
                    <a:pt x="2908220" y="3132773"/>
                  </a:lnTo>
                  <a:lnTo>
                    <a:pt x="2908220" y="3016885"/>
                  </a:lnTo>
                  <a:lnTo>
                    <a:pt x="2887588" y="3011805"/>
                  </a:lnTo>
                  <a:lnTo>
                    <a:pt x="2866956" y="3006725"/>
                  </a:lnTo>
                  <a:lnTo>
                    <a:pt x="2846959" y="3001010"/>
                  </a:lnTo>
                  <a:lnTo>
                    <a:pt x="2827597" y="2994977"/>
                  </a:lnTo>
                  <a:close/>
                  <a:moveTo>
                    <a:pt x="1455133" y="2986375"/>
                  </a:moveTo>
                  <a:lnTo>
                    <a:pt x="1455133" y="3092352"/>
                  </a:lnTo>
                  <a:lnTo>
                    <a:pt x="1457675" y="3094883"/>
                  </a:lnTo>
                  <a:lnTo>
                    <a:pt x="1460216" y="3097730"/>
                  </a:lnTo>
                  <a:lnTo>
                    <a:pt x="1466888" y="3103741"/>
                  </a:lnTo>
                  <a:lnTo>
                    <a:pt x="1475466" y="3110068"/>
                  </a:lnTo>
                  <a:lnTo>
                    <a:pt x="1484679" y="3116078"/>
                  </a:lnTo>
                  <a:lnTo>
                    <a:pt x="1495162" y="3122405"/>
                  </a:lnTo>
                  <a:lnTo>
                    <a:pt x="1505964" y="3128732"/>
                  </a:lnTo>
                  <a:lnTo>
                    <a:pt x="1517083" y="3134743"/>
                  </a:lnTo>
                  <a:lnTo>
                    <a:pt x="1528202" y="3139804"/>
                  </a:lnTo>
                  <a:lnTo>
                    <a:pt x="1528202" y="3033195"/>
                  </a:lnTo>
                  <a:lnTo>
                    <a:pt x="1517083" y="3027817"/>
                  </a:lnTo>
                  <a:lnTo>
                    <a:pt x="1506917" y="3022122"/>
                  </a:lnTo>
                  <a:lnTo>
                    <a:pt x="1497068" y="3016428"/>
                  </a:lnTo>
                  <a:lnTo>
                    <a:pt x="1487538" y="3010734"/>
                  </a:lnTo>
                  <a:lnTo>
                    <a:pt x="1478960" y="3005039"/>
                  </a:lnTo>
                  <a:lnTo>
                    <a:pt x="1470700" y="2998712"/>
                  </a:lnTo>
                  <a:lnTo>
                    <a:pt x="1462758" y="2992702"/>
                  </a:lnTo>
                  <a:lnTo>
                    <a:pt x="1455133" y="2986375"/>
                  </a:lnTo>
                  <a:close/>
                  <a:moveTo>
                    <a:pt x="711352" y="2965750"/>
                  </a:moveTo>
                  <a:lnTo>
                    <a:pt x="709129" y="2966067"/>
                  </a:lnTo>
                  <a:lnTo>
                    <a:pt x="706270" y="2966384"/>
                  </a:lnTo>
                  <a:lnTo>
                    <a:pt x="704047" y="2966702"/>
                  </a:lnTo>
                  <a:lnTo>
                    <a:pt x="701824" y="2967653"/>
                  </a:lnTo>
                  <a:lnTo>
                    <a:pt x="700236" y="2968288"/>
                  </a:lnTo>
                  <a:lnTo>
                    <a:pt x="699283" y="2969556"/>
                  </a:lnTo>
                  <a:lnTo>
                    <a:pt x="698330" y="2970191"/>
                  </a:lnTo>
                  <a:lnTo>
                    <a:pt x="698012" y="2971459"/>
                  </a:lnTo>
                  <a:lnTo>
                    <a:pt x="698012" y="2990491"/>
                  </a:lnTo>
                  <a:lnTo>
                    <a:pt x="683085" y="2991760"/>
                  </a:lnTo>
                  <a:lnTo>
                    <a:pt x="667839" y="2993346"/>
                  </a:lnTo>
                  <a:lnTo>
                    <a:pt x="653865" y="2995249"/>
                  </a:lnTo>
                  <a:lnTo>
                    <a:pt x="639890" y="2997786"/>
                  </a:lnTo>
                  <a:lnTo>
                    <a:pt x="626550" y="3000641"/>
                  </a:lnTo>
                  <a:lnTo>
                    <a:pt x="613846" y="3004130"/>
                  </a:lnTo>
                  <a:lnTo>
                    <a:pt x="602094" y="3007619"/>
                  </a:lnTo>
                  <a:lnTo>
                    <a:pt x="590978" y="3012060"/>
                  </a:lnTo>
                  <a:lnTo>
                    <a:pt x="583673" y="3015549"/>
                  </a:lnTo>
                  <a:lnTo>
                    <a:pt x="576368" y="3019355"/>
                  </a:lnTo>
                  <a:lnTo>
                    <a:pt x="570015" y="3023162"/>
                  </a:lnTo>
                  <a:lnTo>
                    <a:pt x="564616" y="3026968"/>
                  </a:lnTo>
                  <a:lnTo>
                    <a:pt x="559852" y="3031092"/>
                  </a:lnTo>
                  <a:lnTo>
                    <a:pt x="556041" y="3035215"/>
                  </a:lnTo>
                  <a:lnTo>
                    <a:pt x="552865" y="3039656"/>
                  </a:lnTo>
                  <a:lnTo>
                    <a:pt x="550324" y="3044096"/>
                  </a:lnTo>
                  <a:lnTo>
                    <a:pt x="548736" y="3048854"/>
                  </a:lnTo>
                  <a:lnTo>
                    <a:pt x="547783" y="3052978"/>
                  </a:lnTo>
                  <a:lnTo>
                    <a:pt x="547783" y="3057736"/>
                  </a:lnTo>
                  <a:lnTo>
                    <a:pt x="548736" y="3062176"/>
                  </a:lnTo>
                  <a:lnTo>
                    <a:pt x="550324" y="3066617"/>
                  </a:lnTo>
                  <a:lnTo>
                    <a:pt x="552865" y="3070741"/>
                  </a:lnTo>
                  <a:lnTo>
                    <a:pt x="556358" y="3075181"/>
                  </a:lnTo>
                  <a:lnTo>
                    <a:pt x="560805" y="3079622"/>
                  </a:lnTo>
                  <a:lnTo>
                    <a:pt x="564934" y="3083111"/>
                  </a:lnTo>
                  <a:lnTo>
                    <a:pt x="570015" y="3086917"/>
                  </a:lnTo>
                  <a:lnTo>
                    <a:pt x="576050" y="3090089"/>
                  </a:lnTo>
                  <a:lnTo>
                    <a:pt x="582720" y="3093578"/>
                  </a:lnTo>
                  <a:lnTo>
                    <a:pt x="589390" y="3096433"/>
                  </a:lnTo>
                  <a:lnTo>
                    <a:pt x="597012" y="3099288"/>
                  </a:lnTo>
                  <a:lnTo>
                    <a:pt x="605270" y="3101825"/>
                  </a:lnTo>
                  <a:lnTo>
                    <a:pt x="613528" y="3104046"/>
                  </a:lnTo>
                  <a:lnTo>
                    <a:pt x="645607" y="3110707"/>
                  </a:lnTo>
                  <a:lnTo>
                    <a:pt x="698012" y="3121808"/>
                  </a:lnTo>
                  <a:lnTo>
                    <a:pt x="698012" y="3203010"/>
                  </a:lnTo>
                  <a:lnTo>
                    <a:pt x="684673" y="3201424"/>
                  </a:lnTo>
                  <a:lnTo>
                    <a:pt x="672286" y="3199203"/>
                  </a:lnTo>
                  <a:lnTo>
                    <a:pt x="657993" y="3196983"/>
                  </a:lnTo>
                  <a:lnTo>
                    <a:pt x="643066" y="3193494"/>
                  </a:lnTo>
                  <a:lnTo>
                    <a:pt x="629409" y="3189370"/>
                  </a:lnTo>
                  <a:lnTo>
                    <a:pt x="617022" y="3185247"/>
                  </a:lnTo>
                  <a:lnTo>
                    <a:pt x="613846" y="3183978"/>
                  </a:lnTo>
                  <a:lnTo>
                    <a:pt x="610670" y="3182709"/>
                  </a:lnTo>
                  <a:lnTo>
                    <a:pt x="608129" y="3181441"/>
                  </a:lnTo>
                  <a:lnTo>
                    <a:pt x="608446" y="3181441"/>
                  </a:lnTo>
                  <a:lnTo>
                    <a:pt x="608129" y="3181123"/>
                  </a:lnTo>
                  <a:lnTo>
                    <a:pt x="604317" y="3179220"/>
                  </a:lnTo>
                  <a:lnTo>
                    <a:pt x="602412" y="3177951"/>
                  </a:lnTo>
                  <a:lnTo>
                    <a:pt x="600506" y="3177000"/>
                  </a:lnTo>
                  <a:lnTo>
                    <a:pt x="595424" y="3175731"/>
                  </a:lnTo>
                  <a:lnTo>
                    <a:pt x="590343" y="3174780"/>
                  </a:lnTo>
                  <a:lnTo>
                    <a:pt x="584308" y="3174780"/>
                  </a:lnTo>
                  <a:lnTo>
                    <a:pt x="578273" y="3175414"/>
                  </a:lnTo>
                  <a:lnTo>
                    <a:pt x="572556" y="3176048"/>
                  </a:lnTo>
                  <a:lnTo>
                    <a:pt x="566522" y="3177634"/>
                  </a:lnTo>
                  <a:lnTo>
                    <a:pt x="560805" y="3179220"/>
                  </a:lnTo>
                  <a:lnTo>
                    <a:pt x="555405" y="3181123"/>
                  </a:lnTo>
                  <a:lnTo>
                    <a:pt x="551277" y="3183661"/>
                  </a:lnTo>
                  <a:lnTo>
                    <a:pt x="547148" y="3185881"/>
                  </a:lnTo>
                  <a:lnTo>
                    <a:pt x="544607" y="3188736"/>
                  </a:lnTo>
                  <a:lnTo>
                    <a:pt x="543336" y="3190005"/>
                  </a:lnTo>
                  <a:lnTo>
                    <a:pt x="542383" y="3190956"/>
                  </a:lnTo>
                  <a:lnTo>
                    <a:pt x="542066" y="3192542"/>
                  </a:lnTo>
                  <a:lnTo>
                    <a:pt x="542066" y="3193811"/>
                  </a:lnTo>
                  <a:lnTo>
                    <a:pt x="542066" y="3195080"/>
                  </a:lnTo>
                  <a:lnTo>
                    <a:pt x="543019" y="3196031"/>
                  </a:lnTo>
                  <a:lnTo>
                    <a:pt x="543654" y="3197300"/>
                  </a:lnTo>
                  <a:lnTo>
                    <a:pt x="545242" y="3198569"/>
                  </a:lnTo>
                  <a:lnTo>
                    <a:pt x="550959" y="3202058"/>
                  </a:lnTo>
                  <a:lnTo>
                    <a:pt x="557629" y="3205547"/>
                  </a:lnTo>
                  <a:lnTo>
                    <a:pt x="564299" y="3208719"/>
                  </a:lnTo>
                  <a:lnTo>
                    <a:pt x="572239" y="3211891"/>
                  </a:lnTo>
                  <a:lnTo>
                    <a:pt x="580497" y="3214746"/>
                  </a:lnTo>
                  <a:lnTo>
                    <a:pt x="589072" y="3216966"/>
                  </a:lnTo>
                  <a:lnTo>
                    <a:pt x="598600" y="3219821"/>
                  </a:lnTo>
                  <a:lnTo>
                    <a:pt x="608446" y="3221724"/>
                  </a:lnTo>
                  <a:lnTo>
                    <a:pt x="618610" y="3223627"/>
                  </a:lnTo>
                  <a:lnTo>
                    <a:pt x="629409" y="3225847"/>
                  </a:lnTo>
                  <a:lnTo>
                    <a:pt x="651324" y="3229019"/>
                  </a:lnTo>
                  <a:lnTo>
                    <a:pt x="674192" y="3230923"/>
                  </a:lnTo>
                  <a:lnTo>
                    <a:pt x="698012" y="3232509"/>
                  </a:lnTo>
                  <a:lnTo>
                    <a:pt x="698012" y="3251223"/>
                  </a:lnTo>
                  <a:lnTo>
                    <a:pt x="698330" y="3252492"/>
                  </a:lnTo>
                  <a:lnTo>
                    <a:pt x="699283" y="3253443"/>
                  </a:lnTo>
                  <a:lnTo>
                    <a:pt x="700236" y="3254395"/>
                  </a:lnTo>
                  <a:lnTo>
                    <a:pt x="701824" y="3255346"/>
                  </a:lnTo>
                  <a:lnTo>
                    <a:pt x="704047" y="3255981"/>
                  </a:lnTo>
                  <a:lnTo>
                    <a:pt x="706270" y="3256298"/>
                  </a:lnTo>
                  <a:lnTo>
                    <a:pt x="709129" y="3256932"/>
                  </a:lnTo>
                  <a:lnTo>
                    <a:pt x="711352" y="3257249"/>
                  </a:lnTo>
                  <a:lnTo>
                    <a:pt x="758358" y="3257249"/>
                  </a:lnTo>
                  <a:lnTo>
                    <a:pt x="760581" y="3256932"/>
                  </a:lnTo>
                  <a:lnTo>
                    <a:pt x="763440" y="3256298"/>
                  </a:lnTo>
                  <a:lnTo>
                    <a:pt x="765345" y="3255981"/>
                  </a:lnTo>
                  <a:lnTo>
                    <a:pt x="767886" y="3255346"/>
                  </a:lnTo>
                  <a:lnTo>
                    <a:pt x="769474" y="3254395"/>
                  </a:lnTo>
                  <a:lnTo>
                    <a:pt x="770427" y="3253443"/>
                  </a:lnTo>
                  <a:lnTo>
                    <a:pt x="771380" y="3252492"/>
                  </a:lnTo>
                  <a:lnTo>
                    <a:pt x="771698" y="3251223"/>
                  </a:lnTo>
                  <a:lnTo>
                    <a:pt x="771698" y="3231874"/>
                  </a:lnTo>
                  <a:lnTo>
                    <a:pt x="786308" y="3230923"/>
                  </a:lnTo>
                  <a:lnTo>
                    <a:pt x="800600" y="3229654"/>
                  </a:lnTo>
                  <a:lnTo>
                    <a:pt x="814257" y="3228068"/>
                  </a:lnTo>
                  <a:lnTo>
                    <a:pt x="827279" y="3226165"/>
                  </a:lnTo>
                  <a:lnTo>
                    <a:pt x="839984" y="3223627"/>
                  </a:lnTo>
                  <a:lnTo>
                    <a:pt x="851418" y="3221090"/>
                  </a:lnTo>
                  <a:lnTo>
                    <a:pt x="862534" y="3217918"/>
                  </a:lnTo>
                  <a:lnTo>
                    <a:pt x="872062" y="3214746"/>
                  </a:lnTo>
                  <a:lnTo>
                    <a:pt x="880002" y="3211257"/>
                  </a:lnTo>
                  <a:lnTo>
                    <a:pt x="886990" y="3208085"/>
                  </a:lnTo>
                  <a:lnTo>
                    <a:pt x="893660" y="3204278"/>
                  </a:lnTo>
                  <a:lnTo>
                    <a:pt x="899694" y="3200472"/>
                  </a:lnTo>
                  <a:lnTo>
                    <a:pt x="904776" y="3196666"/>
                  </a:lnTo>
                  <a:lnTo>
                    <a:pt x="909540" y="3192542"/>
                  </a:lnTo>
                  <a:lnTo>
                    <a:pt x="913352" y="3188419"/>
                  </a:lnTo>
                  <a:lnTo>
                    <a:pt x="916528" y="3184295"/>
                  </a:lnTo>
                  <a:lnTo>
                    <a:pt x="919069" y="3179855"/>
                  </a:lnTo>
                  <a:lnTo>
                    <a:pt x="920657" y="3175414"/>
                  </a:lnTo>
                  <a:lnTo>
                    <a:pt x="921609" y="3170973"/>
                  </a:lnTo>
                  <a:lnTo>
                    <a:pt x="921927" y="3166533"/>
                  </a:lnTo>
                  <a:lnTo>
                    <a:pt x="921292" y="3161775"/>
                  </a:lnTo>
                  <a:lnTo>
                    <a:pt x="920021" y="3157651"/>
                  </a:lnTo>
                  <a:lnTo>
                    <a:pt x="917798" y="3153210"/>
                  </a:lnTo>
                  <a:lnTo>
                    <a:pt x="914622" y="3148453"/>
                  </a:lnTo>
                  <a:lnTo>
                    <a:pt x="912716" y="3146549"/>
                  </a:lnTo>
                  <a:lnTo>
                    <a:pt x="910493" y="3144012"/>
                  </a:lnTo>
                  <a:lnTo>
                    <a:pt x="905411" y="3139888"/>
                  </a:lnTo>
                  <a:lnTo>
                    <a:pt x="899059" y="3135765"/>
                  </a:lnTo>
                  <a:lnTo>
                    <a:pt x="892389" y="3132276"/>
                  </a:lnTo>
                  <a:lnTo>
                    <a:pt x="884449" y="3128787"/>
                  </a:lnTo>
                  <a:lnTo>
                    <a:pt x="876191" y="3125615"/>
                  </a:lnTo>
                  <a:lnTo>
                    <a:pt x="867298" y="3122443"/>
                  </a:lnTo>
                  <a:lnTo>
                    <a:pt x="857452" y="3119588"/>
                  </a:lnTo>
                  <a:lnTo>
                    <a:pt x="847606" y="3117051"/>
                  </a:lnTo>
                  <a:lnTo>
                    <a:pt x="836808" y="3114196"/>
                  </a:lnTo>
                  <a:lnTo>
                    <a:pt x="815528" y="3109438"/>
                  </a:lnTo>
                  <a:lnTo>
                    <a:pt x="793613" y="3104997"/>
                  </a:lnTo>
                  <a:lnTo>
                    <a:pt x="771698" y="3101191"/>
                  </a:lnTo>
                  <a:lnTo>
                    <a:pt x="771698" y="3019673"/>
                  </a:lnTo>
                  <a:lnTo>
                    <a:pt x="790754" y="3021893"/>
                  </a:lnTo>
                  <a:lnTo>
                    <a:pt x="797742" y="3023162"/>
                  </a:lnTo>
                  <a:lnTo>
                    <a:pt x="805047" y="3024748"/>
                  </a:lnTo>
                  <a:lnTo>
                    <a:pt x="819974" y="3028554"/>
                  </a:lnTo>
                  <a:lnTo>
                    <a:pt x="834584" y="3033312"/>
                  </a:lnTo>
                  <a:lnTo>
                    <a:pt x="846336" y="3037435"/>
                  </a:lnTo>
                  <a:lnTo>
                    <a:pt x="853006" y="3039973"/>
                  </a:lnTo>
                  <a:lnTo>
                    <a:pt x="855547" y="3041242"/>
                  </a:lnTo>
                  <a:lnTo>
                    <a:pt x="859358" y="3043779"/>
                  </a:lnTo>
                  <a:lnTo>
                    <a:pt x="861264" y="3044731"/>
                  </a:lnTo>
                  <a:lnTo>
                    <a:pt x="863169" y="3046000"/>
                  </a:lnTo>
                  <a:lnTo>
                    <a:pt x="867933" y="3047268"/>
                  </a:lnTo>
                  <a:lnTo>
                    <a:pt x="873650" y="3047903"/>
                  </a:lnTo>
                  <a:lnTo>
                    <a:pt x="879367" y="3048220"/>
                  </a:lnTo>
                  <a:lnTo>
                    <a:pt x="885402" y="3047586"/>
                  </a:lnTo>
                  <a:lnTo>
                    <a:pt x="891436" y="3046634"/>
                  </a:lnTo>
                  <a:lnTo>
                    <a:pt x="897153" y="3045682"/>
                  </a:lnTo>
                  <a:lnTo>
                    <a:pt x="902870" y="3043779"/>
                  </a:lnTo>
                  <a:lnTo>
                    <a:pt x="907952" y="3041559"/>
                  </a:lnTo>
                  <a:lnTo>
                    <a:pt x="912716" y="3039339"/>
                  </a:lnTo>
                  <a:lnTo>
                    <a:pt x="916528" y="3036801"/>
                  </a:lnTo>
                  <a:lnTo>
                    <a:pt x="919386" y="3034263"/>
                  </a:lnTo>
                  <a:lnTo>
                    <a:pt x="920657" y="3032995"/>
                  </a:lnTo>
                  <a:lnTo>
                    <a:pt x="921292" y="3031726"/>
                  </a:lnTo>
                  <a:lnTo>
                    <a:pt x="921609" y="3030140"/>
                  </a:lnTo>
                  <a:lnTo>
                    <a:pt x="921609" y="3029188"/>
                  </a:lnTo>
                  <a:lnTo>
                    <a:pt x="921292" y="3027920"/>
                  </a:lnTo>
                  <a:lnTo>
                    <a:pt x="920974" y="3026651"/>
                  </a:lnTo>
                  <a:lnTo>
                    <a:pt x="919704" y="3025382"/>
                  </a:lnTo>
                  <a:lnTo>
                    <a:pt x="918433" y="3024431"/>
                  </a:lnTo>
                  <a:lnTo>
                    <a:pt x="914304" y="3021576"/>
                  </a:lnTo>
                  <a:lnTo>
                    <a:pt x="909540" y="3018721"/>
                  </a:lnTo>
                  <a:lnTo>
                    <a:pt x="903823" y="3016501"/>
                  </a:lnTo>
                  <a:lnTo>
                    <a:pt x="898424" y="3013963"/>
                  </a:lnTo>
                  <a:lnTo>
                    <a:pt x="885402" y="3009205"/>
                  </a:lnTo>
                  <a:lnTo>
                    <a:pt x="871109" y="3005082"/>
                  </a:lnTo>
                  <a:lnTo>
                    <a:pt x="856182" y="3000958"/>
                  </a:lnTo>
                  <a:lnTo>
                    <a:pt x="840936" y="2997469"/>
                  </a:lnTo>
                  <a:lnTo>
                    <a:pt x="825374" y="2994614"/>
                  </a:lnTo>
                  <a:lnTo>
                    <a:pt x="810764" y="2992711"/>
                  </a:lnTo>
                  <a:lnTo>
                    <a:pt x="791389" y="2990808"/>
                  </a:lnTo>
                  <a:lnTo>
                    <a:pt x="771698" y="2989539"/>
                  </a:lnTo>
                  <a:lnTo>
                    <a:pt x="771698" y="2971459"/>
                  </a:lnTo>
                  <a:lnTo>
                    <a:pt x="771380" y="2970191"/>
                  </a:lnTo>
                  <a:lnTo>
                    <a:pt x="770427" y="2969556"/>
                  </a:lnTo>
                  <a:lnTo>
                    <a:pt x="769474" y="2968288"/>
                  </a:lnTo>
                  <a:lnTo>
                    <a:pt x="767886" y="2967653"/>
                  </a:lnTo>
                  <a:lnTo>
                    <a:pt x="765345" y="2966702"/>
                  </a:lnTo>
                  <a:lnTo>
                    <a:pt x="763440" y="2966384"/>
                  </a:lnTo>
                  <a:lnTo>
                    <a:pt x="760581" y="2966067"/>
                  </a:lnTo>
                  <a:lnTo>
                    <a:pt x="758358" y="2965750"/>
                  </a:lnTo>
                  <a:lnTo>
                    <a:pt x="711352" y="2965750"/>
                  </a:lnTo>
                  <a:close/>
                  <a:moveTo>
                    <a:pt x="3717945" y="2951797"/>
                  </a:moveTo>
                  <a:lnTo>
                    <a:pt x="3711914" y="2955607"/>
                  </a:lnTo>
                  <a:lnTo>
                    <a:pt x="3704931" y="2959100"/>
                  </a:lnTo>
                  <a:lnTo>
                    <a:pt x="3696678" y="2963227"/>
                  </a:lnTo>
                  <a:lnTo>
                    <a:pt x="3688425" y="2966720"/>
                  </a:lnTo>
                  <a:lnTo>
                    <a:pt x="3671285" y="2973387"/>
                  </a:lnTo>
                  <a:lnTo>
                    <a:pt x="3656684" y="2979102"/>
                  </a:lnTo>
                  <a:lnTo>
                    <a:pt x="3656684" y="3080068"/>
                  </a:lnTo>
                  <a:lnTo>
                    <a:pt x="3665254" y="3075623"/>
                  </a:lnTo>
                  <a:lnTo>
                    <a:pt x="3674142" y="3070860"/>
                  </a:lnTo>
                  <a:lnTo>
                    <a:pt x="3682394" y="3066098"/>
                  </a:lnTo>
                  <a:lnTo>
                    <a:pt x="3690647" y="3061018"/>
                  </a:lnTo>
                  <a:lnTo>
                    <a:pt x="3698582" y="3055620"/>
                  </a:lnTo>
                  <a:lnTo>
                    <a:pt x="3705566" y="3050223"/>
                  </a:lnTo>
                  <a:lnTo>
                    <a:pt x="3711914" y="3044825"/>
                  </a:lnTo>
                  <a:lnTo>
                    <a:pt x="3717945" y="3040063"/>
                  </a:lnTo>
                  <a:lnTo>
                    <a:pt x="3717945" y="2951797"/>
                  </a:lnTo>
                  <a:close/>
                  <a:moveTo>
                    <a:pt x="731996" y="2947987"/>
                  </a:moveTo>
                  <a:lnTo>
                    <a:pt x="755499" y="2948304"/>
                  </a:lnTo>
                  <a:lnTo>
                    <a:pt x="779003" y="2948939"/>
                  </a:lnTo>
                  <a:lnTo>
                    <a:pt x="801870" y="2949890"/>
                  </a:lnTo>
                  <a:lnTo>
                    <a:pt x="824103" y="2951476"/>
                  </a:lnTo>
                  <a:lnTo>
                    <a:pt x="846654" y="2953380"/>
                  </a:lnTo>
                  <a:lnTo>
                    <a:pt x="868569" y="2955283"/>
                  </a:lnTo>
                  <a:lnTo>
                    <a:pt x="889848" y="2958137"/>
                  </a:lnTo>
                  <a:lnTo>
                    <a:pt x="910493" y="2960992"/>
                  </a:lnTo>
                  <a:lnTo>
                    <a:pt x="930820" y="2964164"/>
                  </a:lnTo>
                  <a:lnTo>
                    <a:pt x="950512" y="2967970"/>
                  </a:lnTo>
                  <a:lnTo>
                    <a:pt x="969886" y="2971777"/>
                  </a:lnTo>
                  <a:lnTo>
                    <a:pt x="988308" y="2975900"/>
                  </a:lnTo>
                  <a:lnTo>
                    <a:pt x="1006411" y="2980658"/>
                  </a:lnTo>
                  <a:lnTo>
                    <a:pt x="1023880" y="2985416"/>
                  </a:lnTo>
                  <a:lnTo>
                    <a:pt x="1040396" y="2990491"/>
                  </a:lnTo>
                  <a:lnTo>
                    <a:pt x="1056594" y="2995883"/>
                  </a:lnTo>
                  <a:lnTo>
                    <a:pt x="1071521" y="3001593"/>
                  </a:lnTo>
                  <a:lnTo>
                    <a:pt x="1086131" y="3007302"/>
                  </a:lnTo>
                  <a:lnTo>
                    <a:pt x="1099471" y="3013646"/>
                  </a:lnTo>
                  <a:lnTo>
                    <a:pt x="1112493" y="3019990"/>
                  </a:lnTo>
                  <a:lnTo>
                    <a:pt x="1124562" y="3026651"/>
                  </a:lnTo>
                  <a:lnTo>
                    <a:pt x="1135678" y="3033629"/>
                  </a:lnTo>
                  <a:lnTo>
                    <a:pt x="1145842" y="3040925"/>
                  </a:lnTo>
                  <a:lnTo>
                    <a:pt x="1154735" y="3047903"/>
                  </a:lnTo>
                  <a:lnTo>
                    <a:pt x="1162993" y="3055515"/>
                  </a:lnTo>
                  <a:lnTo>
                    <a:pt x="1170298" y="3062811"/>
                  </a:lnTo>
                  <a:lnTo>
                    <a:pt x="1176650" y="3070741"/>
                  </a:lnTo>
                  <a:lnTo>
                    <a:pt x="1178873" y="3074864"/>
                  </a:lnTo>
                  <a:lnTo>
                    <a:pt x="1181732" y="3078670"/>
                  </a:lnTo>
                  <a:lnTo>
                    <a:pt x="1183638" y="3082794"/>
                  </a:lnTo>
                  <a:lnTo>
                    <a:pt x="1185543" y="3086600"/>
                  </a:lnTo>
                  <a:lnTo>
                    <a:pt x="1187131" y="3090406"/>
                  </a:lnTo>
                  <a:lnTo>
                    <a:pt x="1188402" y="3094847"/>
                  </a:lnTo>
                  <a:lnTo>
                    <a:pt x="1189672" y="3098653"/>
                  </a:lnTo>
                  <a:lnTo>
                    <a:pt x="1190307" y="3103094"/>
                  </a:lnTo>
                  <a:lnTo>
                    <a:pt x="1190625" y="3107535"/>
                  </a:lnTo>
                  <a:lnTo>
                    <a:pt x="1190625" y="3111341"/>
                  </a:lnTo>
                  <a:lnTo>
                    <a:pt x="1190625" y="3115782"/>
                  </a:lnTo>
                  <a:lnTo>
                    <a:pt x="1190307" y="3120223"/>
                  </a:lnTo>
                  <a:lnTo>
                    <a:pt x="1189672" y="3124029"/>
                  </a:lnTo>
                  <a:lnTo>
                    <a:pt x="1188402" y="3128470"/>
                  </a:lnTo>
                  <a:lnTo>
                    <a:pt x="1187131" y="3132276"/>
                  </a:lnTo>
                  <a:lnTo>
                    <a:pt x="1185543" y="3136399"/>
                  </a:lnTo>
                  <a:lnTo>
                    <a:pt x="1183638" y="3140523"/>
                  </a:lnTo>
                  <a:lnTo>
                    <a:pt x="1181732" y="3144646"/>
                  </a:lnTo>
                  <a:lnTo>
                    <a:pt x="1178873" y="3148453"/>
                  </a:lnTo>
                  <a:lnTo>
                    <a:pt x="1176650" y="3152259"/>
                  </a:lnTo>
                  <a:lnTo>
                    <a:pt x="1170298" y="3160189"/>
                  </a:lnTo>
                  <a:lnTo>
                    <a:pt x="1162993" y="3167801"/>
                  </a:lnTo>
                  <a:lnTo>
                    <a:pt x="1154735" y="3175414"/>
                  </a:lnTo>
                  <a:lnTo>
                    <a:pt x="1145842" y="3182392"/>
                  </a:lnTo>
                  <a:lnTo>
                    <a:pt x="1135678" y="3189370"/>
                  </a:lnTo>
                  <a:lnTo>
                    <a:pt x="1124562" y="3196031"/>
                  </a:lnTo>
                  <a:lnTo>
                    <a:pt x="1112493" y="3203010"/>
                  </a:lnTo>
                  <a:lnTo>
                    <a:pt x="1099471" y="3209671"/>
                  </a:lnTo>
                  <a:lnTo>
                    <a:pt x="1086131" y="3215380"/>
                  </a:lnTo>
                  <a:lnTo>
                    <a:pt x="1071521" y="3221407"/>
                  </a:lnTo>
                  <a:lnTo>
                    <a:pt x="1056594" y="3227433"/>
                  </a:lnTo>
                  <a:lnTo>
                    <a:pt x="1040396" y="3232509"/>
                  </a:lnTo>
                  <a:lnTo>
                    <a:pt x="1023880" y="3237584"/>
                  </a:lnTo>
                  <a:lnTo>
                    <a:pt x="1006411" y="3242659"/>
                  </a:lnTo>
                  <a:lnTo>
                    <a:pt x="988308" y="3247099"/>
                  </a:lnTo>
                  <a:lnTo>
                    <a:pt x="969886" y="3251223"/>
                  </a:lnTo>
                  <a:lnTo>
                    <a:pt x="950512" y="3255346"/>
                  </a:lnTo>
                  <a:lnTo>
                    <a:pt x="930820" y="3258835"/>
                  </a:lnTo>
                  <a:lnTo>
                    <a:pt x="910493" y="3262325"/>
                  </a:lnTo>
                  <a:lnTo>
                    <a:pt x="889848" y="3265179"/>
                  </a:lnTo>
                  <a:lnTo>
                    <a:pt x="868569" y="3268034"/>
                  </a:lnTo>
                  <a:lnTo>
                    <a:pt x="846654" y="3269937"/>
                  </a:lnTo>
                  <a:lnTo>
                    <a:pt x="824103" y="3271840"/>
                  </a:lnTo>
                  <a:lnTo>
                    <a:pt x="801870" y="3273426"/>
                  </a:lnTo>
                  <a:lnTo>
                    <a:pt x="779003" y="3274061"/>
                  </a:lnTo>
                  <a:lnTo>
                    <a:pt x="755499" y="3275012"/>
                  </a:lnTo>
                  <a:lnTo>
                    <a:pt x="731996" y="3275012"/>
                  </a:lnTo>
                  <a:lnTo>
                    <a:pt x="708176" y="3275012"/>
                  </a:lnTo>
                  <a:lnTo>
                    <a:pt x="684990" y="3274061"/>
                  </a:lnTo>
                  <a:lnTo>
                    <a:pt x="662122" y="3273426"/>
                  </a:lnTo>
                  <a:lnTo>
                    <a:pt x="639572" y="3271840"/>
                  </a:lnTo>
                  <a:lnTo>
                    <a:pt x="617022" y="3269937"/>
                  </a:lnTo>
                  <a:lnTo>
                    <a:pt x="595424" y="3268034"/>
                  </a:lnTo>
                  <a:lnTo>
                    <a:pt x="574144" y="3265179"/>
                  </a:lnTo>
                  <a:lnTo>
                    <a:pt x="553182" y="3262325"/>
                  </a:lnTo>
                  <a:lnTo>
                    <a:pt x="533173" y="3258835"/>
                  </a:lnTo>
                  <a:lnTo>
                    <a:pt x="513481" y="3255346"/>
                  </a:lnTo>
                  <a:lnTo>
                    <a:pt x="494107" y="3251223"/>
                  </a:lnTo>
                  <a:lnTo>
                    <a:pt x="475368" y="3247099"/>
                  </a:lnTo>
                  <a:lnTo>
                    <a:pt x="457264" y="3242659"/>
                  </a:lnTo>
                  <a:lnTo>
                    <a:pt x="439795" y="3237584"/>
                  </a:lnTo>
                  <a:lnTo>
                    <a:pt x="423280" y="3232509"/>
                  </a:lnTo>
                  <a:lnTo>
                    <a:pt x="407082" y="3227433"/>
                  </a:lnTo>
                  <a:lnTo>
                    <a:pt x="392154" y="3221407"/>
                  </a:lnTo>
                  <a:lnTo>
                    <a:pt x="377544" y="3215380"/>
                  </a:lnTo>
                  <a:lnTo>
                    <a:pt x="364204" y="3209671"/>
                  </a:lnTo>
                  <a:lnTo>
                    <a:pt x="351182" y="3203010"/>
                  </a:lnTo>
                  <a:lnTo>
                    <a:pt x="339431" y="3196031"/>
                  </a:lnTo>
                  <a:lnTo>
                    <a:pt x="328314" y="3189370"/>
                  </a:lnTo>
                  <a:lnTo>
                    <a:pt x="318151" y="3182392"/>
                  </a:lnTo>
                  <a:lnTo>
                    <a:pt x="308940" y="3175414"/>
                  </a:lnTo>
                  <a:lnTo>
                    <a:pt x="300682" y="3167801"/>
                  </a:lnTo>
                  <a:lnTo>
                    <a:pt x="293695" y="3160189"/>
                  </a:lnTo>
                  <a:lnTo>
                    <a:pt x="287343" y="3152259"/>
                  </a:lnTo>
                  <a:lnTo>
                    <a:pt x="284484" y="3148453"/>
                  </a:lnTo>
                  <a:lnTo>
                    <a:pt x="282261" y="3144646"/>
                  </a:lnTo>
                  <a:lnTo>
                    <a:pt x="280038" y="3140523"/>
                  </a:lnTo>
                  <a:lnTo>
                    <a:pt x="278132" y="3136399"/>
                  </a:lnTo>
                  <a:lnTo>
                    <a:pt x="276544" y="3132276"/>
                  </a:lnTo>
                  <a:lnTo>
                    <a:pt x="275274" y="3128470"/>
                  </a:lnTo>
                  <a:lnTo>
                    <a:pt x="274321" y="3124029"/>
                  </a:lnTo>
                  <a:lnTo>
                    <a:pt x="273368" y="3120223"/>
                  </a:lnTo>
                  <a:lnTo>
                    <a:pt x="273050" y="3115782"/>
                  </a:lnTo>
                  <a:lnTo>
                    <a:pt x="273050" y="3111341"/>
                  </a:lnTo>
                  <a:lnTo>
                    <a:pt x="273050" y="3107535"/>
                  </a:lnTo>
                  <a:lnTo>
                    <a:pt x="273368" y="3103094"/>
                  </a:lnTo>
                  <a:lnTo>
                    <a:pt x="274321" y="3098653"/>
                  </a:lnTo>
                  <a:lnTo>
                    <a:pt x="275274" y="3094847"/>
                  </a:lnTo>
                  <a:lnTo>
                    <a:pt x="276544" y="3090406"/>
                  </a:lnTo>
                  <a:lnTo>
                    <a:pt x="278132" y="3086600"/>
                  </a:lnTo>
                  <a:lnTo>
                    <a:pt x="280038" y="3082794"/>
                  </a:lnTo>
                  <a:lnTo>
                    <a:pt x="282261" y="3078670"/>
                  </a:lnTo>
                  <a:lnTo>
                    <a:pt x="284484" y="3074864"/>
                  </a:lnTo>
                  <a:lnTo>
                    <a:pt x="287343" y="3070741"/>
                  </a:lnTo>
                  <a:lnTo>
                    <a:pt x="293695" y="3062811"/>
                  </a:lnTo>
                  <a:lnTo>
                    <a:pt x="300682" y="3055515"/>
                  </a:lnTo>
                  <a:lnTo>
                    <a:pt x="308940" y="3047903"/>
                  </a:lnTo>
                  <a:lnTo>
                    <a:pt x="318151" y="3040925"/>
                  </a:lnTo>
                  <a:lnTo>
                    <a:pt x="328314" y="3033629"/>
                  </a:lnTo>
                  <a:lnTo>
                    <a:pt x="339431" y="3026651"/>
                  </a:lnTo>
                  <a:lnTo>
                    <a:pt x="351182" y="3019990"/>
                  </a:lnTo>
                  <a:lnTo>
                    <a:pt x="364204" y="3013646"/>
                  </a:lnTo>
                  <a:lnTo>
                    <a:pt x="377544" y="3007302"/>
                  </a:lnTo>
                  <a:lnTo>
                    <a:pt x="392154" y="3001593"/>
                  </a:lnTo>
                  <a:lnTo>
                    <a:pt x="407082" y="2995883"/>
                  </a:lnTo>
                  <a:lnTo>
                    <a:pt x="423280" y="2990491"/>
                  </a:lnTo>
                  <a:lnTo>
                    <a:pt x="439795" y="2985416"/>
                  </a:lnTo>
                  <a:lnTo>
                    <a:pt x="457264" y="2980658"/>
                  </a:lnTo>
                  <a:lnTo>
                    <a:pt x="475368" y="2975900"/>
                  </a:lnTo>
                  <a:lnTo>
                    <a:pt x="494107" y="2971777"/>
                  </a:lnTo>
                  <a:lnTo>
                    <a:pt x="513481" y="2967970"/>
                  </a:lnTo>
                  <a:lnTo>
                    <a:pt x="533173" y="2964164"/>
                  </a:lnTo>
                  <a:lnTo>
                    <a:pt x="553182" y="2960992"/>
                  </a:lnTo>
                  <a:lnTo>
                    <a:pt x="574144" y="2958137"/>
                  </a:lnTo>
                  <a:lnTo>
                    <a:pt x="595424" y="2955283"/>
                  </a:lnTo>
                  <a:lnTo>
                    <a:pt x="617022" y="2953380"/>
                  </a:lnTo>
                  <a:lnTo>
                    <a:pt x="639572" y="2951476"/>
                  </a:lnTo>
                  <a:lnTo>
                    <a:pt x="662122" y="2949890"/>
                  </a:lnTo>
                  <a:lnTo>
                    <a:pt x="684990" y="2948939"/>
                  </a:lnTo>
                  <a:lnTo>
                    <a:pt x="708176" y="2948304"/>
                  </a:lnTo>
                  <a:lnTo>
                    <a:pt x="731996" y="2947987"/>
                  </a:lnTo>
                  <a:close/>
                  <a:moveTo>
                    <a:pt x="2665715" y="2911157"/>
                  </a:moveTo>
                  <a:lnTo>
                    <a:pt x="2665715" y="3029585"/>
                  </a:lnTo>
                  <a:lnTo>
                    <a:pt x="2668254" y="3032125"/>
                  </a:lnTo>
                  <a:lnTo>
                    <a:pt x="2671429" y="3035300"/>
                  </a:lnTo>
                  <a:lnTo>
                    <a:pt x="2678729" y="3041650"/>
                  </a:lnTo>
                  <a:lnTo>
                    <a:pt x="2687934" y="3048635"/>
                  </a:lnTo>
                  <a:lnTo>
                    <a:pt x="2698726" y="3055938"/>
                  </a:lnTo>
                  <a:lnTo>
                    <a:pt x="2710153" y="3063240"/>
                  </a:lnTo>
                  <a:lnTo>
                    <a:pt x="2722215" y="3070225"/>
                  </a:lnTo>
                  <a:lnTo>
                    <a:pt x="2734594" y="3076258"/>
                  </a:lnTo>
                  <a:lnTo>
                    <a:pt x="2746656" y="3082290"/>
                  </a:lnTo>
                  <a:lnTo>
                    <a:pt x="2746656" y="2963227"/>
                  </a:lnTo>
                  <a:lnTo>
                    <a:pt x="2734594" y="2957195"/>
                  </a:lnTo>
                  <a:lnTo>
                    <a:pt x="2723167" y="2951480"/>
                  </a:lnTo>
                  <a:lnTo>
                    <a:pt x="2712058" y="2945130"/>
                  </a:lnTo>
                  <a:lnTo>
                    <a:pt x="2701583" y="2938462"/>
                  </a:lnTo>
                  <a:lnTo>
                    <a:pt x="2691743" y="2932112"/>
                  </a:lnTo>
                  <a:lnTo>
                    <a:pt x="2682538" y="2925445"/>
                  </a:lnTo>
                  <a:lnTo>
                    <a:pt x="2673650" y="2918142"/>
                  </a:lnTo>
                  <a:lnTo>
                    <a:pt x="2665715" y="2911157"/>
                  </a:lnTo>
                  <a:close/>
                  <a:moveTo>
                    <a:pt x="1404938" y="2890837"/>
                  </a:moveTo>
                  <a:lnTo>
                    <a:pt x="1408115" y="2896532"/>
                  </a:lnTo>
                  <a:lnTo>
                    <a:pt x="1411928" y="2901593"/>
                  </a:lnTo>
                  <a:lnTo>
                    <a:pt x="1415740" y="2906655"/>
                  </a:lnTo>
                  <a:lnTo>
                    <a:pt x="1419552" y="2911716"/>
                  </a:lnTo>
                  <a:lnTo>
                    <a:pt x="1424000" y="2916778"/>
                  </a:lnTo>
                  <a:lnTo>
                    <a:pt x="1428447" y="2922156"/>
                  </a:lnTo>
                  <a:lnTo>
                    <a:pt x="1438296" y="2931963"/>
                  </a:lnTo>
                  <a:lnTo>
                    <a:pt x="1448780" y="2941453"/>
                  </a:lnTo>
                  <a:lnTo>
                    <a:pt x="1460852" y="2950311"/>
                  </a:lnTo>
                  <a:lnTo>
                    <a:pt x="1472924" y="2958852"/>
                  </a:lnTo>
                  <a:lnTo>
                    <a:pt x="1486267" y="2967394"/>
                  </a:lnTo>
                  <a:lnTo>
                    <a:pt x="1500563" y="2975619"/>
                  </a:lnTo>
                  <a:lnTo>
                    <a:pt x="1515494" y="2983211"/>
                  </a:lnTo>
                  <a:lnTo>
                    <a:pt x="1531061" y="2990487"/>
                  </a:lnTo>
                  <a:lnTo>
                    <a:pt x="1547263" y="2997763"/>
                  </a:lnTo>
                  <a:lnTo>
                    <a:pt x="1564101" y="3004723"/>
                  </a:lnTo>
                  <a:lnTo>
                    <a:pt x="1581574" y="3010734"/>
                  </a:lnTo>
                  <a:lnTo>
                    <a:pt x="1599682" y="3017061"/>
                  </a:lnTo>
                  <a:lnTo>
                    <a:pt x="1618108" y="3022755"/>
                  </a:lnTo>
                  <a:lnTo>
                    <a:pt x="1637170" y="3028133"/>
                  </a:lnTo>
                  <a:lnTo>
                    <a:pt x="1656866" y="3033195"/>
                  </a:lnTo>
                  <a:lnTo>
                    <a:pt x="1676881" y="3037940"/>
                  </a:lnTo>
                  <a:lnTo>
                    <a:pt x="1697213" y="3042369"/>
                  </a:lnTo>
                  <a:lnTo>
                    <a:pt x="1718180" y="3046481"/>
                  </a:lnTo>
                  <a:lnTo>
                    <a:pt x="1738830" y="3050277"/>
                  </a:lnTo>
                  <a:lnTo>
                    <a:pt x="1760116" y="3053757"/>
                  </a:lnTo>
                  <a:lnTo>
                    <a:pt x="1782036" y="3056604"/>
                  </a:lnTo>
                  <a:lnTo>
                    <a:pt x="1803639" y="3059135"/>
                  </a:lnTo>
                  <a:lnTo>
                    <a:pt x="1825877" y="3061666"/>
                  </a:lnTo>
                  <a:lnTo>
                    <a:pt x="1847798" y="3063564"/>
                  </a:lnTo>
                  <a:lnTo>
                    <a:pt x="1870036" y="3065146"/>
                  </a:lnTo>
                  <a:lnTo>
                    <a:pt x="1891957" y="3066411"/>
                  </a:lnTo>
                  <a:lnTo>
                    <a:pt x="1914513" y="3067360"/>
                  </a:lnTo>
                  <a:lnTo>
                    <a:pt x="1936751" y="3067993"/>
                  </a:lnTo>
                  <a:lnTo>
                    <a:pt x="1959307" y="3067993"/>
                  </a:lnTo>
                  <a:lnTo>
                    <a:pt x="1978051" y="3067993"/>
                  </a:lnTo>
                  <a:lnTo>
                    <a:pt x="1996794" y="3067360"/>
                  </a:lnTo>
                  <a:lnTo>
                    <a:pt x="2015538" y="3067044"/>
                  </a:lnTo>
                  <a:lnTo>
                    <a:pt x="2034599" y="3065779"/>
                  </a:lnTo>
                  <a:lnTo>
                    <a:pt x="2053025" y="3064830"/>
                  </a:lnTo>
                  <a:lnTo>
                    <a:pt x="2071769" y="3063564"/>
                  </a:lnTo>
                  <a:lnTo>
                    <a:pt x="2090513" y="3061982"/>
                  </a:lnTo>
                  <a:lnTo>
                    <a:pt x="2108621" y="3060084"/>
                  </a:lnTo>
                  <a:lnTo>
                    <a:pt x="2127365" y="3058186"/>
                  </a:lnTo>
                  <a:lnTo>
                    <a:pt x="2145473" y="3055655"/>
                  </a:lnTo>
                  <a:lnTo>
                    <a:pt x="2163581" y="3052808"/>
                  </a:lnTo>
                  <a:lnTo>
                    <a:pt x="2181372" y="3050277"/>
                  </a:lnTo>
                  <a:lnTo>
                    <a:pt x="2199163" y="3047114"/>
                  </a:lnTo>
                  <a:lnTo>
                    <a:pt x="2216318" y="3043950"/>
                  </a:lnTo>
                  <a:lnTo>
                    <a:pt x="2233473" y="3040471"/>
                  </a:lnTo>
                  <a:lnTo>
                    <a:pt x="2250311" y="3036358"/>
                  </a:lnTo>
                  <a:lnTo>
                    <a:pt x="2266830" y="3032562"/>
                  </a:lnTo>
                  <a:lnTo>
                    <a:pt x="2283668" y="3028133"/>
                  </a:lnTo>
                  <a:lnTo>
                    <a:pt x="2299235" y="3023704"/>
                  </a:lnTo>
                  <a:lnTo>
                    <a:pt x="2315119" y="3018642"/>
                  </a:lnTo>
                  <a:lnTo>
                    <a:pt x="2330051" y="3013897"/>
                  </a:lnTo>
                  <a:lnTo>
                    <a:pt x="2344982" y="3008519"/>
                  </a:lnTo>
                  <a:lnTo>
                    <a:pt x="2359278" y="3003141"/>
                  </a:lnTo>
                  <a:lnTo>
                    <a:pt x="2373574" y="2997447"/>
                  </a:lnTo>
                  <a:lnTo>
                    <a:pt x="2386917" y="2991753"/>
                  </a:lnTo>
                  <a:lnTo>
                    <a:pt x="2399942" y="2985426"/>
                  </a:lnTo>
                  <a:lnTo>
                    <a:pt x="2412650" y="2979099"/>
                  </a:lnTo>
                  <a:lnTo>
                    <a:pt x="2424722" y="2972455"/>
                  </a:lnTo>
                  <a:lnTo>
                    <a:pt x="2436159" y="2965179"/>
                  </a:lnTo>
                  <a:lnTo>
                    <a:pt x="2446961" y="2958220"/>
                  </a:lnTo>
                  <a:lnTo>
                    <a:pt x="2457444" y="2950627"/>
                  </a:lnTo>
                  <a:lnTo>
                    <a:pt x="2466975" y="2943351"/>
                  </a:lnTo>
                  <a:lnTo>
                    <a:pt x="2466975" y="3039838"/>
                  </a:lnTo>
                  <a:lnTo>
                    <a:pt x="2466657" y="3040471"/>
                  </a:lnTo>
                  <a:lnTo>
                    <a:pt x="2466340" y="3048063"/>
                  </a:lnTo>
                  <a:lnTo>
                    <a:pt x="2466022" y="3052808"/>
                  </a:lnTo>
                  <a:lnTo>
                    <a:pt x="2464751" y="3058186"/>
                  </a:lnTo>
                  <a:lnTo>
                    <a:pt x="2463480" y="3062615"/>
                  </a:lnTo>
                  <a:lnTo>
                    <a:pt x="2461892" y="3067993"/>
                  </a:lnTo>
                  <a:lnTo>
                    <a:pt x="2459986" y="3072422"/>
                  </a:lnTo>
                  <a:lnTo>
                    <a:pt x="2457444" y="3077167"/>
                  </a:lnTo>
                  <a:lnTo>
                    <a:pt x="2455220" y="3081912"/>
                  </a:lnTo>
                  <a:lnTo>
                    <a:pt x="2452361" y="3086658"/>
                  </a:lnTo>
                  <a:lnTo>
                    <a:pt x="2449184" y="3091403"/>
                  </a:lnTo>
                  <a:lnTo>
                    <a:pt x="2445690" y="3096148"/>
                  </a:lnTo>
                  <a:lnTo>
                    <a:pt x="2441878" y="3100893"/>
                  </a:lnTo>
                  <a:lnTo>
                    <a:pt x="2437748" y="3105322"/>
                  </a:lnTo>
                  <a:lnTo>
                    <a:pt x="2429170" y="3114180"/>
                  </a:lnTo>
                  <a:lnTo>
                    <a:pt x="2419322" y="3123038"/>
                  </a:lnTo>
                  <a:lnTo>
                    <a:pt x="2408202" y="3131579"/>
                  </a:lnTo>
                  <a:lnTo>
                    <a:pt x="2396130" y="3139804"/>
                  </a:lnTo>
                  <a:lnTo>
                    <a:pt x="2383423" y="3147713"/>
                  </a:lnTo>
                  <a:lnTo>
                    <a:pt x="2369127" y="3155622"/>
                  </a:lnTo>
                  <a:lnTo>
                    <a:pt x="2354195" y="3162898"/>
                  </a:lnTo>
                  <a:lnTo>
                    <a:pt x="2338311" y="3170490"/>
                  </a:lnTo>
                  <a:lnTo>
                    <a:pt x="2321791" y="3177134"/>
                  </a:lnTo>
                  <a:lnTo>
                    <a:pt x="2304636" y="3183777"/>
                  </a:lnTo>
                  <a:lnTo>
                    <a:pt x="2285892" y="3190104"/>
                  </a:lnTo>
                  <a:lnTo>
                    <a:pt x="2266830" y="3196431"/>
                  </a:lnTo>
                  <a:lnTo>
                    <a:pt x="2247134" y="3201809"/>
                  </a:lnTo>
                  <a:lnTo>
                    <a:pt x="2226802" y="3207503"/>
                  </a:lnTo>
                  <a:lnTo>
                    <a:pt x="2205516" y="3212248"/>
                  </a:lnTo>
                  <a:lnTo>
                    <a:pt x="2183278" y="3216677"/>
                  </a:lnTo>
                  <a:lnTo>
                    <a:pt x="2160722" y="3221106"/>
                  </a:lnTo>
                  <a:lnTo>
                    <a:pt x="2137848" y="3224586"/>
                  </a:lnTo>
                  <a:lnTo>
                    <a:pt x="2114340" y="3228382"/>
                  </a:lnTo>
                  <a:lnTo>
                    <a:pt x="2089877" y="3231229"/>
                  </a:lnTo>
                  <a:lnTo>
                    <a:pt x="2065415" y="3233760"/>
                  </a:lnTo>
                  <a:lnTo>
                    <a:pt x="2040000" y="3235975"/>
                  </a:lnTo>
                  <a:lnTo>
                    <a:pt x="2014267" y="3237556"/>
                  </a:lnTo>
                  <a:lnTo>
                    <a:pt x="1988217" y="3238822"/>
                  </a:lnTo>
                  <a:lnTo>
                    <a:pt x="1962166" y="3239771"/>
                  </a:lnTo>
                  <a:lnTo>
                    <a:pt x="1935480" y="3240087"/>
                  </a:lnTo>
                  <a:lnTo>
                    <a:pt x="1908159" y="3239771"/>
                  </a:lnTo>
                  <a:lnTo>
                    <a:pt x="1881155" y="3238822"/>
                  </a:lnTo>
                  <a:lnTo>
                    <a:pt x="1854469" y="3237556"/>
                  </a:lnTo>
                  <a:lnTo>
                    <a:pt x="1828419" y="3235658"/>
                  </a:lnTo>
                  <a:lnTo>
                    <a:pt x="1803004" y="3233760"/>
                  </a:lnTo>
                  <a:lnTo>
                    <a:pt x="1777588" y="3230913"/>
                  </a:lnTo>
                  <a:lnTo>
                    <a:pt x="1752809" y="3227750"/>
                  </a:lnTo>
                  <a:lnTo>
                    <a:pt x="1728664" y="3224270"/>
                  </a:lnTo>
                  <a:lnTo>
                    <a:pt x="1705155" y="3220474"/>
                  </a:lnTo>
                  <a:lnTo>
                    <a:pt x="1682282" y="3215728"/>
                  </a:lnTo>
                  <a:lnTo>
                    <a:pt x="1660043" y="3210983"/>
                  </a:lnTo>
                  <a:lnTo>
                    <a:pt x="1638440" y="3205921"/>
                  </a:lnTo>
                  <a:lnTo>
                    <a:pt x="1617791" y="3200227"/>
                  </a:lnTo>
                  <a:lnTo>
                    <a:pt x="1597776" y="3194533"/>
                  </a:lnTo>
                  <a:lnTo>
                    <a:pt x="1578397" y="3188206"/>
                  </a:lnTo>
                  <a:lnTo>
                    <a:pt x="1559653" y="3181563"/>
                  </a:lnTo>
                  <a:lnTo>
                    <a:pt x="1542498" y="3174287"/>
                  </a:lnTo>
                  <a:lnTo>
                    <a:pt x="1525343" y="3167327"/>
                  </a:lnTo>
                  <a:lnTo>
                    <a:pt x="1509776" y="3159734"/>
                  </a:lnTo>
                  <a:lnTo>
                    <a:pt x="1495162" y="3151826"/>
                  </a:lnTo>
                  <a:lnTo>
                    <a:pt x="1481184" y="3143601"/>
                  </a:lnTo>
                  <a:lnTo>
                    <a:pt x="1468159" y="3135376"/>
                  </a:lnTo>
                  <a:lnTo>
                    <a:pt x="1456404" y="3126834"/>
                  </a:lnTo>
                  <a:lnTo>
                    <a:pt x="1445603" y="3117660"/>
                  </a:lnTo>
                  <a:lnTo>
                    <a:pt x="1440837" y="3113547"/>
                  </a:lnTo>
                  <a:lnTo>
                    <a:pt x="1436390" y="3108802"/>
                  </a:lnTo>
                  <a:lnTo>
                    <a:pt x="1431942" y="3104373"/>
                  </a:lnTo>
                  <a:lnTo>
                    <a:pt x="1428130" y="3099628"/>
                  </a:lnTo>
                  <a:lnTo>
                    <a:pt x="1424318" y="3094883"/>
                  </a:lnTo>
                  <a:lnTo>
                    <a:pt x="1420823" y="3090138"/>
                  </a:lnTo>
                  <a:lnTo>
                    <a:pt x="1417646" y="3085392"/>
                  </a:lnTo>
                  <a:lnTo>
                    <a:pt x="1415105" y="3080331"/>
                  </a:lnTo>
                  <a:lnTo>
                    <a:pt x="1412563" y="3075585"/>
                  </a:lnTo>
                  <a:lnTo>
                    <a:pt x="1410339" y="3070524"/>
                  </a:lnTo>
                  <a:lnTo>
                    <a:pt x="1408115" y="3065779"/>
                  </a:lnTo>
                  <a:lnTo>
                    <a:pt x="1407162" y="3060717"/>
                  </a:lnTo>
                  <a:lnTo>
                    <a:pt x="1405892" y="3055655"/>
                  </a:lnTo>
                  <a:lnTo>
                    <a:pt x="1404621" y="3050594"/>
                  </a:lnTo>
                  <a:lnTo>
                    <a:pt x="1404303" y="3045532"/>
                  </a:lnTo>
                  <a:lnTo>
                    <a:pt x="1404303" y="3040471"/>
                  </a:lnTo>
                  <a:lnTo>
                    <a:pt x="1403350" y="3040471"/>
                  </a:lnTo>
                  <a:lnTo>
                    <a:pt x="1403350" y="2909186"/>
                  </a:lnTo>
                  <a:lnTo>
                    <a:pt x="1403350" y="2905389"/>
                  </a:lnTo>
                  <a:lnTo>
                    <a:pt x="1403985" y="2898113"/>
                  </a:lnTo>
                  <a:lnTo>
                    <a:pt x="1404938" y="2890837"/>
                  </a:lnTo>
                  <a:close/>
                  <a:moveTo>
                    <a:pt x="2609850" y="2805112"/>
                  </a:moveTo>
                  <a:lnTo>
                    <a:pt x="2613342" y="2810827"/>
                  </a:lnTo>
                  <a:lnTo>
                    <a:pt x="2617468" y="2816860"/>
                  </a:lnTo>
                  <a:lnTo>
                    <a:pt x="2621594" y="2822257"/>
                  </a:lnTo>
                  <a:lnTo>
                    <a:pt x="2626038" y="2828290"/>
                  </a:lnTo>
                  <a:lnTo>
                    <a:pt x="2631117" y="2833687"/>
                  </a:lnTo>
                  <a:lnTo>
                    <a:pt x="2635878" y="2839402"/>
                  </a:lnTo>
                  <a:lnTo>
                    <a:pt x="2641274" y="2844800"/>
                  </a:lnTo>
                  <a:lnTo>
                    <a:pt x="2646988" y="2850515"/>
                  </a:lnTo>
                  <a:lnTo>
                    <a:pt x="2658732" y="2860675"/>
                  </a:lnTo>
                  <a:lnTo>
                    <a:pt x="2671746" y="2870835"/>
                  </a:lnTo>
                  <a:lnTo>
                    <a:pt x="2685712" y="2880677"/>
                  </a:lnTo>
                  <a:lnTo>
                    <a:pt x="2700631" y="2889885"/>
                  </a:lnTo>
                  <a:lnTo>
                    <a:pt x="2715867" y="2898775"/>
                  </a:lnTo>
                  <a:lnTo>
                    <a:pt x="2732372" y="2907665"/>
                  </a:lnTo>
                  <a:lnTo>
                    <a:pt x="2749830" y="2915920"/>
                  </a:lnTo>
                  <a:lnTo>
                    <a:pt x="2767923" y="2923857"/>
                  </a:lnTo>
                  <a:lnTo>
                    <a:pt x="2786650" y="2931160"/>
                  </a:lnTo>
                  <a:lnTo>
                    <a:pt x="2805695" y="2938780"/>
                  </a:lnTo>
                  <a:lnTo>
                    <a:pt x="2826009" y="2945447"/>
                  </a:lnTo>
                  <a:lnTo>
                    <a:pt x="2846959" y="2951797"/>
                  </a:lnTo>
                  <a:lnTo>
                    <a:pt x="2867591" y="2957512"/>
                  </a:lnTo>
                  <a:lnTo>
                    <a:pt x="2889492" y="2963545"/>
                  </a:lnTo>
                  <a:lnTo>
                    <a:pt x="2912029" y="2968625"/>
                  </a:lnTo>
                  <a:lnTo>
                    <a:pt x="2934248" y="2973705"/>
                  </a:lnTo>
                  <a:lnTo>
                    <a:pt x="2957102" y="2978150"/>
                  </a:lnTo>
                  <a:lnTo>
                    <a:pt x="2980908" y="2982595"/>
                  </a:lnTo>
                  <a:lnTo>
                    <a:pt x="3004396" y="2986087"/>
                  </a:lnTo>
                  <a:lnTo>
                    <a:pt x="3028203" y="2989580"/>
                  </a:lnTo>
                  <a:lnTo>
                    <a:pt x="3052644" y="2992437"/>
                  </a:lnTo>
                  <a:lnTo>
                    <a:pt x="3077084" y="2994977"/>
                  </a:lnTo>
                  <a:lnTo>
                    <a:pt x="3101525" y="2997200"/>
                  </a:lnTo>
                  <a:lnTo>
                    <a:pt x="3125966" y="2999105"/>
                  </a:lnTo>
                  <a:lnTo>
                    <a:pt x="3150725" y="3000375"/>
                  </a:lnTo>
                  <a:lnTo>
                    <a:pt x="3175800" y="3001327"/>
                  </a:lnTo>
                  <a:lnTo>
                    <a:pt x="3200559" y="3001962"/>
                  </a:lnTo>
                  <a:lnTo>
                    <a:pt x="3225317" y="3002280"/>
                  </a:lnTo>
                  <a:lnTo>
                    <a:pt x="3246266" y="3002280"/>
                  </a:lnTo>
                  <a:lnTo>
                    <a:pt x="3267216" y="3001962"/>
                  </a:lnTo>
                  <a:lnTo>
                    <a:pt x="3288165" y="3001010"/>
                  </a:lnTo>
                  <a:lnTo>
                    <a:pt x="3308797" y="2999740"/>
                  </a:lnTo>
                  <a:lnTo>
                    <a:pt x="3329429" y="2998787"/>
                  </a:lnTo>
                  <a:lnTo>
                    <a:pt x="3350378" y="2997200"/>
                  </a:lnTo>
                  <a:lnTo>
                    <a:pt x="3371010" y="2995612"/>
                  </a:lnTo>
                  <a:lnTo>
                    <a:pt x="3391325" y="2993707"/>
                  </a:lnTo>
                  <a:lnTo>
                    <a:pt x="3411957" y="2991167"/>
                  </a:lnTo>
                  <a:lnTo>
                    <a:pt x="3431954" y="2988310"/>
                  </a:lnTo>
                  <a:lnTo>
                    <a:pt x="3451951" y="2985770"/>
                  </a:lnTo>
                  <a:lnTo>
                    <a:pt x="3471948" y="2982595"/>
                  </a:lnTo>
                  <a:lnTo>
                    <a:pt x="3491628" y="2979102"/>
                  </a:lnTo>
                  <a:lnTo>
                    <a:pt x="3510990" y="2975292"/>
                  </a:lnTo>
                  <a:lnTo>
                    <a:pt x="3530035" y="2971482"/>
                  </a:lnTo>
                  <a:lnTo>
                    <a:pt x="3548763" y="2967037"/>
                  </a:lnTo>
                  <a:lnTo>
                    <a:pt x="3567173" y="2962275"/>
                  </a:lnTo>
                  <a:lnTo>
                    <a:pt x="3585265" y="2957512"/>
                  </a:lnTo>
                  <a:lnTo>
                    <a:pt x="3603041" y="2953067"/>
                  </a:lnTo>
                  <a:lnTo>
                    <a:pt x="3620498" y="2947352"/>
                  </a:lnTo>
                  <a:lnTo>
                    <a:pt x="3637004" y="2941955"/>
                  </a:lnTo>
                  <a:lnTo>
                    <a:pt x="3653510" y="2935922"/>
                  </a:lnTo>
                  <a:lnTo>
                    <a:pt x="3669698" y="2929890"/>
                  </a:lnTo>
                  <a:lnTo>
                    <a:pt x="3685251" y="2923857"/>
                  </a:lnTo>
                  <a:lnTo>
                    <a:pt x="3700170" y="2916872"/>
                  </a:lnTo>
                  <a:lnTo>
                    <a:pt x="3714770" y="2909887"/>
                  </a:lnTo>
                  <a:lnTo>
                    <a:pt x="3728419" y="2902902"/>
                  </a:lnTo>
                  <a:lnTo>
                    <a:pt x="3741751" y="2895282"/>
                  </a:lnTo>
                  <a:lnTo>
                    <a:pt x="3754765" y="2887980"/>
                  </a:lnTo>
                  <a:lnTo>
                    <a:pt x="3767144" y="2880042"/>
                  </a:lnTo>
                  <a:lnTo>
                    <a:pt x="3778571" y="2871787"/>
                  </a:lnTo>
                  <a:lnTo>
                    <a:pt x="3789363" y="2863532"/>
                  </a:lnTo>
                  <a:lnTo>
                    <a:pt x="3789363" y="2971165"/>
                  </a:lnTo>
                  <a:lnTo>
                    <a:pt x="3788728" y="2971482"/>
                  </a:lnTo>
                  <a:lnTo>
                    <a:pt x="3788728" y="2975927"/>
                  </a:lnTo>
                  <a:lnTo>
                    <a:pt x="3788411" y="2980055"/>
                  </a:lnTo>
                  <a:lnTo>
                    <a:pt x="3787776" y="2985770"/>
                  </a:lnTo>
                  <a:lnTo>
                    <a:pt x="3786506" y="2991167"/>
                  </a:lnTo>
                  <a:lnTo>
                    <a:pt x="3785237" y="2996247"/>
                  </a:lnTo>
                  <a:lnTo>
                    <a:pt x="3783332" y="3001962"/>
                  </a:lnTo>
                  <a:lnTo>
                    <a:pt x="3781428" y="3007360"/>
                  </a:lnTo>
                  <a:lnTo>
                    <a:pt x="3778571" y="3012758"/>
                  </a:lnTo>
                  <a:lnTo>
                    <a:pt x="3775714" y="3018155"/>
                  </a:lnTo>
                  <a:lnTo>
                    <a:pt x="3772540" y="3023235"/>
                  </a:lnTo>
                  <a:lnTo>
                    <a:pt x="3769048" y="3028633"/>
                  </a:lnTo>
                  <a:lnTo>
                    <a:pt x="3765557" y="3033713"/>
                  </a:lnTo>
                  <a:lnTo>
                    <a:pt x="3761113" y="3038793"/>
                  </a:lnTo>
                  <a:lnTo>
                    <a:pt x="3756987" y="3043555"/>
                  </a:lnTo>
                  <a:lnTo>
                    <a:pt x="3752226" y="3048635"/>
                  </a:lnTo>
                  <a:lnTo>
                    <a:pt x="3747147" y="3054033"/>
                  </a:lnTo>
                  <a:lnTo>
                    <a:pt x="3741433" y="3058795"/>
                  </a:lnTo>
                  <a:lnTo>
                    <a:pt x="3736037" y="3063240"/>
                  </a:lnTo>
                  <a:lnTo>
                    <a:pt x="3723658" y="3072765"/>
                  </a:lnTo>
                  <a:lnTo>
                    <a:pt x="3710327" y="3082290"/>
                  </a:lnTo>
                  <a:lnTo>
                    <a:pt x="3696043" y="3090863"/>
                  </a:lnTo>
                  <a:lnTo>
                    <a:pt x="3680490" y="3099753"/>
                  </a:lnTo>
                  <a:lnTo>
                    <a:pt x="3663667" y="3108325"/>
                  </a:lnTo>
                  <a:lnTo>
                    <a:pt x="3646526" y="3116263"/>
                  </a:lnTo>
                  <a:lnTo>
                    <a:pt x="3627799" y="3124200"/>
                  </a:lnTo>
                  <a:lnTo>
                    <a:pt x="3608754" y="3131503"/>
                  </a:lnTo>
                  <a:lnTo>
                    <a:pt x="3588122" y="3138170"/>
                  </a:lnTo>
                  <a:lnTo>
                    <a:pt x="3566855" y="3145155"/>
                  </a:lnTo>
                  <a:lnTo>
                    <a:pt x="3544636" y="3151188"/>
                  </a:lnTo>
                  <a:lnTo>
                    <a:pt x="3522417" y="3157538"/>
                  </a:lnTo>
                  <a:lnTo>
                    <a:pt x="3498611" y="3163253"/>
                  </a:lnTo>
                  <a:lnTo>
                    <a:pt x="3474170" y="3168333"/>
                  </a:lnTo>
                  <a:lnTo>
                    <a:pt x="3449412" y="3172778"/>
                  </a:lnTo>
                  <a:lnTo>
                    <a:pt x="3423701" y="3176905"/>
                  </a:lnTo>
                  <a:lnTo>
                    <a:pt x="3397356" y="3181033"/>
                  </a:lnTo>
                  <a:lnTo>
                    <a:pt x="3370376" y="3184208"/>
                  </a:lnTo>
                  <a:lnTo>
                    <a:pt x="3343395" y="3187383"/>
                  </a:lnTo>
                  <a:lnTo>
                    <a:pt x="3315146" y="3189605"/>
                  </a:lnTo>
                  <a:lnTo>
                    <a:pt x="3286896" y="3191193"/>
                  </a:lnTo>
                  <a:lnTo>
                    <a:pt x="3258011" y="3192780"/>
                  </a:lnTo>
                  <a:lnTo>
                    <a:pt x="3228491" y="3193415"/>
                  </a:lnTo>
                  <a:lnTo>
                    <a:pt x="3198972" y="3194050"/>
                  </a:lnTo>
                  <a:lnTo>
                    <a:pt x="3168500" y="3193415"/>
                  </a:lnTo>
                  <a:lnTo>
                    <a:pt x="3138663" y="3192780"/>
                  </a:lnTo>
                  <a:lnTo>
                    <a:pt x="3109143" y="3191193"/>
                  </a:lnTo>
                  <a:lnTo>
                    <a:pt x="3080259" y="3189288"/>
                  </a:lnTo>
                  <a:lnTo>
                    <a:pt x="3051374" y="3186748"/>
                  </a:lnTo>
                  <a:lnTo>
                    <a:pt x="3023441" y="3183573"/>
                  </a:lnTo>
                  <a:lnTo>
                    <a:pt x="2996144" y="3180080"/>
                  </a:lnTo>
                  <a:lnTo>
                    <a:pt x="2969481" y="3176270"/>
                  </a:lnTo>
                  <a:lnTo>
                    <a:pt x="2943453" y="3171825"/>
                  </a:lnTo>
                  <a:lnTo>
                    <a:pt x="2917742" y="3167063"/>
                  </a:lnTo>
                  <a:lnTo>
                    <a:pt x="2892984" y="3161665"/>
                  </a:lnTo>
                  <a:lnTo>
                    <a:pt x="2869178" y="3155633"/>
                  </a:lnTo>
                  <a:lnTo>
                    <a:pt x="2846007" y="3149918"/>
                  </a:lnTo>
                  <a:lnTo>
                    <a:pt x="2823470" y="3142933"/>
                  </a:lnTo>
                  <a:lnTo>
                    <a:pt x="2802203" y="3135948"/>
                  </a:lnTo>
                  <a:lnTo>
                    <a:pt x="2781889" y="3128328"/>
                  </a:lnTo>
                  <a:lnTo>
                    <a:pt x="2762527" y="3121025"/>
                  </a:lnTo>
                  <a:lnTo>
                    <a:pt x="2743799" y="3112770"/>
                  </a:lnTo>
                  <a:lnTo>
                    <a:pt x="2726024" y="3104515"/>
                  </a:lnTo>
                  <a:lnTo>
                    <a:pt x="2709518" y="3095625"/>
                  </a:lnTo>
                  <a:lnTo>
                    <a:pt x="2694600" y="3086735"/>
                  </a:lnTo>
                  <a:lnTo>
                    <a:pt x="2679999" y="3077210"/>
                  </a:lnTo>
                  <a:lnTo>
                    <a:pt x="2666985" y="3067685"/>
                  </a:lnTo>
                  <a:lnTo>
                    <a:pt x="2660954" y="3062923"/>
                  </a:lnTo>
                  <a:lnTo>
                    <a:pt x="2655240" y="3057843"/>
                  </a:lnTo>
                  <a:lnTo>
                    <a:pt x="2650162" y="3052763"/>
                  </a:lnTo>
                  <a:lnTo>
                    <a:pt x="2645083" y="3048000"/>
                  </a:lnTo>
                  <a:lnTo>
                    <a:pt x="2639687" y="3042603"/>
                  </a:lnTo>
                  <a:lnTo>
                    <a:pt x="2635561" y="3037205"/>
                  </a:lnTo>
                  <a:lnTo>
                    <a:pt x="2631434" y="3032125"/>
                  </a:lnTo>
                  <a:lnTo>
                    <a:pt x="2627625" y="3027045"/>
                  </a:lnTo>
                  <a:lnTo>
                    <a:pt x="2624134" y="3021648"/>
                  </a:lnTo>
                  <a:lnTo>
                    <a:pt x="2620960" y="3015933"/>
                  </a:lnTo>
                  <a:lnTo>
                    <a:pt x="2618103" y="3010535"/>
                  </a:lnTo>
                  <a:lnTo>
                    <a:pt x="2615881" y="3005137"/>
                  </a:lnTo>
                  <a:lnTo>
                    <a:pt x="2613659" y="2999422"/>
                  </a:lnTo>
                  <a:lnTo>
                    <a:pt x="2612072" y="2994025"/>
                  </a:lnTo>
                  <a:lnTo>
                    <a:pt x="2610485" y="2988310"/>
                  </a:lnTo>
                  <a:lnTo>
                    <a:pt x="2609850" y="2982912"/>
                  </a:lnTo>
                  <a:lnTo>
                    <a:pt x="2609215" y="2976880"/>
                  </a:lnTo>
                  <a:lnTo>
                    <a:pt x="2609215" y="2971482"/>
                  </a:lnTo>
                  <a:lnTo>
                    <a:pt x="2608580" y="2971482"/>
                  </a:lnTo>
                  <a:lnTo>
                    <a:pt x="2608580" y="2825115"/>
                  </a:lnTo>
                  <a:lnTo>
                    <a:pt x="2608263" y="2821305"/>
                  </a:lnTo>
                  <a:lnTo>
                    <a:pt x="2608580" y="2812732"/>
                  </a:lnTo>
                  <a:lnTo>
                    <a:pt x="2609850" y="2805112"/>
                  </a:lnTo>
                  <a:close/>
                  <a:moveTo>
                    <a:pt x="3151360" y="2793804"/>
                  </a:moveTo>
                  <a:lnTo>
                    <a:pt x="3151360" y="2908645"/>
                  </a:lnTo>
                  <a:lnTo>
                    <a:pt x="3174848" y="2908962"/>
                  </a:lnTo>
                  <a:lnTo>
                    <a:pt x="3198972" y="2909280"/>
                  </a:lnTo>
                  <a:lnTo>
                    <a:pt x="3231983" y="2908962"/>
                  </a:lnTo>
                  <a:lnTo>
                    <a:pt x="3231983" y="2794121"/>
                  </a:lnTo>
                  <a:lnTo>
                    <a:pt x="3198972" y="2794755"/>
                  </a:lnTo>
                  <a:lnTo>
                    <a:pt x="3174848" y="2794121"/>
                  </a:lnTo>
                  <a:lnTo>
                    <a:pt x="3151360" y="2793804"/>
                  </a:lnTo>
                  <a:close/>
                  <a:moveTo>
                    <a:pt x="2989478" y="2779528"/>
                  </a:moveTo>
                  <a:lnTo>
                    <a:pt x="2989478" y="2894687"/>
                  </a:lnTo>
                  <a:lnTo>
                    <a:pt x="3009158" y="2897542"/>
                  </a:lnTo>
                  <a:lnTo>
                    <a:pt x="3029472" y="2899762"/>
                  </a:lnTo>
                  <a:lnTo>
                    <a:pt x="3049469" y="2902300"/>
                  </a:lnTo>
                  <a:lnTo>
                    <a:pt x="3070419" y="2903887"/>
                  </a:lnTo>
                  <a:lnTo>
                    <a:pt x="3070419" y="2789045"/>
                  </a:lnTo>
                  <a:lnTo>
                    <a:pt x="3049469" y="2787142"/>
                  </a:lnTo>
                  <a:lnTo>
                    <a:pt x="3029472" y="2784921"/>
                  </a:lnTo>
                  <a:lnTo>
                    <a:pt x="3009158" y="2782383"/>
                  </a:lnTo>
                  <a:lnTo>
                    <a:pt x="2989478" y="2779528"/>
                  </a:lnTo>
                  <a:close/>
                  <a:moveTo>
                    <a:pt x="2827597" y="2743045"/>
                  </a:moveTo>
                  <a:lnTo>
                    <a:pt x="2827597" y="2859790"/>
                  </a:lnTo>
                  <a:lnTo>
                    <a:pt x="2846959" y="2865500"/>
                  </a:lnTo>
                  <a:lnTo>
                    <a:pt x="2866956" y="2870576"/>
                  </a:lnTo>
                  <a:lnTo>
                    <a:pt x="2887588" y="2875969"/>
                  </a:lnTo>
                  <a:lnTo>
                    <a:pt x="2908220" y="2880411"/>
                  </a:lnTo>
                  <a:lnTo>
                    <a:pt x="2908220" y="2764618"/>
                  </a:lnTo>
                  <a:lnTo>
                    <a:pt x="2887588" y="2759542"/>
                  </a:lnTo>
                  <a:lnTo>
                    <a:pt x="2866956" y="2754466"/>
                  </a:lnTo>
                  <a:lnTo>
                    <a:pt x="2846959" y="2748755"/>
                  </a:lnTo>
                  <a:lnTo>
                    <a:pt x="2827597" y="2743045"/>
                  </a:lnTo>
                  <a:close/>
                  <a:moveTo>
                    <a:pt x="1998663" y="2711450"/>
                  </a:moveTo>
                  <a:lnTo>
                    <a:pt x="2032589" y="2718179"/>
                  </a:lnTo>
                  <a:lnTo>
                    <a:pt x="2039311" y="2719781"/>
                  </a:lnTo>
                  <a:lnTo>
                    <a:pt x="2045072" y="2721383"/>
                  </a:lnTo>
                  <a:lnTo>
                    <a:pt x="2050513" y="2723306"/>
                  </a:lnTo>
                  <a:lnTo>
                    <a:pt x="2054674" y="2725228"/>
                  </a:lnTo>
                  <a:lnTo>
                    <a:pt x="2058834" y="2727791"/>
                  </a:lnTo>
                  <a:lnTo>
                    <a:pt x="2062675" y="2730034"/>
                  </a:lnTo>
                  <a:lnTo>
                    <a:pt x="2069716" y="2735161"/>
                  </a:lnTo>
                  <a:lnTo>
                    <a:pt x="2072597" y="2738045"/>
                  </a:lnTo>
                  <a:lnTo>
                    <a:pt x="2074517" y="2740287"/>
                  </a:lnTo>
                  <a:lnTo>
                    <a:pt x="2076118" y="2742851"/>
                  </a:lnTo>
                  <a:lnTo>
                    <a:pt x="2077398" y="2745734"/>
                  </a:lnTo>
                  <a:lnTo>
                    <a:pt x="2078038" y="2747977"/>
                  </a:lnTo>
                  <a:lnTo>
                    <a:pt x="2078038" y="2750861"/>
                  </a:lnTo>
                  <a:lnTo>
                    <a:pt x="2077718" y="2753104"/>
                  </a:lnTo>
                  <a:lnTo>
                    <a:pt x="2077078" y="2755988"/>
                  </a:lnTo>
                  <a:lnTo>
                    <a:pt x="2075478" y="2758231"/>
                  </a:lnTo>
                  <a:lnTo>
                    <a:pt x="2073877" y="2760794"/>
                  </a:lnTo>
                  <a:lnTo>
                    <a:pt x="2071317" y="2763037"/>
                  </a:lnTo>
                  <a:lnTo>
                    <a:pt x="2068756" y="2764959"/>
                  </a:lnTo>
                  <a:lnTo>
                    <a:pt x="2065876" y="2767522"/>
                  </a:lnTo>
                  <a:lnTo>
                    <a:pt x="2062355" y="2769445"/>
                  </a:lnTo>
                  <a:lnTo>
                    <a:pt x="2058194" y="2771047"/>
                  </a:lnTo>
                  <a:lnTo>
                    <a:pt x="2054354" y="2772649"/>
                  </a:lnTo>
                  <a:lnTo>
                    <a:pt x="2048272" y="2774572"/>
                  </a:lnTo>
                  <a:lnTo>
                    <a:pt x="2041871" y="2776174"/>
                  </a:lnTo>
                  <a:lnTo>
                    <a:pt x="2035790" y="2777776"/>
                  </a:lnTo>
                  <a:lnTo>
                    <a:pt x="2028429" y="2779057"/>
                  </a:lnTo>
                  <a:lnTo>
                    <a:pt x="2014026" y="2780659"/>
                  </a:lnTo>
                  <a:lnTo>
                    <a:pt x="1998663" y="2781300"/>
                  </a:lnTo>
                  <a:lnTo>
                    <a:pt x="1998663" y="2711450"/>
                  </a:lnTo>
                  <a:close/>
                  <a:moveTo>
                    <a:pt x="3717945" y="2699583"/>
                  </a:moveTo>
                  <a:lnTo>
                    <a:pt x="3711914" y="2703073"/>
                  </a:lnTo>
                  <a:lnTo>
                    <a:pt x="3704931" y="2707197"/>
                  </a:lnTo>
                  <a:lnTo>
                    <a:pt x="3696678" y="2710686"/>
                  </a:lnTo>
                  <a:lnTo>
                    <a:pt x="3688425" y="2714493"/>
                  </a:lnTo>
                  <a:lnTo>
                    <a:pt x="3671285" y="2721155"/>
                  </a:lnTo>
                  <a:lnTo>
                    <a:pt x="3656684" y="2726866"/>
                  </a:lnTo>
                  <a:lnTo>
                    <a:pt x="3656684" y="2827749"/>
                  </a:lnTo>
                  <a:lnTo>
                    <a:pt x="3665254" y="2823307"/>
                  </a:lnTo>
                  <a:lnTo>
                    <a:pt x="3674142" y="2818549"/>
                  </a:lnTo>
                  <a:lnTo>
                    <a:pt x="3682394" y="2813790"/>
                  </a:lnTo>
                  <a:lnTo>
                    <a:pt x="3690647" y="2808714"/>
                  </a:lnTo>
                  <a:lnTo>
                    <a:pt x="3698582" y="2803321"/>
                  </a:lnTo>
                  <a:lnTo>
                    <a:pt x="3705566" y="2798245"/>
                  </a:lnTo>
                  <a:lnTo>
                    <a:pt x="3711914" y="2792535"/>
                  </a:lnTo>
                  <a:lnTo>
                    <a:pt x="3717945" y="2787776"/>
                  </a:lnTo>
                  <a:lnTo>
                    <a:pt x="3717945" y="2699583"/>
                  </a:lnTo>
                  <a:close/>
                  <a:moveTo>
                    <a:pt x="2490788" y="2694304"/>
                  </a:moveTo>
                  <a:lnTo>
                    <a:pt x="2490788" y="2826893"/>
                  </a:lnTo>
                  <a:lnTo>
                    <a:pt x="2490471" y="2827210"/>
                  </a:lnTo>
                  <a:lnTo>
                    <a:pt x="2489836" y="2835140"/>
                  </a:lnTo>
                  <a:lnTo>
                    <a:pt x="2489519" y="2839898"/>
                  </a:lnTo>
                  <a:lnTo>
                    <a:pt x="2488250" y="2844973"/>
                  </a:lnTo>
                  <a:lnTo>
                    <a:pt x="2487298" y="2849731"/>
                  </a:lnTo>
                  <a:lnTo>
                    <a:pt x="2485711" y="2854807"/>
                  </a:lnTo>
                  <a:lnTo>
                    <a:pt x="2483490" y="2859565"/>
                  </a:lnTo>
                  <a:lnTo>
                    <a:pt x="2481269" y="2864323"/>
                  </a:lnTo>
                  <a:lnTo>
                    <a:pt x="2479048" y="2869080"/>
                  </a:lnTo>
                  <a:lnTo>
                    <a:pt x="2475874" y="2873838"/>
                  </a:lnTo>
                  <a:lnTo>
                    <a:pt x="2472701" y="2878279"/>
                  </a:lnTo>
                  <a:lnTo>
                    <a:pt x="2469528" y="2883037"/>
                  </a:lnTo>
                  <a:lnTo>
                    <a:pt x="2465403" y="2887795"/>
                  </a:lnTo>
                  <a:lnTo>
                    <a:pt x="2461595" y="2892236"/>
                  </a:lnTo>
                  <a:lnTo>
                    <a:pt x="2453028" y="2901435"/>
                  </a:lnTo>
                  <a:lnTo>
                    <a:pt x="2443191" y="2909999"/>
                  </a:lnTo>
                  <a:lnTo>
                    <a:pt x="2432086" y="2918563"/>
                  </a:lnTo>
                  <a:lnTo>
                    <a:pt x="2419710" y="2926811"/>
                  </a:lnTo>
                  <a:lnTo>
                    <a:pt x="2406701" y="2934740"/>
                  </a:lnTo>
                  <a:lnTo>
                    <a:pt x="2393056" y="2942670"/>
                  </a:lnTo>
                  <a:lnTo>
                    <a:pt x="2378143" y="2950283"/>
                  </a:lnTo>
                  <a:lnTo>
                    <a:pt x="2362277" y="2957579"/>
                  </a:lnTo>
                  <a:lnTo>
                    <a:pt x="2345777" y="2964240"/>
                  </a:lnTo>
                  <a:lnTo>
                    <a:pt x="2328325" y="2970901"/>
                  </a:lnTo>
                  <a:lnTo>
                    <a:pt x="2309921" y="2977245"/>
                  </a:lnTo>
                  <a:lnTo>
                    <a:pt x="2290882" y="2983589"/>
                  </a:lnTo>
                  <a:lnTo>
                    <a:pt x="2270892" y="2989298"/>
                  </a:lnTo>
                  <a:lnTo>
                    <a:pt x="2250267" y="2994691"/>
                  </a:lnTo>
                  <a:lnTo>
                    <a:pt x="2229324" y="2999449"/>
                  </a:lnTo>
                  <a:lnTo>
                    <a:pt x="2207430" y="3004207"/>
                  </a:lnTo>
                  <a:lnTo>
                    <a:pt x="2184901" y="3008330"/>
                  </a:lnTo>
                  <a:lnTo>
                    <a:pt x="2162054" y="3012137"/>
                  </a:lnTo>
                  <a:lnTo>
                    <a:pt x="2138256" y="3015626"/>
                  </a:lnTo>
                  <a:lnTo>
                    <a:pt x="2113823" y="3018798"/>
                  </a:lnTo>
                  <a:lnTo>
                    <a:pt x="2089390" y="3021018"/>
                  </a:lnTo>
                  <a:lnTo>
                    <a:pt x="2064323" y="3023556"/>
                  </a:lnTo>
                  <a:lnTo>
                    <a:pt x="2038621" y="3025142"/>
                  </a:lnTo>
                  <a:lnTo>
                    <a:pt x="2012601" y="3026093"/>
                  </a:lnTo>
                  <a:lnTo>
                    <a:pt x="1986582" y="3027045"/>
                  </a:lnTo>
                  <a:lnTo>
                    <a:pt x="1959928" y="3027362"/>
                  </a:lnTo>
                  <a:lnTo>
                    <a:pt x="1932639" y="3027045"/>
                  </a:lnTo>
                  <a:lnTo>
                    <a:pt x="1905350" y="3026093"/>
                  </a:lnTo>
                  <a:lnTo>
                    <a:pt x="1879014" y="3025142"/>
                  </a:lnTo>
                  <a:lnTo>
                    <a:pt x="1852994" y="3022921"/>
                  </a:lnTo>
                  <a:lnTo>
                    <a:pt x="1827292" y="3021018"/>
                  </a:lnTo>
                  <a:lnTo>
                    <a:pt x="1802224" y="3018481"/>
                  </a:lnTo>
                  <a:lnTo>
                    <a:pt x="1777157" y="3015309"/>
                  </a:lnTo>
                  <a:lnTo>
                    <a:pt x="1753359" y="3011502"/>
                  </a:lnTo>
                  <a:lnTo>
                    <a:pt x="1729560" y="3007379"/>
                  </a:lnTo>
                  <a:lnTo>
                    <a:pt x="1706714" y="3002938"/>
                  </a:lnTo>
                  <a:lnTo>
                    <a:pt x="1684502" y="2998180"/>
                  </a:lnTo>
                  <a:lnTo>
                    <a:pt x="1662925" y="2993105"/>
                  </a:lnTo>
                  <a:lnTo>
                    <a:pt x="1641983" y="2987712"/>
                  </a:lnTo>
                  <a:lnTo>
                    <a:pt x="1622309" y="2981686"/>
                  </a:lnTo>
                  <a:lnTo>
                    <a:pt x="1602953" y="2975342"/>
                  </a:lnTo>
                  <a:lnTo>
                    <a:pt x="1584549" y="2968681"/>
                  </a:lnTo>
                  <a:lnTo>
                    <a:pt x="1566780" y="2961702"/>
                  </a:lnTo>
                  <a:lnTo>
                    <a:pt x="1550280" y="2954407"/>
                  </a:lnTo>
                  <a:lnTo>
                    <a:pt x="1534414" y="2947111"/>
                  </a:lnTo>
                  <a:lnTo>
                    <a:pt x="1519501" y="2939181"/>
                  </a:lnTo>
                  <a:lnTo>
                    <a:pt x="1505539" y="2930934"/>
                  </a:lnTo>
                  <a:lnTo>
                    <a:pt x="1493164" y="2922687"/>
                  </a:lnTo>
                  <a:lnTo>
                    <a:pt x="1481106" y="2913805"/>
                  </a:lnTo>
                  <a:lnTo>
                    <a:pt x="1470635" y="2904924"/>
                  </a:lnTo>
                  <a:lnTo>
                    <a:pt x="1465875" y="2900483"/>
                  </a:lnTo>
                  <a:lnTo>
                    <a:pt x="1461116" y="2895725"/>
                  </a:lnTo>
                  <a:lnTo>
                    <a:pt x="1456673" y="2891284"/>
                  </a:lnTo>
                  <a:lnTo>
                    <a:pt x="1452866" y="2886844"/>
                  </a:lnTo>
                  <a:lnTo>
                    <a:pt x="1449375" y="2882086"/>
                  </a:lnTo>
                  <a:lnTo>
                    <a:pt x="1445885" y="2877328"/>
                  </a:lnTo>
                  <a:lnTo>
                    <a:pt x="1442712" y="2872252"/>
                  </a:lnTo>
                  <a:lnTo>
                    <a:pt x="1439856" y="2867494"/>
                  </a:lnTo>
                  <a:lnTo>
                    <a:pt x="1437000" y="2862737"/>
                  </a:lnTo>
                  <a:lnTo>
                    <a:pt x="1435096" y="2857661"/>
                  </a:lnTo>
                  <a:lnTo>
                    <a:pt x="1433192" y="2852269"/>
                  </a:lnTo>
                  <a:lnTo>
                    <a:pt x="1431606" y="2847828"/>
                  </a:lnTo>
                  <a:lnTo>
                    <a:pt x="1430337" y="2842436"/>
                  </a:lnTo>
                  <a:lnTo>
                    <a:pt x="1429702" y="2837361"/>
                  </a:lnTo>
                  <a:lnTo>
                    <a:pt x="1429385" y="2832286"/>
                  </a:lnTo>
                  <a:lnTo>
                    <a:pt x="1428750" y="2827210"/>
                  </a:lnTo>
                  <a:lnTo>
                    <a:pt x="1428750" y="2700014"/>
                  </a:lnTo>
                  <a:lnTo>
                    <a:pt x="1429702" y="2705406"/>
                  </a:lnTo>
                  <a:lnTo>
                    <a:pt x="1430654" y="2711433"/>
                  </a:lnTo>
                  <a:lnTo>
                    <a:pt x="1432240" y="2716825"/>
                  </a:lnTo>
                  <a:lnTo>
                    <a:pt x="1434462" y="2722218"/>
                  </a:lnTo>
                  <a:lnTo>
                    <a:pt x="1436683" y="2728245"/>
                  </a:lnTo>
                  <a:lnTo>
                    <a:pt x="1439539" y="2733320"/>
                  </a:lnTo>
                  <a:lnTo>
                    <a:pt x="1442712" y="2739029"/>
                  </a:lnTo>
                  <a:lnTo>
                    <a:pt x="1446202" y="2744422"/>
                  </a:lnTo>
                  <a:lnTo>
                    <a:pt x="1449692" y="2749497"/>
                  </a:lnTo>
                  <a:lnTo>
                    <a:pt x="1454135" y="2755206"/>
                  </a:lnTo>
                  <a:lnTo>
                    <a:pt x="1458894" y="2760282"/>
                  </a:lnTo>
                  <a:lnTo>
                    <a:pt x="1463654" y="2765357"/>
                  </a:lnTo>
                  <a:lnTo>
                    <a:pt x="1468731" y="2770432"/>
                  </a:lnTo>
                  <a:lnTo>
                    <a:pt x="1474125" y="2775507"/>
                  </a:lnTo>
                  <a:lnTo>
                    <a:pt x="1480154" y="2780265"/>
                  </a:lnTo>
                  <a:lnTo>
                    <a:pt x="1480154" y="2879231"/>
                  </a:lnTo>
                  <a:lnTo>
                    <a:pt x="1482375" y="2882086"/>
                  </a:lnTo>
                  <a:lnTo>
                    <a:pt x="1484914" y="2884623"/>
                  </a:lnTo>
                  <a:lnTo>
                    <a:pt x="1491895" y="2890650"/>
                  </a:lnTo>
                  <a:lnTo>
                    <a:pt x="1500145" y="2896994"/>
                  </a:lnTo>
                  <a:lnTo>
                    <a:pt x="1509664" y="2903338"/>
                  </a:lnTo>
                  <a:lnTo>
                    <a:pt x="1519818" y="2909682"/>
                  </a:lnTo>
                  <a:lnTo>
                    <a:pt x="1530924" y="2915709"/>
                  </a:lnTo>
                  <a:lnTo>
                    <a:pt x="1542030" y="2921735"/>
                  </a:lnTo>
                  <a:lnTo>
                    <a:pt x="1553136" y="2926811"/>
                  </a:lnTo>
                  <a:lnTo>
                    <a:pt x="1553136" y="2824673"/>
                  </a:lnTo>
                  <a:lnTo>
                    <a:pt x="1569953" y="2832286"/>
                  </a:lnTo>
                  <a:lnTo>
                    <a:pt x="1587723" y="2839264"/>
                  </a:lnTo>
                  <a:lnTo>
                    <a:pt x="1606127" y="2846242"/>
                  </a:lnTo>
                  <a:lnTo>
                    <a:pt x="1625482" y="2852269"/>
                  </a:lnTo>
                  <a:lnTo>
                    <a:pt x="1625482" y="2953772"/>
                  </a:lnTo>
                  <a:lnTo>
                    <a:pt x="1642935" y="2958847"/>
                  </a:lnTo>
                  <a:lnTo>
                    <a:pt x="1661021" y="2963605"/>
                  </a:lnTo>
                  <a:lnTo>
                    <a:pt x="1679425" y="2968363"/>
                  </a:lnTo>
                  <a:lnTo>
                    <a:pt x="1698464" y="2972487"/>
                  </a:lnTo>
                  <a:lnTo>
                    <a:pt x="1698464" y="2871618"/>
                  </a:lnTo>
                  <a:lnTo>
                    <a:pt x="1716233" y="2875424"/>
                  </a:lnTo>
                  <a:lnTo>
                    <a:pt x="1734320" y="2878914"/>
                  </a:lnTo>
                  <a:lnTo>
                    <a:pt x="1752407" y="2882086"/>
                  </a:lnTo>
                  <a:lnTo>
                    <a:pt x="1771445" y="2885258"/>
                  </a:lnTo>
                  <a:lnTo>
                    <a:pt x="1771445" y="2985175"/>
                  </a:lnTo>
                  <a:lnTo>
                    <a:pt x="1789215" y="2987712"/>
                  </a:lnTo>
                  <a:lnTo>
                    <a:pt x="1807301" y="2989933"/>
                  </a:lnTo>
                  <a:lnTo>
                    <a:pt x="1825388" y="2991836"/>
                  </a:lnTo>
                  <a:lnTo>
                    <a:pt x="1843792" y="2993422"/>
                  </a:lnTo>
                  <a:lnTo>
                    <a:pt x="1843792" y="2893505"/>
                  </a:lnTo>
                  <a:lnTo>
                    <a:pt x="1861879" y="2895091"/>
                  </a:lnTo>
                  <a:lnTo>
                    <a:pt x="1880283" y="2896042"/>
                  </a:lnTo>
                  <a:lnTo>
                    <a:pt x="1898369" y="2896994"/>
                  </a:lnTo>
                  <a:lnTo>
                    <a:pt x="1916773" y="2897628"/>
                  </a:lnTo>
                  <a:lnTo>
                    <a:pt x="1916773" y="2997546"/>
                  </a:lnTo>
                  <a:lnTo>
                    <a:pt x="1938033" y="2997863"/>
                  </a:lnTo>
                  <a:lnTo>
                    <a:pt x="1959928" y="2998180"/>
                  </a:lnTo>
                  <a:lnTo>
                    <a:pt x="1989755" y="2997863"/>
                  </a:lnTo>
                  <a:lnTo>
                    <a:pt x="1989755" y="2898263"/>
                  </a:lnTo>
                  <a:lnTo>
                    <a:pt x="2018630" y="2896994"/>
                  </a:lnTo>
                  <a:lnTo>
                    <a:pt x="2046553" y="2895408"/>
                  </a:lnTo>
                  <a:lnTo>
                    <a:pt x="2074159" y="2893505"/>
                  </a:lnTo>
                  <a:lnTo>
                    <a:pt x="2101448" y="2890967"/>
                  </a:lnTo>
                  <a:lnTo>
                    <a:pt x="2128102" y="2887795"/>
                  </a:lnTo>
                  <a:lnTo>
                    <a:pt x="2154122" y="2883989"/>
                  </a:lnTo>
                  <a:lnTo>
                    <a:pt x="2179189" y="2879865"/>
                  </a:lnTo>
                  <a:lnTo>
                    <a:pt x="2204257" y="2875424"/>
                  </a:lnTo>
                  <a:lnTo>
                    <a:pt x="2228372" y="2870032"/>
                  </a:lnTo>
                  <a:lnTo>
                    <a:pt x="2251219" y="2864640"/>
                  </a:lnTo>
                  <a:lnTo>
                    <a:pt x="2273430" y="2858613"/>
                  </a:lnTo>
                  <a:lnTo>
                    <a:pt x="2294690" y="2851952"/>
                  </a:lnTo>
                  <a:lnTo>
                    <a:pt x="2315633" y="2845291"/>
                  </a:lnTo>
                  <a:lnTo>
                    <a:pt x="2335306" y="2838312"/>
                  </a:lnTo>
                  <a:lnTo>
                    <a:pt x="2354027" y="2830382"/>
                  </a:lnTo>
                  <a:lnTo>
                    <a:pt x="2371797" y="2822452"/>
                  </a:lnTo>
                  <a:lnTo>
                    <a:pt x="2371797" y="2924590"/>
                  </a:lnTo>
                  <a:lnTo>
                    <a:pt x="2379729" y="2921101"/>
                  </a:lnTo>
                  <a:lnTo>
                    <a:pt x="2387028" y="2916660"/>
                  </a:lnTo>
                  <a:lnTo>
                    <a:pt x="2394643" y="2912219"/>
                  </a:lnTo>
                  <a:lnTo>
                    <a:pt x="2401941" y="2907461"/>
                  </a:lnTo>
                  <a:lnTo>
                    <a:pt x="2409239" y="2902703"/>
                  </a:lnTo>
                  <a:lnTo>
                    <a:pt x="2415585" y="2898263"/>
                  </a:lnTo>
                  <a:lnTo>
                    <a:pt x="2421297" y="2893505"/>
                  </a:lnTo>
                  <a:lnTo>
                    <a:pt x="2426374" y="2889064"/>
                  </a:lnTo>
                  <a:lnTo>
                    <a:pt x="2426374" y="2791050"/>
                  </a:lnTo>
                  <a:lnTo>
                    <a:pt x="2433989" y="2785340"/>
                  </a:lnTo>
                  <a:lnTo>
                    <a:pt x="2440653" y="2779948"/>
                  </a:lnTo>
                  <a:lnTo>
                    <a:pt x="2447316" y="2774238"/>
                  </a:lnTo>
                  <a:lnTo>
                    <a:pt x="2453345" y="2768529"/>
                  </a:lnTo>
                  <a:lnTo>
                    <a:pt x="2459057" y="2762819"/>
                  </a:lnTo>
                  <a:lnTo>
                    <a:pt x="2464451" y="2757110"/>
                  </a:lnTo>
                  <a:lnTo>
                    <a:pt x="2469211" y="2751083"/>
                  </a:lnTo>
                  <a:lnTo>
                    <a:pt x="2473336" y="2744739"/>
                  </a:lnTo>
                  <a:lnTo>
                    <a:pt x="2477461" y="2739029"/>
                  </a:lnTo>
                  <a:lnTo>
                    <a:pt x="2480634" y="2732685"/>
                  </a:lnTo>
                  <a:lnTo>
                    <a:pt x="2483490" y="2726341"/>
                  </a:lnTo>
                  <a:lnTo>
                    <a:pt x="2486028" y="2719997"/>
                  </a:lnTo>
                  <a:lnTo>
                    <a:pt x="2487932" y="2713654"/>
                  </a:lnTo>
                  <a:lnTo>
                    <a:pt x="2489519" y="2707310"/>
                  </a:lnTo>
                  <a:lnTo>
                    <a:pt x="2490471" y="2700966"/>
                  </a:lnTo>
                  <a:lnTo>
                    <a:pt x="2490788" y="2694304"/>
                  </a:lnTo>
                  <a:close/>
                  <a:moveTo>
                    <a:pt x="2490470" y="2686155"/>
                  </a:moveTo>
                  <a:lnTo>
                    <a:pt x="2490788" y="2691795"/>
                  </a:lnTo>
                  <a:lnTo>
                    <a:pt x="2490470" y="2693988"/>
                  </a:lnTo>
                  <a:lnTo>
                    <a:pt x="2490470" y="2690542"/>
                  </a:lnTo>
                  <a:lnTo>
                    <a:pt x="2490470" y="2686155"/>
                  </a:lnTo>
                  <a:close/>
                  <a:moveTo>
                    <a:pt x="2490416" y="2685242"/>
                  </a:moveTo>
                  <a:lnTo>
                    <a:pt x="2490470" y="2685528"/>
                  </a:lnTo>
                  <a:lnTo>
                    <a:pt x="2490470" y="2686155"/>
                  </a:lnTo>
                  <a:lnTo>
                    <a:pt x="2490416" y="2685242"/>
                  </a:lnTo>
                  <a:close/>
                  <a:moveTo>
                    <a:pt x="1427957" y="2683026"/>
                  </a:moveTo>
                  <a:lnTo>
                    <a:pt x="1427516" y="2686071"/>
                  </a:lnTo>
                  <a:lnTo>
                    <a:pt x="1427516" y="2690943"/>
                  </a:lnTo>
                  <a:lnTo>
                    <a:pt x="1427516" y="2693987"/>
                  </a:lnTo>
                  <a:lnTo>
                    <a:pt x="1427163" y="2692161"/>
                  </a:lnTo>
                  <a:lnTo>
                    <a:pt x="1427163" y="2686680"/>
                  </a:lnTo>
                  <a:lnTo>
                    <a:pt x="1427957" y="2683026"/>
                  </a:lnTo>
                  <a:close/>
                  <a:moveTo>
                    <a:pt x="1430338" y="2671762"/>
                  </a:moveTo>
                  <a:lnTo>
                    <a:pt x="1428927" y="2676633"/>
                  </a:lnTo>
                  <a:lnTo>
                    <a:pt x="1428221" y="2681809"/>
                  </a:lnTo>
                  <a:lnTo>
                    <a:pt x="1427957" y="2683026"/>
                  </a:lnTo>
                  <a:lnTo>
                    <a:pt x="1428221" y="2681200"/>
                  </a:lnTo>
                  <a:lnTo>
                    <a:pt x="1428927" y="2676329"/>
                  </a:lnTo>
                  <a:lnTo>
                    <a:pt x="1430338" y="2671762"/>
                  </a:lnTo>
                  <a:close/>
                  <a:moveTo>
                    <a:pt x="2487613" y="2670175"/>
                  </a:moveTo>
                  <a:lnTo>
                    <a:pt x="2489200" y="2675815"/>
                  </a:lnTo>
                  <a:lnTo>
                    <a:pt x="2490153" y="2680828"/>
                  </a:lnTo>
                  <a:lnTo>
                    <a:pt x="2490416" y="2685242"/>
                  </a:lnTo>
                  <a:lnTo>
                    <a:pt x="2489518" y="2680515"/>
                  </a:lnTo>
                  <a:lnTo>
                    <a:pt x="2488883" y="2675502"/>
                  </a:lnTo>
                  <a:lnTo>
                    <a:pt x="2487613" y="2670175"/>
                  </a:lnTo>
                  <a:close/>
                  <a:moveTo>
                    <a:pt x="2665715" y="2659293"/>
                  </a:moveTo>
                  <a:lnTo>
                    <a:pt x="2665715" y="2777307"/>
                  </a:lnTo>
                  <a:lnTo>
                    <a:pt x="2668254" y="2780162"/>
                  </a:lnTo>
                  <a:lnTo>
                    <a:pt x="2671429" y="2783335"/>
                  </a:lnTo>
                  <a:lnTo>
                    <a:pt x="2678729" y="2789362"/>
                  </a:lnTo>
                  <a:lnTo>
                    <a:pt x="2687934" y="2796659"/>
                  </a:lnTo>
                  <a:lnTo>
                    <a:pt x="2698726" y="2803638"/>
                  </a:lnTo>
                  <a:lnTo>
                    <a:pt x="2710153" y="2810935"/>
                  </a:lnTo>
                  <a:lnTo>
                    <a:pt x="2722215" y="2817914"/>
                  </a:lnTo>
                  <a:lnTo>
                    <a:pt x="2734594" y="2824259"/>
                  </a:lnTo>
                  <a:lnTo>
                    <a:pt x="2746656" y="2829969"/>
                  </a:lnTo>
                  <a:lnTo>
                    <a:pt x="2746656" y="2711004"/>
                  </a:lnTo>
                  <a:lnTo>
                    <a:pt x="2734594" y="2705293"/>
                  </a:lnTo>
                  <a:lnTo>
                    <a:pt x="2723167" y="2699266"/>
                  </a:lnTo>
                  <a:lnTo>
                    <a:pt x="2712058" y="2692921"/>
                  </a:lnTo>
                  <a:lnTo>
                    <a:pt x="2701583" y="2686259"/>
                  </a:lnTo>
                  <a:lnTo>
                    <a:pt x="2691743" y="2679914"/>
                  </a:lnTo>
                  <a:lnTo>
                    <a:pt x="2682538" y="2673252"/>
                  </a:lnTo>
                  <a:lnTo>
                    <a:pt x="2673650" y="2666273"/>
                  </a:lnTo>
                  <a:lnTo>
                    <a:pt x="2665715" y="2659293"/>
                  </a:lnTo>
                  <a:close/>
                  <a:moveTo>
                    <a:pt x="1925638" y="2592387"/>
                  </a:moveTo>
                  <a:lnTo>
                    <a:pt x="1925638" y="2662237"/>
                  </a:lnTo>
                  <a:lnTo>
                    <a:pt x="1911407" y="2659674"/>
                  </a:lnTo>
                  <a:lnTo>
                    <a:pt x="1894963" y="2655829"/>
                  </a:lnTo>
                  <a:lnTo>
                    <a:pt x="1887057" y="2653907"/>
                  </a:lnTo>
                  <a:lnTo>
                    <a:pt x="1880100" y="2652304"/>
                  </a:lnTo>
                  <a:lnTo>
                    <a:pt x="1873459" y="2650062"/>
                  </a:lnTo>
                  <a:lnTo>
                    <a:pt x="1867451" y="2647498"/>
                  </a:lnTo>
                  <a:lnTo>
                    <a:pt x="1861442" y="2644935"/>
                  </a:lnTo>
                  <a:lnTo>
                    <a:pt x="1856383" y="2641090"/>
                  </a:lnTo>
                  <a:lnTo>
                    <a:pt x="1853220" y="2639168"/>
                  </a:lnTo>
                  <a:lnTo>
                    <a:pt x="1851007" y="2636925"/>
                  </a:lnTo>
                  <a:lnTo>
                    <a:pt x="1848793" y="2634041"/>
                  </a:lnTo>
                  <a:lnTo>
                    <a:pt x="1847844" y="2631798"/>
                  </a:lnTo>
                  <a:lnTo>
                    <a:pt x="1846579" y="2628914"/>
                  </a:lnTo>
                  <a:lnTo>
                    <a:pt x="1846263" y="2626671"/>
                  </a:lnTo>
                  <a:lnTo>
                    <a:pt x="1846263" y="2623788"/>
                  </a:lnTo>
                  <a:lnTo>
                    <a:pt x="1846579" y="2621224"/>
                  </a:lnTo>
                  <a:lnTo>
                    <a:pt x="1847528" y="2618661"/>
                  </a:lnTo>
                  <a:lnTo>
                    <a:pt x="1848477" y="2616098"/>
                  </a:lnTo>
                  <a:lnTo>
                    <a:pt x="1850374" y="2613855"/>
                  </a:lnTo>
                  <a:lnTo>
                    <a:pt x="1852588" y="2611292"/>
                  </a:lnTo>
                  <a:lnTo>
                    <a:pt x="1855118" y="2609369"/>
                  </a:lnTo>
                  <a:lnTo>
                    <a:pt x="1858280" y="2607447"/>
                  </a:lnTo>
                  <a:lnTo>
                    <a:pt x="1861759" y="2605524"/>
                  </a:lnTo>
                  <a:lnTo>
                    <a:pt x="1865870" y="2603922"/>
                  </a:lnTo>
                  <a:lnTo>
                    <a:pt x="1872194" y="2601359"/>
                  </a:lnTo>
                  <a:lnTo>
                    <a:pt x="1878835" y="2599436"/>
                  </a:lnTo>
                  <a:lnTo>
                    <a:pt x="1885792" y="2597834"/>
                  </a:lnTo>
                  <a:lnTo>
                    <a:pt x="1893382" y="2596232"/>
                  </a:lnTo>
                  <a:lnTo>
                    <a:pt x="1901288" y="2594951"/>
                  </a:lnTo>
                  <a:lnTo>
                    <a:pt x="1909194" y="2593989"/>
                  </a:lnTo>
                  <a:lnTo>
                    <a:pt x="1925638" y="2592387"/>
                  </a:lnTo>
                  <a:close/>
                  <a:moveTo>
                    <a:pt x="3178346" y="2558733"/>
                  </a:moveTo>
                  <a:lnTo>
                    <a:pt x="3178346" y="2673668"/>
                  </a:lnTo>
                  <a:lnTo>
                    <a:pt x="3201835" y="2674303"/>
                  </a:lnTo>
                  <a:lnTo>
                    <a:pt x="3225959" y="2674303"/>
                  </a:lnTo>
                  <a:lnTo>
                    <a:pt x="3258970" y="2673986"/>
                  </a:lnTo>
                  <a:lnTo>
                    <a:pt x="3258970" y="2559368"/>
                  </a:lnTo>
                  <a:lnTo>
                    <a:pt x="3225641" y="2559686"/>
                  </a:lnTo>
                  <a:lnTo>
                    <a:pt x="3201835" y="2559368"/>
                  </a:lnTo>
                  <a:lnTo>
                    <a:pt x="3178346" y="2558733"/>
                  </a:lnTo>
                  <a:close/>
                  <a:moveTo>
                    <a:pt x="2609850" y="2552700"/>
                  </a:moveTo>
                  <a:lnTo>
                    <a:pt x="2613342" y="2559045"/>
                  </a:lnTo>
                  <a:lnTo>
                    <a:pt x="2617468" y="2564438"/>
                  </a:lnTo>
                  <a:lnTo>
                    <a:pt x="2621594" y="2570466"/>
                  </a:lnTo>
                  <a:lnTo>
                    <a:pt x="2626038" y="2576176"/>
                  </a:lnTo>
                  <a:lnTo>
                    <a:pt x="2631117" y="2581886"/>
                  </a:lnTo>
                  <a:lnTo>
                    <a:pt x="2635878" y="2587280"/>
                  </a:lnTo>
                  <a:lnTo>
                    <a:pt x="2641274" y="2592673"/>
                  </a:lnTo>
                  <a:lnTo>
                    <a:pt x="2646988" y="2598383"/>
                  </a:lnTo>
                  <a:lnTo>
                    <a:pt x="2658732" y="2608535"/>
                  </a:lnTo>
                  <a:lnTo>
                    <a:pt x="2671746" y="2618686"/>
                  </a:lnTo>
                  <a:lnTo>
                    <a:pt x="2685712" y="2628204"/>
                  </a:lnTo>
                  <a:lnTo>
                    <a:pt x="2700631" y="2637721"/>
                  </a:lnTo>
                  <a:lnTo>
                    <a:pt x="2715867" y="2646921"/>
                  </a:lnTo>
                  <a:lnTo>
                    <a:pt x="2732372" y="2655486"/>
                  </a:lnTo>
                  <a:lnTo>
                    <a:pt x="2749830" y="2663735"/>
                  </a:lnTo>
                  <a:lnTo>
                    <a:pt x="2767923" y="2671666"/>
                  </a:lnTo>
                  <a:lnTo>
                    <a:pt x="2786650" y="2679280"/>
                  </a:lnTo>
                  <a:lnTo>
                    <a:pt x="2805695" y="2686576"/>
                  </a:lnTo>
                  <a:lnTo>
                    <a:pt x="2826009" y="2693238"/>
                  </a:lnTo>
                  <a:lnTo>
                    <a:pt x="2846959" y="2699583"/>
                  </a:lnTo>
                  <a:lnTo>
                    <a:pt x="2867591" y="2705611"/>
                  </a:lnTo>
                  <a:lnTo>
                    <a:pt x="2889492" y="2711321"/>
                  </a:lnTo>
                  <a:lnTo>
                    <a:pt x="2912029" y="2716714"/>
                  </a:lnTo>
                  <a:lnTo>
                    <a:pt x="2934248" y="2721790"/>
                  </a:lnTo>
                  <a:lnTo>
                    <a:pt x="2957102" y="2725914"/>
                  </a:lnTo>
                  <a:lnTo>
                    <a:pt x="2980908" y="2730355"/>
                  </a:lnTo>
                  <a:lnTo>
                    <a:pt x="3004396" y="2733845"/>
                  </a:lnTo>
                  <a:lnTo>
                    <a:pt x="3028203" y="2737335"/>
                  </a:lnTo>
                  <a:lnTo>
                    <a:pt x="3052644" y="2740190"/>
                  </a:lnTo>
                  <a:lnTo>
                    <a:pt x="3077084" y="2743045"/>
                  </a:lnTo>
                  <a:lnTo>
                    <a:pt x="3101525" y="2744949"/>
                  </a:lnTo>
                  <a:lnTo>
                    <a:pt x="3125966" y="2746852"/>
                  </a:lnTo>
                  <a:lnTo>
                    <a:pt x="3150725" y="2748121"/>
                  </a:lnTo>
                  <a:lnTo>
                    <a:pt x="3175800" y="2749390"/>
                  </a:lnTo>
                  <a:lnTo>
                    <a:pt x="3200559" y="2750024"/>
                  </a:lnTo>
                  <a:lnTo>
                    <a:pt x="3225317" y="2750024"/>
                  </a:lnTo>
                  <a:lnTo>
                    <a:pt x="3246266" y="2750024"/>
                  </a:lnTo>
                  <a:lnTo>
                    <a:pt x="3267216" y="2749707"/>
                  </a:lnTo>
                  <a:lnTo>
                    <a:pt x="3288165" y="2748755"/>
                  </a:lnTo>
                  <a:lnTo>
                    <a:pt x="3308797" y="2747804"/>
                  </a:lnTo>
                  <a:lnTo>
                    <a:pt x="3329429" y="2746535"/>
                  </a:lnTo>
                  <a:lnTo>
                    <a:pt x="3350378" y="2744949"/>
                  </a:lnTo>
                  <a:lnTo>
                    <a:pt x="3371010" y="2743362"/>
                  </a:lnTo>
                  <a:lnTo>
                    <a:pt x="3391325" y="2741459"/>
                  </a:lnTo>
                  <a:lnTo>
                    <a:pt x="3411957" y="2738921"/>
                  </a:lnTo>
                  <a:lnTo>
                    <a:pt x="3431954" y="2736383"/>
                  </a:lnTo>
                  <a:lnTo>
                    <a:pt x="3451951" y="2733528"/>
                  </a:lnTo>
                  <a:lnTo>
                    <a:pt x="3471948" y="2730355"/>
                  </a:lnTo>
                  <a:lnTo>
                    <a:pt x="3491628" y="2726866"/>
                  </a:lnTo>
                  <a:lnTo>
                    <a:pt x="3510990" y="2723376"/>
                  </a:lnTo>
                  <a:lnTo>
                    <a:pt x="3530035" y="2719252"/>
                  </a:lnTo>
                  <a:lnTo>
                    <a:pt x="3548763" y="2715128"/>
                  </a:lnTo>
                  <a:lnTo>
                    <a:pt x="3567173" y="2710369"/>
                  </a:lnTo>
                  <a:lnTo>
                    <a:pt x="3585265" y="2705611"/>
                  </a:lnTo>
                  <a:lnTo>
                    <a:pt x="3603041" y="2700852"/>
                  </a:lnTo>
                  <a:lnTo>
                    <a:pt x="3620498" y="2695142"/>
                  </a:lnTo>
                  <a:lnTo>
                    <a:pt x="3637004" y="2689749"/>
                  </a:lnTo>
                  <a:lnTo>
                    <a:pt x="3653510" y="2683721"/>
                  </a:lnTo>
                  <a:lnTo>
                    <a:pt x="3669698" y="2678011"/>
                  </a:lnTo>
                  <a:lnTo>
                    <a:pt x="3685251" y="2671349"/>
                  </a:lnTo>
                  <a:lnTo>
                    <a:pt x="3700170" y="2665004"/>
                  </a:lnTo>
                  <a:lnTo>
                    <a:pt x="3714770" y="2657707"/>
                  </a:lnTo>
                  <a:lnTo>
                    <a:pt x="3728419" y="2650728"/>
                  </a:lnTo>
                  <a:lnTo>
                    <a:pt x="3741751" y="2643114"/>
                  </a:lnTo>
                  <a:lnTo>
                    <a:pt x="3754765" y="2635818"/>
                  </a:lnTo>
                  <a:lnTo>
                    <a:pt x="3767144" y="2627886"/>
                  </a:lnTo>
                  <a:lnTo>
                    <a:pt x="3778571" y="2619638"/>
                  </a:lnTo>
                  <a:lnTo>
                    <a:pt x="3789363" y="2611073"/>
                  </a:lnTo>
                  <a:lnTo>
                    <a:pt x="3789363" y="2718935"/>
                  </a:lnTo>
                  <a:lnTo>
                    <a:pt x="3788728" y="2718935"/>
                  </a:lnTo>
                  <a:lnTo>
                    <a:pt x="3788411" y="2728135"/>
                  </a:lnTo>
                  <a:lnTo>
                    <a:pt x="3787776" y="2733528"/>
                  </a:lnTo>
                  <a:lnTo>
                    <a:pt x="3786506" y="2738921"/>
                  </a:lnTo>
                  <a:lnTo>
                    <a:pt x="3785237" y="2744314"/>
                  </a:lnTo>
                  <a:lnTo>
                    <a:pt x="3783332" y="2749707"/>
                  </a:lnTo>
                  <a:lnTo>
                    <a:pt x="3781428" y="2755100"/>
                  </a:lnTo>
                  <a:lnTo>
                    <a:pt x="3778571" y="2760811"/>
                  </a:lnTo>
                  <a:lnTo>
                    <a:pt x="3775714" y="2765886"/>
                  </a:lnTo>
                  <a:lnTo>
                    <a:pt x="3772540" y="2770962"/>
                  </a:lnTo>
                  <a:lnTo>
                    <a:pt x="3769048" y="2776355"/>
                  </a:lnTo>
                  <a:lnTo>
                    <a:pt x="3765557" y="2781749"/>
                  </a:lnTo>
                  <a:lnTo>
                    <a:pt x="3761113" y="2786824"/>
                  </a:lnTo>
                  <a:lnTo>
                    <a:pt x="3756987" y="2791583"/>
                  </a:lnTo>
                  <a:lnTo>
                    <a:pt x="3752226" y="2796659"/>
                  </a:lnTo>
                  <a:lnTo>
                    <a:pt x="3747147" y="2801735"/>
                  </a:lnTo>
                  <a:lnTo>
                    <a:pt x="3741433" y="2806493"/>
                  </a:lnTo>
                  <a:lnTo>
                    <a:pt x="3736037" y="2811252"/>
                  </a:lnTo>
                  <a:lnTo>
                    <a:pt x="3723658" y="2820769"/>
                  </a:lnTo>
                  <a:lnTo>
                    <a:pt x="3710327" y="2829969"/>
                  </a:lnTo>
                  <a:lnTo>
                    <a:pt x="3696043" y="2838852"/>
                  </a:lnTo>
                  <a:lnTo>
                    <a:pt x="3680490" y="2847418"/>
                  </a:lnTo>
                  <a:lnTo>
                    <a:pt x="3663667" y="2855983"/>
                  </a:lnTo>
                  <a:lnTo>
                    <a:pt x="3646526" y="2863914"/>
                  </a:lnTo>
                  <a:lnTo>
                    <a:pt x="3627799" y="2871845"/>
                  </a:lnTo>
                  <a:lnTo>
                    <a:pt x="3608754" y="2879459"/>
                  </a:lnTo>
                  <a:lnTo>
                    <a:pt x="3588122" y="2886121"/>
                  </a:lnTo>
                  <a:lnTo>
                    <a:pt x="3566855" y="2892783"/>
                  </a:lnTo>
                  <a:lnTo>
                    <a:pt x="3544636" y="2899128"/>
                  </a:lnTo>
                  <a:lnTo>
                    <a:pt x="3522417" y="2905473"/>
                  </a:lnTo>
                  <a:lnTo>
                    <a:pt x="3498611" y="2910866"/>
                  </a:lnTo>
                  <a:lnTo>
                    <a:pt x="3474170" y="2915942"/>
                  </a:lnTo>
                  <a:lnTo>
                    <a:pt x="3449412" y="2920383"/>
                  </a:lnTo>
                  <a:lnTo>
                    <a:pt x="3423701" y="2924824"/>
                  </a:lnTo>
                  <a:lnTo>
                    <a:pt x="3397356" y="2928631"/>
                  </a:lnTo>
                  <a:lnTo>
                    <a:pt x="3370376" y="2931804"/>
                  </a:lnTo>
                  <a:lnTo>
                    <a:pt x="3343395" y="2934976"/>
                  </a:lnTo>
                  <a:lnTo>
                    <a:pt x="3315146" y="2937197"/>
                  </a:lnTo>
                  <a:lnTo>
                    <a:pt x="3286896" y="2938783"/>
                  </a:lnTo>
                  <a:lnTo>
                    <a:pt x="3258011" y="2940369"/>
                  </a:lnTo>
                  <a:lnTo>
                    <a:pt x="3228491" y="2941321"/>
                  </a:lnTo>
                  <a:lnTo>
                    <a:pt x="3198972" y="2941638"/>
                  </a:lnTo>
                  <a:lnTo>
                    <a:pt x="3168500" y="2941321"/>
                  </a:lnTo>
                  <a:lnTo>
                    <a:pt x="3138663" y="2940369"/>
                  </a:lnTo>
                  <a:lnTo>
                    <a:pt x="3109143" y="2938783"/>
                  </a:lnTo>
                  <a:lnTo>
                    <a:pt x="3080259" y="2936880"/>
                  </a:lnTo>
                  <a:lnTo>
                    <a:pt x="3051374" y="2934659"/>
                  </a:lnTo>
                  <a:lnTo>
                    <a:pt x="3023441" y="2931487"/>
                  </a:lnTo>
                  <a:lnTo>
                    <a:pt x="2996144" y="2927997"/>
                  </a:lnTo>
                  <a:lnTo>
                    <a:pt x="2969481" y="2923873"/>
                  </a:lnTo>
                  <a:lnTo>
                    <a:pt x="2943453" y="2919431"/>
                  </a:lnTo>
                  <a:lnTo>
                    <a:pt x="2917742" y="2914355"/>
                  </a:lnTo>
                  <a:lnTo>
                    <a:pt x="2892984" y="2909280"/>
                  </a:lnTo>
                  <a:lnTo>
                    <a:pt x="2869178" y="2903252"/>
                  </a:lnTo>
                  <a:lnTo>
                    <a:pt x="2846007" y="2897224"/>
                  </a:lnTo>
                  <a:lnTo>
                    <a:pt x="2823470" y="2890880"/>
                  </a:lnTo>
                  <a:lnTo>
                    <a:pt x="2802203" y="2883583"/>
                  </a:lnTo>
                  <a:lnTo>
                    <a:pt x="2781889" y="2876286"/>
                  </a:lnTo>
                  <a:lnTo>
                    <a:pt x="2762527" y="2868673"/>
                  </a:lnTo>
                  <a:lnTo>
                    <a:pt x="2743799" y="2860424"/>
                  </a:lnTo>
                  <a:lnTo>
                    <a:pt x="2726024" y="2852176"/>
                  </a:lnTo>
                  <a:lnTo>
                    <a:pt x="2709518" y="2843611"/>
                  </a:lnTo>
                  <a:lnTo>
                    <a:pt x="2694600" y="2834411"/>
                  </a:lnTo>
                  <a:lnTo>
                    <a:pt x="2679999" y="2824893"/>
                  </a:lnTo>
                  <a:lnTo>
                    <a:pt x="2666985" y="2815376"/>
                  </a:lnTo>
                  <a:lnTo>
                    <a:pt x="2660954" y="2810935"/>
                  </a:lnTo>
                  <a:lnTo>
                    <a:pt x="2655240" y="2805542"/>
                  </a:lnTo>
                  <a:lnTo>
                    <a:pt x="2650162" y="2800466"/>
                  </a:lnTo>
                  <a:lnTo>
                    <a:pt x="2645083" y="2795390"/>
                  </a:lnTo>
                  <a:lnTo>
                    <a:pt x="2639687" y="2790314"/>
                  </a:lnTo>
                  <a:lnTo>
                    <a:pt x="2635561" y="2785238"/>
                  </a:lnTo>
                  <a:lnTo>
                    <a:pt x="2631434" y="2780162"/>
                  </a:lnTo>
                  <a:lnTo>
                    <a:pt x="2627625" y="2774452"/>
                  </a:lnTo>
                  <a:lnTo>
                    <a:pt x="2624134" y="2769376"/>
                  </a:lnTo>
                  <a:lnTo>
                    <a:pt x="2620960" y="2763983"/>
                  </a:lnTo>
                  <a:lnTo>
                    <a:pt x="2618103" y="2758273"/>
                  </a:lnTo>
                  <a:lnTo>
                    <a:pt x="2615881" y="2752880"/>
                  </a:lnTo>
                  <a:lnTo>
                    <a:pt x="2613659" y="2747169"/>
                  </a:lnTo>
                  <a:lnTo>
                    <a:pt x="2612072" y="2741776"/>
                  </a:lnTo>
                  <a:lnTo>
                    <a:pt x="2610485" y="2736383"/>
                  </a:lnTo>
                  <a:lnTo>
                    <a:pt x="2609850" y="2730355"/>
                  </a:lnTo>
                  <a:lnTo>
                    <a:pt x="2609215" y="2724962"/>
                  </a:lnTo>
                  <a:lnTo>
                    <a:pt x="2609215" y="2718935"/>
                  </a:lnTo>
                  <a:lnTo>
                    <a:pt x="2608580" y="2719252"/>
                  </a:lnTo>
                  <a:lnTo>
                    <a:pt x="2608580" y="2573004"/>
                  </a:lnTo>
                  <a:lnTo>
                    <a:pt x="2608263" y="2569197"/>
                  </a:lnTo>
                  <a:lnTo>
                    <a:pt x="2608580" y="2560949"/>
                  </a:lnTo>
                  <a:lnTo>
                    <a:pt x="2609850" y="2552700"/>
                  </a:lnTo>
                  <a:close/>
                  <a:moveTo>
                    <a:pt x="3016148" y="2544763"/>
                  </a:moveTo>
                  <a:lnTo>
                    <a:pt x="3016148" y="2660333"/>
                  </a:lnTo>
                  <a:lnTo>
                    <a:pt x="3035827" y="2662556"/>
                  </a:lnTo>
                  <a:lnTo>
                    <a:pt x="3056142" y="2665096"/>
                  </a:lnTo>
                  <a:lnTo>
                    <a:pt x="3076456" y="2667318"/>
                  </a:lnTo>
                  <a:lnTo>
                    <a:pt x="3097406" y="2669223"/>
                  </a:lnTo>
                  <a:lnTo>
                    <a:pt x="3097406" y="2553971"/>
                  </a:lnTo>
                  <a:lnTo>
                    <a:pt x="3076456" y="2552066"/>
                  </a:lnTo>
                  <a:lnTo>
                    <a:pt x="3056142" y="2549843"/>
                  </a:lnTo>
                  <a:lnTo>
                    <a:pt x="3035827" y="2547303"/>
                  </a:lnTo>
                  <a:lnTo>
                    <a:pt x="3016148" y="2544763"/>
                  </a:lnTo>
                  <a:close/>
                  <a:moveTo>
                    <a:pt x="1938656" y="2540386"/>
                  </a:moveTo>
                  <a:lnTo>
                    <a:pt x="1936433" y="2540705"/>
                  </a:lnTo>
                  <a:lnTo>
                    <a:pt x="1933576" y="2540705"/>
                  </a:lnTo>
                  <a:lnTo>
                    <a:pt x="1931036" y="2541342"/>
                  </a:lnTo>
                  <a:lnTo>
                    <a:pt x="1929130" y="2542299"/>
                  </a:lnTo>
                  <a:lnTo>
                    <a:pt x="1927543" y="2542936"/>
                  </a:lnTo>
                  <a:lnTo>
                    <a:pt x="1926273" y="2543892"/>
                  </a:lnTo>
                  <a:lnTo>
                    <a:pt x="1925638" y="2545167"/>
                  </a:lnTo>
                  <a:lnTo>
                    <a:pt x="1925320" y="2546123"/>
                  </a:lnTo>
                  <a:lnTo>
                    <a:pt x="1925320" y="2565247"/>
                  </a:lnTo>
                  <a:lnTo>
                    <a:pt x="1910398" y="2566522"/>
                  </a:lnTo>
                  <a:lnTo>
                    <a:pt x="1895158" y="2568116"/>
                  </a:lnTo>
                  <a:lnTo>
                    <a:pt x="1881188" y="2570028"/>
                  </a:lnTo>
                  <a:lnTo>
                    <a:pt x="1867218" y="2572897"/>
                  </a:lnTo>
                  <a:lnTo>
                    <a:pt x="1853883" y="2575447"/>
                  </a:lnTo>
                  <a:lnTo>
                    <a:pt x="1841183" y="2578634"/>
                  </a:lnTo>
                  <a:lnTo>
                    <a:pt x="1829436" y="2582778"/>
                  </a:lnTo>
                  <a:lnTo>
                    <a:pt x="1818323" y="2586602"/>
                  </a:lnTo>
                  <a:lnTo>
                    <a:pt x="1810703" y="2590108"/>
                  </a:lnTo>
                  <a:lnTo>
                    <a:pt x="1803718" y="2594252"/>
                  </a:lnTo>
                  <a:lnTo>
                    <a:pt x="1797368" y="2598077"/>
                  </a:lnTo>
                  <a:lnTo>
                    <a:pt x="1791970" y="2601902"/>
                  </a:lnTo>
                  <a:lnTo>
                    <a:pt x="1787208" y="2606045"/>
                  </a:lnTo>
                  <a:lnTo>
                    <a:pt x="1783398" y="2610507"/>
                  </a:lnTo>
                  <a:lnTo>
                    <a:pt x="1780223" y="2614651"/>
                  </a:lnTo>
                  <a:lnTo>
                    <a:pt x="1777683" y="2619113"/>
                  </a:lnTo>
                  <a:lnTo>
                    <a:pt x="1776096" y="2623894"/>
                  </a:lnTo>
                  <a:lnTo>
                    <a:pt x="1775460" y="2628038"/>
                  </a:lnTo>
                  <a:lnTo>
                    <a:pt x="1775460" y="2632500"/>
                  </a:lnTo>
                  <a:lnTo>
                    <a:pt x="1776096" y="2637281"/>
                  </a:lnTo>
                  <a:lnTo>
                    <a:pt x="1777683" y="2641743"/>
                  </a:lnTo>
                  <a:lnTo>
                    <a:pt x="1780223" y="2645887"/>
                  </a:lnTo>
                  <a:lnTo>
                    <a:pt x="1783716" y="2650349"/>
                  </a:lnTo>
                  <a:lnTo>
                    <a:pt x="1787526" y="2654811"/>
                  </a:lnTo>
                  <a:lnTo>
                    <a:pt x="1792288" y="2658317"/>
                  </a:lnTo>
                  <a:lnTo>
                    <a:pt x="1797368" y="2661823"/>
                  </a:lnTo>
                  <a:lnTo>
                    <a:pt x="1803400" y="2665329"/>
                  </a:lnTo>
                  <a:lnTo>
                    <a:pt x="1809750" y="2668517"/>
                  </a:lnTo>
                  <a:lnTo>
                    <a:pt x="1816736" y="2671704"/>
                  </a:lnTo>
                  <a:lnTo>
                    <a:pt x="1824356" y="2674573"/>
                  </a:lnTo>
                  <a:lnTo>
                    <a:pt x="1832610" y="2677441"/>
                  </a:lnTo>
                  <a:lnTo>
                    <a:pt x="1840866" y="2679354"/>
                  </a:lnTo>
                  <a:lnTo>
                    <a:pt x="1872933" y="2686047"/>
                  </a:lnTo>
                  <a:lnTo>
                    <a:pt x="1925320" y="2696565"/>
                  </a:lnTo>
                  <a:lnTo>
                    <a:pt x="1925320" y="2778798"/>
                  </a:lnTo>
                  <a:lnTo>
                    <a:pt x="1911668" y="2777204"/>
                  </a:lnTo>
                  <a:lnTo>
                    <a:pt x="1899603" y="2774973"/>
                  </a:lnTo>
                  <a:lnTo>
                    <a:pt x="1885316" y="2772742"/>
                  </a:lnTo>
                  <a:lnTo>
                    <a:pt x="1870393" y="2769236"/>
                  </a:lnTo>
                  <a:lnTo>
                    <a:pt x="1856740" y="2765093"/>
                  </a:lnTo>
                  <a:lnTo>
                    <a:pt x="1844676" y="2760949"/>
                  </a:lnTo>
                  <a:lnTo>
                    <a:pt x="1841183" y="2759674"/>
                  </a:lnTo>
                  <a:lnTo>
                    <a:pt x="1838008" y="2758399"/>
                  </a:lnTo>
                  <a:lnTo>
                    <a:pt x="1835786" y="2757443"/>
                  </a:lnTo>
                  <a:lnTo>
                    <a:pt x="1835150" y="2756805"/>
                  </a:lnTo>
                  <a:lnTo>
                    <a:pt x="1831658" y="2754893"/>
                  </a:lnTo>
                  <a:lnTo>
                    <a:pt x="1829753" y="2753618"/>
                  </a:lnTo>
                  <a:lnTo>
                    <a:pt x="1827848" y="2752662"/>
                  </a:lnTo>
                  <a:lnTo>
                    <a:pt x="1822768" y="2751387"/>
                  </a:lnTo>
                  <a:lnTo>
                    <a:pt x="1817688" y="2750431"/>
                  </a:lnTo>
                  <a:lnTo>
                    <a:pt x="1811656" y="2750112"/>
                  </a:lnTo>
                  <a:lnTo>
                    <a:pt x="1805623" y="2751068"/>
                  </a:lnTo>
                  <a:lnTo>
                    <a:pt x="1799908" y="2751706"/>
                  </a:lnTo>
                  <a:lnTo>
                    <a:pt x="1793876" y="2752981"/>
                  </a:lnTo>
                  <a:lnTo>
                    <a:pt x="1787843" y="2754893"/>
                  </a:lnTo>
                  <a:lnTo>
                    <a:pt x="1782763" y="2756805"/>
                  </a:lnTo>
                  <a:lnTo>
                    <a:pt x="1778636" y="2759355"/>
                  </a:lnTo>
                  <a:lnTo>
                    <a:pt x="1774508" y="2761586"/>
                  </a:lnTo>
                  <a:lnTo>
                    <a:pt x="1771650" y="2764455"/>
                  </a:lnTo>
                  <a:lnTo>
                    <a:pt x="1770698" y="2765730"/>
                  </a:lnTo>
                  <a:lnTo>
                    <a:pt x="1769746" y="2766686"/>
                  </a:lnTo>
                  <a:lnTo>
                    <a:pt x="1769428" y="2767961"/>
                  </a:lnTo>
                  <a:lnTo>
                    <a:pt x="1769428" y="2769555"/>
                  </a:lnTo>
                  <a:lnTo>
                    <a:pt x="1769428" y="2770830"/>
                  </a:lnTo>
                  <a:lnTo>
                    <a:pt x="1770380" y="2772105"/>
                  </a:lnTo>
                  <a:lnTo>
                    <a:pt x="1771016" y="2773061"/>
                  </a:lnTo>
                  <a:lnTo>
                    <a:pt x="1772603" y="2774336"/>
                  </a:lnTo>
                  <a:lnTo>
                    <a:pt x="1778000" y="2777842"/>
                  </a:lnTo>
                  <a:lnTo>
                    <a:pt x="1784668" y="2781348"/>
                  </a:lnTo>
                  <a:lnTo>
                    <a:pt x="1791970" y="2784535"/>
                  </a:lnTo>
                  <a:lnTo>
                    <a:pt x="1799273" y="2787723"/>
                  </a:lnTo>
                  <a:lnTo>
                    <a:pt x="1807846" y="2790591"/>
                  </a:lnTo>
                  <a:lnTo>
                    <a:pt x="1816418" y="2792822"/>
                  </a:lnTo>
                  <a:lnTo>
                    <a:pt x="1825943" y="2795691"/>
                  </a:lnTo>
                  <a:lnTo>
                    <a:pt x="1835786" y="2797603"/>
                  </a:lnTo>
                  <a:lnTo>
                    <a:pt x="1845946" y="2799516"/>
                  </a:lnTo>
                  <a:lnTo>
                    <a:pt x="1856740" y="2801747"/>
                  </a:lnTo>
                  <a:lnTo>
                    <a:pt x="1878648" y="2804934"/>
                  </a:lnTo>
                  <a:lnTo>
                    <a:pt x="1901508" y="2806846"/>
                  </a:lnTo>
                  <a:lnTo>
                    <a:pt x="1925320" y="2808440"/>
                  </a:lnTo>
                  <a:lnTo>
                    <a:pt x="1925320" y="2827245"/>
                  </a:lnTo>
                  <a:lnTo>
                    <a:pt x="1925638" y="2828520"/>
                  </a:lnTo>
                  <a:lnTo>
                    <a:pt x="1926273" y="2829476"/>
                  </a:lnTo>
                  <a:lnTo>
                    <a:pt x="1927543" y="2830433"/>
                  </a:lnTo>
                  <a:lnTo>
                    <a:pt x="1929130" y="2831389"/>
                  </a:lnTo>
                  <a:lnTo>
                    <a:pt x="1931036" y="2832026"/>
                  </a:lnTo>
                  <a:lnTo>
                    <a:pt x="1933576" y="2832664"/>
                  </a:lnTo>
                  <a:lnTo>
                    <a:pt x="1938656" y="2832982"/>
                  </a:lnTo>
                  <a:lnTo>
                    <a:pt x="1985328" y="2832982"/>
                  </a:lnTo>
                  <a:lnTo>
                    <a:pt x="1990726" y="2832664"/>
                  </a:lnTo>
                  <a:lnTo>
                    <a:pt x="1992630" y="2832026"/>
                  </a:lnTo>
                  <a:lnTo>
                    <a:pt x="1995170" y="2831389"/>
                  </a:lnTo>
                  <a:lnTo>
                    <a:pt x="1996758" y="2830433"/>
                  </a:lnTo>
                  <a:lnTo>
                    <a:pt x="1997710" y="2829476"/>
                  </a:lnTo>
                  <a:lnTo>
                    <a:pt x="1998663" y="2828520"/>
                  </a:lnTo>
                  <a:lnTo>
                    <a:pt x="1998980" y="2827245"/>
                  </a:lnTo>
                  <a:lnTo>
                    <a:pt x="1998980" y="2808121"/>
                  </a:lnTo>
                  <a:lnTo>
                    <a:pt x="2013586" y="2806846"/>
                  </a:lnTo>
                  <a:lnTo>
                    <a:pt x="2027873" y="2805572"/>
                  </a:lnTo>
                  <a:lnTo>
                    <a:pt x="2041526" y="2803978"/>
                  </a:lnTo>
                  <a:lnTo>
                    <a:pt x="2054543" y="2801747"/>
                  </a:lnTo>
                  <a:lnTo>
                    <a:pt x="2067243" y="2799197"/>
                  </a:lnTo>
                  <a:lnTo>
                    <a:pt x="2078673" y="2796966"/>
                  </a:lnTo>
                  <a:lnTo>
                    <a:pt x="2089786" y="2793778"/>
                  </a:lnTo>
                  <a:lnTo>
                    <a:pt x="2099310" y="2790272"/>
                  </a:lnTo>
                  <a:lnTo>
                    <a:pt x="2106930" y="2787085"/>
                  </a:lnTo>
                  <a:lnTo>
                    <a:pt x="2114233" y="2783898"/>
                  </a:lnTo>
                  <a:lnTo>
                    <a:pt x="2120900" y="2779754"/>
                  </a:lnTo>
                  <a:lnTo>
                    <a:pt x="2126933" y="2776248"/>
                  </a:lnTo>
                  <a:lnTo>
                    <a:pt x="2132013" y="2772423"/>
                  </a:lnTo>
                  <a:lnTo>
                    <a:pt x="2136776" y="2768280"/>
                  </a:lnTo>
                  <a:lnTo>
                    <a:pt x="2140586" y="2764136"/>
                  </a:lnTo>
                  <a:lnTo>
                    <a:pt x="2143760" y="2759674"/>
                  </a:lnTo>
                  <a:lnTo>
                    <a:pt x="2145983" y="2755212"/>
                  </a:lnTo>
                  <a:lnTo>
                    <a:pt x="2147570" y="2751068"/>
                  </a:lnTo>
                  <a:lnTo>
                    <a:pt x="2148840" y="2746606"/>
                  </a:lnTo>
                  <a:lnTo>
                    <a:pt x="2149158" y="2742144"/>
                  </a:lnTo>
                  <a:lnTo>
                    <a:pt x="2148523" y="2737363"/>
                  </a:lnTo>
                  <a:lnTo>
                    <a:pt x="2147253" y="2733219"/>
                  </a:lnTo>
                  <a:lnTo>
                    <a:pt x="2145030" y="2728757"/>
                  </a:lnTo>
                  <a:lnTo>
                    <a:pt x="2141856" y="2723976"/>
                  </a:lnTo>
                  <a:lnTo>
                    <a:pt x="2140268" y="2721745"/>
                  </a:lnTo>
                  <a:lnTo>
                    <a:pt x="2137728" y="2719833"/>
                  </a:lnTo>
                  <a:lnTo>
                    <a:pt x="2132648" y="2715370"/>
                  </a:lnTo>
                  <a:lnTo>
                    <a:pt x="2126298" y="2711227"/>
                  </a:lnTo>
                  <a:lnTo>
                    <a:pt x="2119630" y="2707721"/>
                  </a:lnTo>
                  <a:lnTo>
                    <a:pt x="2111693" y="2704215"/>
                  </a:lnTo>
                  <a:lnTo>
                    <a:pt x="2103438" y="2701027"/>
                  </a:lnTo>
                  <a:lnTo>
                    <a:pt x="2094548" y="2697840"/>
                  </a:lnTo>
                  <a:lnTo>
                    <a:pt x="2084706" y="2694653"/>
                  </a:lnTo>
                  <a:lnTo>
                    <a:pt x="2074863" y="2692103"/>
                  </a:lnTo>
                  <a:lnTo>
                    <a:pt x="2064068" y="2689553"/>
                  </a:lnTo>
                  <a:lnTo>
                    <a:pt x="2042796" y="2684772"/>
                  </a:lnTo>
                  <a:lnTo>
                    <a:pt x="2020570" y="2680310"/>
                  </a:lnTo>
                  <a:lnTo>
                    <a:pt x="1998980" y="2676485"/>
                  </a:lnTo>
                  <a:lnTo>
                    <a:pt x="1998980" y="2594571"/>
                  </a:lnTo>
                  <a:lnTo>
                    <a:pt x="2018030" y="2596802"/>
                  </a:lnTo>
                  <a:lnTo>
                    <a:pt x="2025016" y="2598077"/>
                  </a:lnTo>
                  <a:lnTo>
                    <a:pt x="2032000" y="2599670"/>
                  </a:lnTo>
                  <a:lnTo>
                    <a:pt x="2047240" y="2603495"/>
                  </a:lnTo>
                  <a:lnTo>
                    <a:pt x="2061846" y="2607958"/>
                  </a:lnTo>
                  <a:lnTo>
                    <a:pt x="2073593" y="2612420"/>
                  </a:lnTo>
                  <a:lnTo>
                    <a:pt x="2080260" y="2614970"/>
                  </a:lnTo>
                  <a:lnTo>
                    <a:pt x="2082483" y="2616245"/>
                  </a:lnTo>
                  <a:lnTo>
                    <a:pt x="2083118" y="2616245"/>
                  </a:lnTo>
                  <a:lnTo>
                    <a:pt x="2086610" y="2618794"/>
                  </a:lnTo>
                  <a:lnTo>
                    <a:pt x="2088516" y="2619751"/>
                  </a:lnTo>
                  <a:lnTo>
                    <a:pt x="2090420" y="2621026"/>
                  </a:lnTo>
                  <a:lnTo>
                    <a:pt x="2095183" y="2622300"/>
                  </a:lnTo>
                  <a:lnTo>
                    <a:pt x="2100898" y="2622938"/>
                  </a:lnTo>
                  <a:lnTo>
                    <a:pt x="2106613" y="2622938"/>
                  </a:lnTo>
                  <a:lnTo>
                    <a:pt x="2112646" y="2622619"/>
                  </a:lnTo>
                  <a:lnTo>
                    <a:pt x="2118360" y="2621982"/>
                  </a:lnTo>
                  <a:lnTo>
                    <a:pt x="2124393" y="2620388"/>
                  </a:lnTo>
                  <a:lnTo>
                    <a:pt x="2129790" y="2618794"/>
                  </a:lnTo>
                  <a:lnTo>
                    <a:pt x="2135188" y="2616563"/>
                  </a:lnTo>
                  <a:lnTo>
                    <a:pt x="2139633" y="2614332"/>
                  </a:lnTo>
                  <a:lnTo>
                    <a:pt x="2143760" y="2612101"/>
                  </a:lnTo>
                  <a:lnTo>
                    <a:pt x="2146618" y="2609232"/>
                  </a:lnTo>
                  <a:lnTo>
                    <a:pt x="2147570" y="2607958"/>
                  </a:lnTo>
                  <a:lnTo>
                    <a:pt x="2148523" y="2606683"/>
                  </a:lnTo>
                  <a:lnTo>
                    <a:pt x="2148840" y="2605089"/>
                  </a:lnTo>
                  <a:lnTo>
                    <a:pt x="2148840" y="2604133"/>
                  </a:lnTo>
                  <a:lnTo>
                    <a:pt x="2148523" y="2602858"/>
                  </a:lnTo>
                  <a:lnTo>
                    <a:pt x="2148206" y="2601583"/>
                  </a:lnTo>
                  <a:lnTo>
                    <a:pt x="2146936" y="2600627"/>
                  </a:lnTo>
                  <a:lnTo>
                    <a:pt x="2145666" y="2599352"/>
                  </a:lnTo>
                  <a:lnTo>
                    <a:pt x="2141220" y="2596483"/>
                  </a:lnTo>
                  <a:lnTo>
                    <a:pt x="2136776" y="2593615"/>
                  </a:lnTo>
                  <a:lnTo>
                    <a:pt x="2131060" y="2591383"/>
                  </a:lnTo>
                  <a:lnTo>
                    <a:pt x="2125663" y="2588515"/>
                  </a:lnTo>
                  <a:lnTo>
                    <a:pt x="2112646" y="2583734"/>
                  </a:lnTo>
                  <a:lnTo>
                    <a:pt x="2098358" y="2579590"/>
                  </a:lnTo>
                  <a:lnTo>
                    <a:pt x="2083436" y="2575766"/>
                  </a:lnTo>
                  <a:lnTo>
                    <a:pt x="2067878" y="2572259"/>
                  </a:lnTo>
                  <a:lnTo>
                    <a:pt x="2052638" y="2569710"/>
                  </a:lnTo>
                  <a:lnTo>
                    <a:pt x="2038033" y="2567479"/>
                  </a:lnTo>
                  <a:lnTo>
                    <a:pt x="2018666" y="2565566"/>
                  </a:lnTo>
                  <a:lnTo>
                    <a:pt x="1998980" y="2564291"/>
                  </a:lnTo>
                  <a:lnTo>
                    <a:pt x="1998980" y="2546123"/>
                  </a:lnTo>
                  <a:lnTo>
                    <a:pt x="1998663" y="2545167"/>
                  </a:lnTo>
                  <a:lnTo>
                    <a:pt x="1997710" y="2543892"/>
                  </a:lnTo>
                  <a:lnTo>
                    <a:pt x="1996758" y="2542936"/>
                  </a:lnTo>
                  <a:lnTo>
                    <a:pt x="1995170" y="2542299"/>
                  </a:lnTo>
                  <a:lnTo>
                    <a:pt x="1992630" y="2541342"/>
                  </a:lnTo>
                  <a:lnTo>
                    <a:pt x="1990726" y="2540705"/>
                  </a:lnTo>
                  <a:lnTo>
                    <a:pt x="1987868" y="2540705"/>
                  </a:lnTo>
                  <a:lnTo>
                    <a:pt x="1985328" y="2540386"/>
                  </a:lnTo>
                  <a:lnTo>
                    <a:pt x="1938656" y="2540386"/>
                  </a:lnTo>
                  <a:close/>
                  <a:moveTo>
                    <a:pt x="1959293" y="2522537"/>
                  </a:moveTo>
                  <a:lnTo>
                    <a:pt x="1982788" y="2522856"/>
                  </a:lnTo>
                  <a:lnTo>
                    <a:pt x="2005966" y="2523493"/>
                  </a:lnTo>
                  <a:lnTo>
                    <a:pt x="2028826" y="2524450"/>
                  </a:lnTo>
                  <a:lnTo>
                    <a:pt x="2051368" y="2526043"/>
                  </a:lnTo>
                  <a:lnTo>
                    <a:pt x="2073910" y="2527637"/>
                  </a:lnTo>
                  <a:lnTo>
                    <a:pt x="2095500" y="2529868"/>
                  </a:lnTo>
                  <a:lnTo>
                    <a:pt x="2116773" y="2532737"/>
                  </a:lnTo>
                  <a:lnTo>
                    <a:pt x="2137728" y="2535605"/>
                  </a:lnTo>
                  <a:lnTo>
                    <a:pt x="2158048" y="2538793"/>
                  </a:lnTo>
                  <a:lnTo>
                    <a:pt x="2177733" y="2542299"/>
                  </a:lnTo>
                  <a:lnTo>
                    <a:pt x="2197100" y="2546123"/>
                  </a:lnTo>
                  <a:lnTo>
                    <a:pt x="2215516" y="2550586"/>
                  </a:lnTo>
                  <a:lnTo>
                    <a:pt x="2233613" y="2555367"/>
                  </a:lnTo>
                  <a:lnTo>
                    <a:pt x="2251076" y="2560148"/>
                  </a:lnTo>
                  <a:lnTo>
                    <a:pt x="2267586" y="2565247"/>
                  </a:lnTo>
                  <a:lnTo>
                    <a:pt x="2283778" y="2570666"/>
                  </a:lnTo>
                  <a:lnTo>
                    <a:pt x="2298700" y="2576403"/>
                  </a:lnTo>
                  <a:lnTo>
                    <a:pt x="2313306" y="2582140"/>
                  </a:lnTo>
                  <a:lnTo>
                    <a:pt x="2326640" y="2588515"/>
                  </a:lnTo>
                  <a:lnTo>
                    <a:pt x="2339658" y="2594889"/>
                  </a:lnTo>
                  <a:lnTo>
                    <a:pt x="2351723" y="2601583"/>
                  </a:lnTo>
                  <a:lnTo>
                    <a:pt x="2362518" y="2608914"/>
                  </a:lnTo>
                  <a:lnTo>
                    <a:pt x="2372996" y="2615607"/>
                  </a:lnTo>
                  <a:lnTo>
                    <a:pt x="2381886" y="2622938"/>
                  </a:lnTo>
                  <a:lnTo>
                    <a:pt x="2390140" y="2630587"/>
                  </a:lnTo>
                  <a:lnTo>
                    <a:pt x="2397443" y="2638237"/>
                  </a:lnTo>
                  <a:lnTo>
                    <a:pt x="2403793" y="2645568"/>
                  </a:lnTo>
                  <a:lnTo>
                    <a:pt x="2406016" y="2649711"/>
                  </a:lnTo>
                  <a:lnTo>
                    <a:pt x="2408873" y="2653855"/>
                  </a:lnTo>
                  <a:lnTo>
                    <a:pt x="2410778" y="2657998"/>
                  </a:lnTo>
                  <a:lnTo>
                    <a:pt x="2412683" y="2661823"/>
                  </a:lnTo>
                  <a:lnTo>
                    <a:pt x="2414270" y="2665967"/>
                  </a:lnTo>
                  <a:lnTo>
                    <a:pt x="2415540" y="2670110"/>
                  </a:lnTo>
                  <a:lnTo>
                    <a:pt x="2416810" y="2674254"/>
                  </a:lnTo>
                  <a:lnTo>
                    <a:pt x="2417446" y="2678397"/>
                  </a:lnTo>
                  <a:lnTo>
                    <a:pt x="2417763" y="2682541"/>
                  </a:lnTo>
                  <a:lnTo>
                    <a:pt x="2417763" y="2686684"/>
                  </a:lnTo>
                  <a:lnTo>
                    <a:pt x="2417763" y="2691147"/>
                  </a:lnTo>
                  <a:lnTo>
                    <a:pt x="2417446" y="2694971"/>
                  </a:lnTo>
                  <a:lnTo>
                    <a:pt x="2416810" y="2699434"/>
                  </a:lnTo>
                  <a:lnTo>
                    <a:pt x="2415540" y="2703896"/>
                  </a:lnTo>
                  <a:lnTo>
                    <a:pt x="2414270" y="2707721"/>
                  </a:lnTo>
                  <a:lnTo>
                    <a:pt x="2412683" y="2711864"/>
                  </a:lnTo>
                  <a:lnTo>
                    <a:pt x="2410778" y="2716008"/>
                  </a:lnTo>
                  <a:lnTo>
                    <a:pt x="2408873" y="2720151"/>
                  </a:lnTo>
                  <a:lnTo>
                    <a:pt x="2406016" y="2723976"/>
                  </a:lnTo>
                  <a:lnTo>
                    <a:pt x="2403793" y="2728120"/>
                  </a:lnTo>
                  <a:lnTo>
                    <a:pt x="2397443" y="2735769"/>
                  </a:lnTo>
                  <a:lnTo>
                    <a:pt x="2390140" y="2743419"/>
                  </a:lnTo>
                  <a:lnTo>
                    <a:pt x="2381886" y="2751068"/>
                  </a:lnTo>
                  <a:lnTo>
                    <a:pt x="2372996" y="2758080"/>
                  </a:lnTo>
                  <a:lnTo>
                    <a:pt x="2362518" y="2765093"/>
                  </a:lnTo>
                  <a:lnTo>
                    <a:pt x="2351723" y="2772105"/>
                  </a:lnTo>
                  <a:lnTo>
                    <a:pt x="2339658" y="2778798"/>
                  </a:lnTo>
                  <a:lnTo>
                    <a:pt x="2326640" y="2785173"/>
                  </a:lnTo>
                  <a:lnTo>
                    <a:pt x="2313306" y="2791229"/>
                  </a:lnTo>
                  <a:lnTo>
                    <a:pt x="2298700" y="2797284"/>
                  </a:lnTo>
                  <a:lnTo>
                    <a:pt x="2283778" y="2803340"/>
                  </a:lnTo>
                  <a:lnTo>
                    <a:pt x="2267586" y="2808440"/>
                  </a:lnTo>
                  <a:lnTo>
                    <a:pt x="2251076" y="2813540"/>
                  </a:lnTo>
                  <a:lnTo>
                    <a:pt x="2233613" y="2818640"/>
                  </a:lnTo>
                  <a:lnTo>
                    <a:pt x="2215516" y="2823102"/>
                  </a:lnTo>
                  <a:lnTo>
                    <a:pt x="2197100" y="2827245"/>
                  </a:lnTo>
                  <a:lnTo>
                    <a:pt x="2177733" y="2831389"/>
                  </a:lnTo>
                  <a:lnTo>
                    <a:pt x="2158048" y="2834895"/>
                  </a:lnTo>
                  <a:lnTo>
                    <a:pt x="2137728" y="2838401"/>
                  </a:lnTo>
                  <a:lnTo>
                    <a:pt x="2116773" y="2841270"/>
                  </a:lnTo>
                  <a:lnTo>
                    <a:pt x="2095500" y="2844138"/>
                  </a:lnTo>
                  <a:lnTo>
                    <a:pt x="2073910" y="2846051"/>
                  </a:lnTo>
                  <a:lnTo>
                    <a:pt x="2051368" y="2847963"/>
                  </a:lnTo>
                  <a:lnTo>
                    <a:pt x="2028826" y="2849238"/>
                  </a:lnTo>
                  <a:lnTo>
                    <a:pt x="2005966" y="2850513"/>
                  </a:lnTo>
                  <a:lnTo>
                    <a:pt x="1982788" y="2851150"/>
                  </a:lnTo>
                  <a:lnTo>
                    <a:pt x="1959293" y="2851150"/>
                  </a:lnTo>
                  <a:lnTo>
                    <a:pt x="1935480" y="2851150"/>
                  </a:lnTo>
                  <a:lnTo>
                    <a:pt x="1912303" y="2850513"/>
                  </a:lnTo>
                  <a:lnTo>
                    <a:pt x="1889443" y="2849238"/>
                  </a:lnTo>
                  <a:lnTo>
                    <a:pt x="1866900" y="2847963"/>
                  </a:lnTo>
                  <a:lnTo>
                    <a:pt x="1844358" y="2846051"/>
                  </a:lnTo>
                  <a:lnTo>
                    <a:pt x="1822768" y="2844138"/>
                  </a:lnTo>
                  <a:lnTo>
                    <a:pt x="1801496" y="2841270"/>
                  </a:lnTo>
                  <a:lnTo>
                    <a:pt x="1780540" y="2838401"/>
                  </a:lnTo>
                  <a:lnTo>
                    <a:pt x="1760220" y="2834895"/>
                  </a:lnTo>
                  <a:lnTo>
                    <a:pt x="1740536" y="2831389"/>
                  </a:lnTo>
                  <a:lnTo>
                    <a:pt x="1721168" y="2827245"/>
                  </a:lnTo>
                  <a:lnTo>
                    <a:pt x="1702753" y="2823102"/>
                  </a:lnTo>
                  <a:lnTo>
                    <a:pt x="1684656" y="2818640"/>
                  </a:lnTo>
                  <a:lnTo>
                    <a:pt x="1667193" y="2813540"/>
                  </a:lnTo>
                  <a:lnTo>
                    <a:pt x="1650683" y="2808440"/>
                  </a:lnTo>
                  <a:lnTo>
                    <a:pt x="1634490" y="2803340"/>
                  </a:lnTo>
                  <a:lnTo>
                    <a:pt x="1619568" y="2797284"/>
                  </a:lnTo>
                  <a:lnTo>
                    <a:pt x="1604963" y="2791229"/>
                  </a:lnTo>
                  <a:lnTo>
                    <a:pt x="1591628" y="2785173"/>
                  </a:lnTo>
                  <a:lnTo>
                    <a:pt x="1578610" y="2778798"/>
                  </a:lnTo>
                  <a:lnTo>
                    <a:pt x="1566863" y="2772105"/>
                  </a:lnTo>
                  <a:lnTo>
                    <a:pt x="1555750" y="2765093"/>
                  </a:lnTo>
                  <a:lnTo>
                    <a:pt x="1545273" y="2758080"/>
                  </a:lnTo>
                  <a:lnTo>
                    <a:pt x="1536383" y="2751068"/>
                  </a:lnTo>
                  <a:lnTo>
                    <a:pt x="1528128" y="2743419"/>
                  </a:lnTo>
                  <a:lnTo>
                    <a:pt x="1520826" y="2735769"/>
                  </a:lnTo>
                  <a:lnTo>
                    <a:pt x="1514793" y="2728120"/>
                  </a:lnTo>
                  <a:lnTo>
                    <a:pt x="1511936" y="2723976"/>
                  </a:lnTo>
                  <a:lnTo>
                    <a:pt x="1509396" y="2720151"/>
                  </a:lnTo>
                  <a:lnTo>
                    <a:pt x="1507490" y="2716008"/>
                  </a:lnTo>
                  <a:lnTo>
                    <a:pt x="1505586" y="2711864"/>
                  </a:lnTo>
                  <a:lnTo>
                    <a:pt x="1503998" y="2707721"/>
                  </a:lnTo>
                  <a:lnTo>
                    <a:pt x="1502410" y="2703896"/>
                  </a:lnTo>
                  <a:lnTo>
                    <a:pt x="1501776" y="2699434"/>
                  </a:lnTo>
                  <a:lnTo>
                    <a:pt x="1500823" y="2694971"/>
                  </a:lnTo>
                  <a:lnTo>
                    <a:pt x="1500506" y="2691147"/>
                  </a:lnTo>
                  <a:lnTo>
                    <a:pt x="1500188" y="2686684"/>
                  </a:lnTo>
                  <a:lnTo>
                    <a:pt x="1500506" y="2682541"/>
                  </a:lnTo>
                  <a:lnTo>
                    <a:pt x="1500823" y="2678397"/>
                  </a:lnTo>
                  <a:lnTo>
                    <a:pt x="1501776" y="2674254"/>
                  </a:lnTo>
                  <a:lnTo>
                    <a:pt x="1502410" y="2670110"/>
                  </a:lnTo>
                  <a:lnTo>
                    <a:pt x="1503998" y="2665967"/>
                  </a:lnTo>
                  <a:lnTo>
                    <a:pt x="1505586" y="2661823"/>
                  </a:lnTo>
                  <a:lnTo>
                    <a:pt x="1507490" y="2657998"/>
                  </a:lnTo>
                  <a:lnTo>
                    <a:pt x="1509396" y="2653855"/>
                  </a:lnTo>
                  <a:lnTo>
                    <a:pt x="1511936" y="2649711"/>
                  </a:lnTo>
                  <a:lnTo>
                    <a:pt x="1514793" y="2645568"/>
                  </a:lnTo>
                  <a:lnTo>
                    <a:pt x="1520826" y="2638237"/>
                  </a:lnTo>
                  <a:lnTo>
                    <a:pt x="1528128" y="2630587"/>
                  </a:lnTo>
                  <a:lnTo>
                    <a:pt x="1536383" y="2622938"/>
                  </a:lnTo>
                  <a:lnTo>
                    <a:pt x="1545273" y="2615607"/>
                  </a:lnTo>
                  <a:lnTo>
                    <a:pt x="1555750" y="2608914"/>
                  </a:lnTo>
                  <a:lnTo>
                    <a:pt x="1566863" y="2601583"/>
                  </a:lnTo>
                  <a:lnTo>
                    <a:pt x="1578610" y="2594889"/>
                  </a:lnTo>
                  <a:lnTo>
                    <a:pt x="1591628" y="2588515"/>
                  </a:lnTo>
                  <a:lnTo>
                    <a:pt x="1604963" y="2582140"/>
                  </a:lnTo>
                  <a:lnTo>
                    <a:pt x="1619568" y="2576403"/>
                  </a:lnTo>
                  <a:lnTo>
                    <a:pt x="1634490" y="2570666"/>
                  </a:lnTo>
                  <a:lnTo>
                    <a:pt x="1650683" y="2565247"/>
                  </a:lnTo>
                  <a:lnTo>
                    <a:pt x="1667193" y="2560148"/>
                  </a:lnTo>
                  <a:lnTo>
                    <a:pt x="1684656" y="2555367"/>
                  </a:lnTo>
                  <a:lnTo>
                    <a:pt x="1702753" y="2550586"/>
                  </a:lnTo>
                  <a:lnTo>
                    <a:pt x="1721168" y="2546123"/>
                  </a:lnTo>
                  <a:lnTo>
                    <a:pt x="1740536" y="2542299"/>
                  </a:lnTo>
                  <a:lnTo>
                    <a:pt x="1760220" y="2538793"/>
                  </a:lnTo>
                  <a:lnTo>
                    <a:pt x="1780540" y="2535605"/>
                  </a:lnTo>
                  <a:lnTo>
                    <a:pt x="1801496" y="2532737"/>
                  </a:lnTo>
                  <a:lnTo>
                    <a:pt x="1822768" y="2529868"/>
                  </a:lnTo>
                  <a:lnTo>
                    <a:pt x="1844358" y="2527637"/>
                  </a:lnTo>
                  <a:lnTo>
                    <a:pt x="1866900" y="2526043"/>
                  </a:lnTo>
                  <a:lnTo>
                    <a:pt x="1889443" y="2524450"/>
                  </a:lnTo>
                  <a:lnTo>
                    <a:pt x="1912303" y="2523493"/>
                  </a:lnTo>
                  <a:lnTo>
                    <a:pt x="1935480" y="2522856"/>
                  </a:lnTo>
                  <a:lnTo>
                    <a:pt x="1959293" y="2522537"/>
                  </a:lnTo>
                  <a:close/>
                  <a:moveTo>
                    <a:pt x="2854584" y="2507933"/>
                  </a:moveTo>
                  <a:lnTo>
                    <a:pt x="2854584" y="2625091"/>
                  </a:lnTo>
                  <a:lnTo>
                    <a:pt x="2873946" y="2630488"/>
                  </a:lnTo>
                  <a:lnTo>
                    <a:pt x="2893626" y="2636203"/>
                  </a:lnTo>
                  <a:lnTo>
                    <a:pt x="2914258" y="2640966"/>
                  </a:lnTo>
                  <a:lnTo>
                    <a:pt x="2935524" y="2645728"/>
                  </a:lnTo>
                  <a:lnTo>
                    <a:pt x="2935524" y="2529523"/>
                  </a:lnTo>
                  <a:lnTo>
                    <a:pt x="2914258" y="2524761"/>
                  </a:lnTo>
                  <a:lnTo>
                    <a:pt x="2893626" y="2519363"/>
                  </a:lnTo>
                  <a:lnTo>
                    <a:pt x="2873946" y="2513965"/>
                  </a:lnTo>
                  <a:lnTo>
                    <a:pt x="2854584" y="2507933"/>
                  </a:lnTo>
                  <a:close/>
                  <a:moveTo>
                    <a:pt x="2692385" y="2444750"/>
                  </a:moveTo>
                  <a:lnTo>
                    <a:pt x="2692385" y="2542223"/>
                  </a:lnTo>
                  <a:lnTo>
                    <a:pt x="2695241" y="2545081"/>
                  </a:lnTo>
                  <a:lnTo>
                    <a:pt x="2698098" y="2548256"/>
                  </a:lnTo>
                  <a:lnTo>
                    <a:pt x="2705399" y="2554923"/>
                  </a:lnTo>
                  <a:lnTo>
                    <a:pt x="2714921" y="2561591"/>
                  </a:lnTo>
                  <a:lnTo>
                    <a:pt x="2725078" y="2568576"/>
                  </a:lnTo>
                  <a:lnTo>
                    <a:pt x="2737140" y="2576196"/>
                  </a:lnTo>
                  <a:lnTo>
                    <a:pt x="2748884" y="2582863"/>
                  </a:lnTo>
                  <a:lnTo>
                    <a:pt x="2761581" y="2589213"/>
                  </a:lnTo>
                  <a:lnTo>
                    <a:pt x="2773325" y="2595246"/>
                  </a:lnTo>
                  <a:lnTo>
                    <a:pt x="2773325" y="2486343"/>
                  </a:lnTo>
                  <a:lnTo>
                    <a:pt x="2758407" y="2480628"/>
                  </a:lnTo>
                  <a:lnTo>
                    <a:pt x="2744441" y="2475230"/>
                  </a:lnTo>
                  <a:lnTo>
                    <a:pt x="2732379" y="2469198"/>
                  </a:lnTo>
                  <a:lnTo>
                    <a:pt x="2721269" y="2464118"/>
                  </a:lnTo>
                  <a:lnTo>
                    <a:pt x="2712064" y="2458720"/>
                  </a:lnTo>
                  <a:lnTo>
                    <a:pt x="2704446" y="2453958"/>
                  </a:lnTo>
                  <a:lnTo>
                    <a:pt x="2697781" y="2449195"/>
                  </a:lnTo>
                  <a:lnTo>
                    <a:pt x="2692385" y="2444750"/>
                  </a:lnTo>
                  <a:close/>
                  <a:moveTo>
                    <a:pt x="3744614" y="2439353"/>
                  </a:moveTo>
                  <a:lnTo>
                    <a:pt x="3737949" y="2444433"/>
                  </a:lnTo>
                  <a:lnTo>
                    <a:pt x="3730648" y="2449195"/>
                  </a:lnTo>
                  <a:lnTo>
                    <a:pt x="3722713" y="2454275"/>
                  </a:lnTo>
                  <a:lnTo>
                    <a:pt x="3715095" y="2459038"/>
                  </a:lnTo>
                  <a:lnTo>
                    <a:pt x="3706524" y="2462848"/>
                  </a:lnTo>
                  <a:lnTo>
                    <a:pt x="3698907" y="2466975"/>
                  </a:lnTo>
                  <a:lnTo>
                    <a:pt x="3691289" y="2470468"/>
                  </a:lnTo>
                  <a:lnTo>
                    <a:pt x="3683671" y="2473325"/>
                  </a:lnTo>
                  <a:lnTo>
                    <a:pt x="3683671" y="2592706"/>
                  </a:lnTo>
                  <a:lnTo>
                    <a:pt x="3692558" y="2588578"/>
                  </a:lnTo>
                  <a:lnTo>
                    <a:pt x="3701128" y="2583816"/>
                  </a:lnTo>
                  <a:lnTo>
                    <a:pt x="3709381" y="2579053"/>
                  </a:lnTo>
                  <a:lnTo>
                    <a:pt x="3717634" y="2573973"/>
                  </a:lnTo>
                  <a:lnTo>
                    <a:pt x="3725252" y="2568258"/>
                  </a:lnTo>
                  <a:lnTo>
                    <a:pt x="3732235" y="2563178"/>
                  </a:lnTo>
                  <a:lnTo>
                    <a:pt x="3738901" y="2557781"/>
                  </a:lnTo>
                  <a:lnTo>
                    <a:pt x="3744614" y="2553018"/>
                  </a:lnTo>
                  <a:lnTo>
                    <a:pt x="3744614" y="2439353"/>
                  </a:lnTo>
                  <a:close/>
                  <a:moveTo>
                    <a:pt x="3151360" y="2322195"/>
                  </a:moveTo>
                  <a:lnTo>
                    <a:pt x="3151360" y="2437130"/>
                  </a:lnTo>
                  <a:lnTo>
                    <a:pt x="3174848" y="2437765"/>
                  </a:lnTo>
                  <a:lnTo>
                    <a:pt x="3198972" y="2437765"/>
                  </a:lnTo>
                  <a:lnTo>
                    <a:pt x="3215477" y="2437765"/>
                  </a:lnTo>
                  <a:lnTo>
                    <a:pt x="3231983" y="2437448"/>
                  </a:lnTo>
                  <a:lnTo>
                    <a:pt x="3231983" y="2322512"/>
                  </a:lnTo>
                  <a:lnTo>
                    <a:pt x="3198972" y="2323147"/>
                  </a:lnTo>
                  <a:lnTo>
                    <a:pt x="3174848" y="2323147"/>
                  </a:lnTo>
                  <a:lnTo>
                    <a:pt x="3151360" y="2322195"/>
                  </a:lnTo>
                  <a:close/>
                  <a:moveTo>
                    <a:pt x="3815080" y="2317750"/>
                  </a:moveTo>
                  <a:lnTo>
                    <a:pt x="3816033" y="2325370"/>
                  </a:lnTo>
                  <a:lnTo>
                    <a:pt x="3816350" y="2332673"/>
                  </a:lnTo>
                  <a:lnTo>
                    <a:pt x="3816350" y="2483803"/>
                  </a:lnTo>
                  <a:lnTo>
                    <a:pt x="3816033" y="2484438"/>
                  </a:lnTo>
                  <a:lnTo>
                    <a:pt x="3815398" y="2493010"/>
                  </a:lnTo>
                  <a:lnTo>
                    <a:pt x="3814763" y="2498408"/>
                  </a:lnTo>
                  <a:lnTo>
                    <a:pt x="3813493" y="2504123"/>
                  </a:lnTo>
                  <a:lnTo>
                    <a:pt x="3811906" y="2509520"/>
                  </a:lnTo>
                  <a:lnTo>
                    <a:pt x="3810319" y="2514600"/>
                  </a:lnTo>
                  <a:lnTo>
                    <a:pt x="3808097" y="2520316"/>
                  </a:lnTo>
                  <a:lnTo>
                    <a:pt x="3805558" y="2525713"/>
                  </a:lnTo>
                  <a:lnTo>
                    <a:pt x="3803019" y="2530793"/>
                  </a:lnTo>
                  <a:lnTo>
                    <a:pt x="3799844" y="2536508"/>
                  </a:lnTo>
                  <a:lnTo>
                    <a:pt x="3796036" y="2541588"/>
                  </a:lnTo>
                  <a:lnTo>
                    <a:pt x="3792226" y="2546668"/>
                  </a:lnTo>
                  <a:lnTo>
                    <a:pt x="3788418" y="2551748"/>
                  </a:lnTo>
                  <a:lnTo>
                    <a:pt x="3783974" y="2556828"/>
                  </a:lnTo>
                  <a:lnTo>
                    <a:pt x="3779212" y="2561591"/>
                  </a:lnTo>
                  <a:lnTo>
                    <a:pt x="3774134" y="2566671"/>
                  </a:lnTo>
                  <a:lnTo>
                    <a:pt x="3768420" y="2571433"/>
                  </a:lnTo>
                  <a:lnTo>
                    <a:pt x="3763024" y="2576513"/>
                  </a:lnTo>
                  <a:lnTo>
                    <a:pt x="3750963" y="2586038"/>
                  </a:lnTo>
                  <a:lnTo>
                    <a:pt x="3737314" y="2595246"/>
                  </a:lnTo>
                  <a:lnTo>
                    <a:pt x="3722713" y="2604136"/>
                  </a:lnTo>
                  <a:lnTo>
                    <a:pt x="3707477" y="2613026"/>
                  </a:lnTo>
                  <a:lnTo>
                    <a:pt x="3690971" y="2621281"/>
                  </a:lnTo>
                  <a:lnTo>
                    <a:pt x="3673513" y="2628901"/>
                  </a:lnTo>
                  <a:lnTo>
                    <a:pt x="3655103" y="2636838"/>
                  </a:lnTo>
                  <a:lnTo>
                    <a:pt x="3635424" y="2644458"/>
                  </a:lnTo>
                  <a:lnTo>
                    <a:pt x="3615109" y="2651443"/>
                  </a:lnTo>
                  <a:lnTo>
                    <a:pt x="3593842" y="2658111"/>
                  </a:lnTo>
                  <a:lnTo>
                    <a:pt x="3571941" y="2664461"/>
                  </a:lnTo>
                  <a:lnTo>
                    <a:pt x="3549087" y="2670493"/>
                  </a:lnTo>
                  <a:lnTo>
                    <a:pt x="3525281" y="2675891"/>
                  </a:lnTo>
                  <a:lnTo>
                    <a:pt x="3501157" y="2680971"/>
                  </a:lnTo>
                  <a:lnTo>
                    <a:pt x="3476082" y="2685733"/>
                  </a:lnTo>
                  <a:lnTo>
                    <a:pt x="3450371" y="2689861"/>
                  </a:lnTo>
                  <a:lnTo>
                    <a:pt x="3424343" y="2693671"/>
                  </a:lnTo>
                  <a:lnTo>
                    <a:pt x="3397680" y="2697163"/>
                  </a:lnTo>
                  <a:lnTo>
                    <a:pt x="3370065" y="2700021"/>
                  </a:lnTo>
                  <a:lnTo>
                    <a:pt x="3341815" y="2702561"/>
                  </a:lnTo>
                  <a:lnTo>
                    <a:pt x="3313565" y="2704466"/>
                  </a:lnTo>
                  <a:lnTo>
                    <a:pt x="3284680" y="2705736"/>
                  </a:lnTo>
                  <a:lnTo>
                    <a:pt x="3255478" y="2706371"/>
                  </a:lnTo>
                  <a:lnTo>
                    <a:pt x="3225959" y="2706688"/>
                  </a:lnTo>
                  <a:lnTo>
                    <a:pt x="3195487" y="2706371"/>
                  </a:lnTo>
                  <a:lnTo>
                    <a:pt x="3165650" y="2705736"/>
                  </a:lnTo>
                  <a:lnTo>
                    <a:pt x="3136130" y="2704148"/>
                  </a:lnTo>
                  <a:lnTo>
                    <a:pt x="3106928" y="2701926"/>
                  </a:lnTo>
                  <a:lnTo>
                    <a:pt x="3078678" y="2699703"/>
                  </a:lnTo>
                  <a:lnTo>
                    <a:pt x="3050428" y="2696528"/>
                  </a:lnTo>
                  <a:lnTo>
                    <a:pt x="3022813" y="2693353"/>
                  </a:lnTo>
                  <a:lnTo>
                    <a:pt x="2996150" y="2688908"/>
                  </a:lnTo>
                  <a:lnTo>
                    <a:pt x="2970122" y="2684781"/>
                  </a:lnTo>
                  <a:lnTo>
                    <a:pt x="2944729" y="2680018"/>
                  </a:lnTo>
                  <a:lnTo>
                    <a:pt x="2919971" y="2674303"/>
                  </a:lnTo>
                  <a:lnTo>
                    <a:pt x="2895847" y="2668588"/>
                  </a:lnTo>
                  <a:lnTo>
                    <a:pt x="2872994" y="2662556"/>
                  </a:lnTo>
                  <a:lnTo>
                    <a:pt x="2850775" y="2655888"/>
                  </a:lnTo>
                  <a:lnTo>
                    <a:pt x="2829190" y="2648903"/>
                  </a:lnTo>
                  <a:lnTo>
                    <a:pt x="2808876" y="2641601"/>
                  </a:lnTo>
                  <a:lnTo>
                    <a:pt x="2789196" y="2633663"/>
                  </a:lnTo>
                  <a:lnTo>
                    <a:pt x="2770469" y="2625408"/>
                  </a:lnTo>
                  <a:lnTo>
                    <a:pt x="2753328" y="2617153"/>
                  </a:lnTo>
                  <a:lnTo>
                    <a:pt x="2736823" y="2608581"/>
                  </a:lnTo>
                  <a:lnTo>
                    <a:pt x="2721269" y="2599373"/>
                  </a:lnTo>
                  <a:lnTo>
                    <a:pt x="2706986" y="2590483"/>
                  </a:lnTo>
                  <a:lnTo>
                    <a:pt x="2693972" y="2580641"/>
                  </a:lnTo>
                  <a:lnTo>
                    <a:pt x="2688258" y="2575878"/>
                  </a:lnTo>
                  <a:lnTo>
                    <a:pt x="2682227" y="2570798"/>
                  </a:lnTo>
                  <a:lnTo>
                    <a:pt x="2676831" y="2566036"/>
                  </a:lnTo>
                  <a:lnTo>
                    <a:pt x="2671753" y="2560956"/>
                  </a:lnTo>
                  <a:lnTo>
                    <a:pt x="2666991" y="2555558"/>
                  </a:lnTo>
                  <a:lnTo>
                    <a:pt x="2662548" y="2550161"/>
                  </a:lnTo>
                  <a:lnTo>
                    <a:pt x="2658104" y="2545081"/>
                  </a:lnTo>
                  <a:lnTo>
                    <a:pt x="2654612" y="2540001"/>
                  </a:lnTo>
                  <a:lnTo>
                    <a:pt x="2651121" y="2534286"/>
                  </a:lnTo>
                  <a:lnTo>
                    <a:pt x="2647947" y="2528888"/>
                  </a:lnTo>
                  <a:lnTo>
                    <a:pt x="2645090" y="2523808"/>
                  </a:lnTo>
                  <a:lnTo>
                    <a:pt x="2642868" y="2518093"/>
                  </a:lnTo>
                  <a:lnTo>
                    <a:pt x="2640329" y="2512695"/>
                  </a:lnTo>
                  <a:lnTo>
                    <a:pt x="2638742" y="2506663"/>
                  </a:lnTo>
                  <a:lnTo>
                    <a:pt x="2637789" y="2501265"/>
                  </a:lnTo>
                  <a:lnTo>
                    <a:pt x="2636520" y="2495868"/>
                  </a:lnTo>
                  <a:lnTo>
                    <a:pt x="2636202" y="2489835"/>
                  </a:lnTo>
                  <a:lnTo>
                    <a:pt x="2635885" y="2484438"/>
                  </a:lnTo>
                  <a:lnTo>
                    <a:pt x="2635250" y="2484438"/>
                  </a:lnTo>
                  <a:lnTo>
                    <a:pt x="2635250" y="2375535"/>
                  </a:lnTo>
                  <a:lnTo>
                    <a:pt x="2646360" y="2383790"/>
                  </a:lnTo>
                  <a:lnTo>
                    <a:pt x="2657786" y="2392045"/>
                  </a:lnTo>
                  <a:lnTo>
                    <a:pt x="2670166" y="2399983"/>
                  </a:lnTo>
                  <a:lnTo>
                    <a:pt x="2683180" y="2407285"/>
                  </a:lnTo>
                  <a:lnTo>
                    <a:pt x="2696511" y="2414905"/>
                  </a:lnTo>
                  <a:lnTo>
                    <a:pt x="2710160" y="2421890"/>
                  </a:lnTo>
                  <a:lnTo>
                    <a:pt x="2724761" y="2429193"/>
                  </a:lnTo>
                  <a:lnTo>
                    <a:pt x="2740314" y="2435860"/>
                  </a:lnTo>
                  <a:lnTo>
                    <a:pt x="2755550" y="2442210"/>
                  </a:lnTo>
                  <a:lnTo>
                    <a:pt x="2771738" y="2448243"/>
                  </a:lnTo>
                  <a:lnTo>
                    <a:pt x="2788244" y="2453958"/>
                  </a:lnTo>
                  <a:lnTo>
                    <a:pt x="2805384" y="2459673"/>
                  </a:lnTo>
                  <a:lnTo>
                    <a:pt x="2822525" y="2465070"/>
                  </a:lnTo>
                  <a:lnTo>
                    <a:pt x="2840300" y="2470150"/>
                  </a:lnTo>
                  <a:lnTo>
                    <a:pt x="2858393" y="2474913"/>
                  </a:lnTo>
                  <a:lnTo>
                    <a:pt x="2877120" y="2479675"/>
                  </a:lnTo>
                  <a:lnTo>
                    <a:pt x="2895530" y="2483803"/>
                  </a:lnTo>
                  <a:lnTo>
                    <a:pt x="2914892" y="2487930"/>
                  </a:lnTo>
                  <a:lnTo>
                    <a:pt x="2934255" y="2491423"/>
                  </a:lnTo>
                  <a:lnTo>
                    <a:pt x="2953617" y="2494915"/>
                  </a:lnTo>
                  <a:lnTo>
                    <a:pt x="2973614" y="2498090"/>
                  </a:lnTo>
                  <a:lnTo>
                    <a:pt x="2993294" y="2501265"/>
                  </a:lnTo>
                  <a:lnTo>
                    <a:pt x="3013926" y="2503488"/>
                  </a:lnTo>
                  <a:lnTo>
                    <a:pt x="3033923" y="2506028"/>
                  </a:lnTo>
                  <a:lnTo>
                    <a:pt x="3054555" y="2508250"/>
                  </a:lnTo>
                  <a:lnTo>
                    <a:pt x="3074869" y="2509838"/>
                  </a:lnTo>
                  <a:lnTo>
                    <a:pt x="3095819" y="2511425"/>
                  </a:lnTo>
                  <a:lnTo>
                    <a:pt x="3116451" y="2512695"/>
                  </a:lnTo>
                  <a:lnTo>
                    <a:pt x="3137400" y="2513965"/>
                  </a:lnTo>
                  <a:lnTo>
                    <a:pt x="3158032" y="2514600"/>
                  </a:lnTo>
                  <a:lnTo>
                    <a:pt x="3178981" y="2514918"/>
                  </a:lnTo>
                  <a:lnTo>
                    <a:pt x="3199613" y="2514918"/>
                  </a:lnTo>
                  <a:lnTo>
                    <a:pt x="3224372" y="2514918"/>
                  </a:lnTo>
                  <a:lnTo>
                    <a:pt x="3249765" y="2514283"/>
                  </a:lnTo>
                  <a:lnTo>
                    <a:pt x="3274523" y="2513330"/>
                  </a:lnTo>
                  <a:lnTo>
                    <a:pt x="3299282" y="2511743"/>
                  </a:lnTo>
                  <a:lnTo>
                    <a:pt x="3324040" y="2510473"/>
                  </a:lnTo>
                  <a:lnTo>
                    <a:pt x="3348481" y="2507933"/>
                  </a:lnTo>
                  <a:lnTo>
                    <a:pt x="3372922" y="2505710"/>
                  </a:lnTo>
                  <a:lnTo>
                    <a:pt x="3397680" y="2502535"/>
                  </a:lnTo>
                  <a:lnTo>
                    <a:pt x="3421486" y="2499360"/>
                  </a:lnTo>
                  <a:lnTo>
                    <a:pt x="3445292" y="2495233"/>
                  </a:lnTo>
                  <a:lnTo>
                    <a:pt x="3468464" y="2491423"/>
                  </a:lnTo>
                  <a:lnTo>
                    <a:pt x="3491635" y="2486978"/>
                  </a:lnTo>
                  <a:lnTo>
                    <a:pt x="3514171" y="2481898"/>
                  </a:lnTo>
                  <a:lnTo>
                    <a:pt x="3536390" y="2476818"/>
                  </a:lnTo>
                  <a:lnTo>
                    <a:pt x="3557974" y="2471420"/>
                  </a:lnTo>
                  <a:lnTo>
                    <a:pt x="3579241" y="2465070"/>
                  </a:lnTo>
                  <a:lnTo>
                    <a:pt x="3599873" y="2458720"/>
                  </a:lnTo>
                  <a:lnTo>
                    <a:pt x="3619870" y="2452053"/>
                  </a:lnTo>
                  <a:lnTo>
                    <a:pt x="3639233" y="2444750"/>
                  </a:lnTo>
                  <a:lnTo>
                    <a:pt x="3657643" y="2437448"/>
                  </a:lnTo>
                  <a:lnTo>
                    <a:pt x="3676053" y="2429510"/>
                  </a:lnTo>
                  <a:lnTo>
                    <a:pt x="3692876" y="2421255"/>
                  </a:lnTo>
                  <a:lnTo>
                    <a:pt x="3709381" y="2412365"/>
                  </a:lnTo>
                  <a:lnTo>
                    <a:pt x="3724935" y="2403475"/>
                  </a:lnTo>
                  <a:lnTo>
                    <a:pt x="3739853" y="2393950"/>
                  </a:lnTo>
                  <a:lnTo>
                    <a:pt x="3753502" y="2384108"/>
                  </a:lnTo>
                  <a:lnTo>
                    <a:pt x="3766198" y="2374265"/>
                  </a:lnTo>
                  <a:lnTo>
                    <a:pt x="3772547" y="2368550"/>
                  </a:lnTo>
                  <a:lnTo>
                    <a:pt x="3777943" y="2363470"/>
                  </a:lnTo>
                  <a:lnTo>
                    <a:pt x="3783656" y="2358073"/>
                  </a:lnTo>
                  <a:lnTo>
                    <a:pt x="3789052" y="2352675"/>
                  </a:lnTo>
                  <a:lnTo>
                    <a:pt x="3793814" y="2346960"/>
                  </a:lnTo>
                  <a:lnTo>
                    <a:pt x="3798575" y="2341563"/>
                  </a:lnTo>
                  <a:lnTo>
                    <a:pt x="3803336" y="2335530"/>
                  </a:lnTo>
                  <a:lnTo>
                    <a:pt x="3807145" y="2329498"/>
                  </a:lnTo>
                  <a:lnTo>
                    <a:pt x="3811271" y="2323783"/>
                  </a:lnTo>
                  <a:lnTo>
                    <a:pt x="3815080" y="2317750"/>
                  </a:lnTo>
                  <a:close/>
                  <a:moveTo>
                    <a:pt x="2989478" y="2307907"/>
                  </a:moveTo>
                  <a:lnTo>
                    <a:pt x="2989478" y="2423478"/>
                  </a:lnTo>
                  <a:lnTo>
                    <a:pt x="3009158" y="2426018"/>
                  </a:lnTo>
                  <a:lnTo>
                    <a:pt x="3029472" y="2428240"/>
                  </a:lnTo>
                  <a:lnTo>
                    <a:pt x="3049469" y="2430780"/>
                  </a:lnTo>
                  <a:lnTo>
                    <a:pt x="3070419" y="2432685"/>
                  </a:lnTo>
                  <a:lnTo>
                    <a:pt x="3070419" y="2317432"/>
                  </a:lnTo>
                  <a:lnTo>
                    <a:pt x="3049469" y="2315527"/>
                  </a:lnTo>
                  <a:lnTo>
                    <a:pt x="3029472" y="2313305"/>
                  </a:lnTo>
                  <a:lnTo>
                    <a:pt x="3009158" y="2310765"/>
                  </a:lnTo>
                  <a:lnTo>
                    <a:pt x="2989478" y="2307907"/>
                  </a:lnTo>
                  <a:close/>
                  <a:moveTo>
                    <a:pt x="2827597" y="2271395"/>
                  </a:moveTo>
                  <a:lnTo>
                    <a:pt x="2827597" y="2388553"/>
                  </a:lnTo>
                  <a:lnTo>
                    <a:pt x="2846959" y="2393950"/>
                  </a:lnTo>
                  <a:lnTo>
                    <a:pt x="2866956" y="2399665"/>
                  </a:lnTo>
                  <a:lnTo>
                    <a:pt x="2887588" y="2404428"/>
                  </a:lnTo>
                  <a:lnTo>
                    <a:pt x="2908220" y="2408873"/>
                  </a:lnTo>
                  <a:lnTo>
                    <a:pt x="2908220" y="2292985"/>
                  </a:lnTo>
                  <a:lnTo>
                    <a:pt x="2887588" y="2288222"/>
                  </a:lnTo>
                  <a:lnTo>
                    <a:pt x="2866956" y="2282825"/>
                  </a:lnTo>
                  <a:lnTo>
                    <a:pt x="2846959" y="2277110"/>
                  </a:lnTo>
                  <a:lnTo>
                    <a:pt x="2827597" y="2271395"/>
                  </a:lnTo>
                  <a:close/>
                  <a:moveTo>
                    <a:pt x="3717945" y="2227897"/>
                  </a:moveTo>
                  <a:lnTo>
                    <a:pt x="3711914" y="2232025"/>
                  </a:lnTo>
                  <a:lnTo>
                    <a:pt x="3704931" y="2235517"/>
                  </a:lnTo>
                  <a:lnTo>
                    <a:pt x="3696678" y="2239327"/>
                  </a:lnTo>
                  <a:lnTo>
                    <a:pt x="3688425" y="2242820"/>
                  </a:lnTo>
                  <a:lnTo>
                    <a:pt x="3671285" y="2249487"/>
                  </a:lnTo>
                  <a:lnTo>
                    <a:pt x="3656684" y="2255202"/>
                  </a:lnTo>
                  <a:lnTo>
                    <a:pt x="3656684" y="2356167"/>
                  </a:lnTo>
                  <a:lnTo>
                    <a:pt x="3665254" y="2351722"/>
                  </a:lnTo>
                  <a:lnTo>
                    <a:pt x="3674142" y="2347595"/>
                  </a:lnTo>
                  <a:lnTo>
                    <a:pt x="3682394" y="2342197"/>
                  </a:lnTo>
                  <a:lnTo>
                    <a:pt x="3690647" y="2337117"/>
                  </a:lnTo>
                  <a:lnTo>
                    <a:pt x="3698582" y="2331720"/>
                  </a:lnTo>
                  <a:lnTo>
                    <a:pt x="3705566" y="2326640"/>
                  </a:lnTo>
                  <a:lnTo>
                    <a:pt x="3711914" y="2321560"/>
                  </a:lnTo>
                  <a:lnTo>
                    <a:pt x="3717945" y="2316162"/>
                  </a:lnTo>
                  <a:lnTo>
                    <a:pt x="3717945" y="2227897"/>
                  </a:lnTo>
                  <a:close/>
                  <a:moveTo>
                    <a:pt x="2665715" y="2187575"/>
                  </a:moveTo>
                  <a:lnTo>
                    <a:pt x="2665715" y="2305685"/>
                  </a:lnTo>
                  <a:lnTo>
                    <a:pt x="2668254" y="2308542"/>
                  </a:lnTo>
                  <a:lnTo>
                    <a:pt x="2671429" y="2311717"/>
                  </a:lnTo>
                  <a:lnTo>
                    <a:pt x="2678729" y="2318385"/>
                  </a:lnTo>
                  <a:lnTo>
                    <a:pt x="2687934" y="2325052"/>
                  </a:lnTo>
                  <a:lnTo>
                    <a:pt x="2698726" y="2332037"/>
                  </a:lnTo>
                  <a:lnTo>
                    <a:pt x="2710153" y="2339657"/>
                  </a:lnTo>
                  <a:lnTo>
                    <a:pt x="2722215" y="2346325"/>
                  </a:lnTo>
                  <a:lnTo>
                    <a:pt x="2734594" y="2352675"/>
                  </a:lnTo>
                  <a:lnTo>
                    <a:pt x="2746656" y="2358390"/>
                  </a:lnTo>
                  <a:lnTo>
                    <a:pt x="2746656" y="2239327"/>
                  </a:lnTo>
                  <a:lnTo>
                    <a:pt x="2734594" y="2233612"/>
                  </a:lnTo>
                  <a:lnTo>
                    <a:pt x="2723167" y="2227580"/>
                  </a:lnTo>
                  <a:lnTo>
                    <a:pt x="2712058" y="2221230"/>
                  </a:lnTo>
                  <a:lnTo>
                    <a:pt x="2701583" y="2214562"/>
                  </a:lnTo>
                  <a:lnTo>
                    <a:pt x="2691743" y="2208212"/>
                  </a:lnTo>
                  <a:lnTo>
                    <a:pt x="2682538" y="2201545"/>
                  </a:lnTo>
                  <a:lnTo>
                    <a:pt x="2673650" y="2194560"/>
                  </a:lnTo>
                  <a:lnTo>
                    <a:pt x="2665715" y="2187575"/>
                  </a:lnTo>
                  <a:close/>
                  <a:moveTo>
                    <a:pt x="2609850" y="2081212"/>
                  </a:moveTo>
                  <a:lnTo>
                    <a:pt x="2613342" y="2087245"/>
                  </a:lnTo>
                  <a:lnTo>
                    <a:pt x="2617468" y="2092960"/>
                  </a:lnTo>
                  <a:lnTo>
                    <a:pt x="2621594" y="2098675"/>
                  </a:lnTo>
                  <a:lnTo>
                    <a:pt x="2626038" y="2104390"/>
                  </a:lnTo>
                  <a:lnTo>
                    <a:pt x="2631117" y="2110105"/>
                  </a:lnTo>
                  <a:lnTo>
                    <a:pt x="2635878" y="2115502"/>
                  </a:lnTo>
                  <a:lnTo>
                    <a:pt x="2641274" y="2120900"/>
                  </a:lnTo>
                  <a:lnTo>
                    <a:pt x="2646988" y="2126615"/>
                  </a:lnTo>
                  <a:lnTo>
                    <a:pt x="2658732" y="2136775"/>
                  </a:lnTo>
                  <a:lnTo>
                    <a:pt x="2671746" y="2146935"/>
                  </a:lnTo>
                  <a:lnTo>
                    <a:pt x="2685712" y="2157095"/>
                  </a:lnTo>
                  <a:lnTo>
                    <a:pt x="2700631" y="2165985"/>
                  </a:lnTo>
                  <a:lnTo>
                    <a:pt x="2715867" y="2175192"/>
                  </a:lnTo>
                  <a:lnTo>
                    <a:pt x="2732372" y="2183765"/>
                  </a:lnTo>
                  <a:lnTo>
                    <a:pt x="2749830" y="2192020"/>
                  </a:lnTo>
                  <a:lnTo>
                    <a:pt x="2767923" y="2199957"/>
                  </a:lnTo>
                  <a:lnTo>
                    <a:pt x="2786650" y="2207895"/>
                  </a:lnTo>
                  <a:lnTo>
                    <a:pt x="2805695" y="2214880"/>
                  </a:lnTo>
                  <a:lnTo>
                    <a:pt x="2826009" y="2221547"/>
                  </a:lnTo>
                  <a:lnTo>
                    <a:pt x="2846959" y="2227897"/>
                  </a:lnTo>
                  <a:lnTo>
                    <a:pt x="2867591" y="2234247"/>
                  </a:lnTo>
                  <a:lnTo>
                    <a:pt x="2889492" y="2239645"/>
                  </a:lnTo>
                  <a:lnTo>
                    <a:pt x="2912029" y="2245042"/>
                  </a:lnTo>
                  <a:lnTo>
                    <a:pt x="2934248" y="2250122"/>
                  </a:lnTo>
                  <a:lnTo>
                    <a:pt x="2957102" y="2254250"/>
                  </a:lnTo>
                  <a:lnTo>
                    <a:pt x="2980908" y="2258695"/>
                  </a:lnTo>
                  <a:lnTo>
                    <a:pt x="3004396" y="2262187"/>
                  </a:lnTo>
                  <a:lnTo>
                    <a:pt x="3028203" y="2265680"/>
                  </a:lnTo>
                  <a:lnTo>
                    <a:pt x="3052644" y="2268537"/>
                  </a:lnTo>
                  <a:lnTo>
                    <a:pt x="3077084" y="2271395"/>
                  </a:lnTo>
                  <a:lnTo>
                    <a:pt x="3101525" y="2273300"/>
                  </a:lnTo>
                  <a:lnTo>
                    <a:pt x="3125966" y="2275205"/>
                  </a:lnTo>
                  <a:lnTo>
                    <a:pt x="3150725" y="2276792"/>
                  </a:lnTo>
                  <a:lnTo>
                    <a:pt x="3175800" y="2277745"/>
                  </a:lnTo>
                  <a:lnTo>
                    <a:pt x="3200559" y="2278380"/>
                  </a:lnTo>
                  <a:lnTo>
                    <a:pt x="3225317" y="2278380"/>
                  </a:lnTo>
                  <a:lnTo>
                    <a:pt x="3246266" y="2278380"/>
                  </a:lnTo>
                  <a:lnTo>
                    <a:pt x="3267216" y="2278062"/>
                  </a:lnTo>
                  <a:lnTo>
                    <a:pt x="3288165" y="2277110"/>
                  </a:lnTo>
                  <a:lnTo>
                    <a:pt x="3308797" y="2276157"/>
                  </a:lnTo>
                  <a:lnTo>
                    <a:pt x="3329429" y="2274887"/>
                  </a:lnTo>
                  <a:lnTo>
                    <a:pt x="3350378" y="2273300"/>
                  </a:lnTo>
                  <a:lnTo>
                    <a:pt x="3371010" y="2271712"/>
                  </a:lnTo>
                  <a:lnTo>
                    <a:pt x="3391325" y="2269807"/>
                  </a:lnTo>
                  <a:lnTo>
                    <a:pt x="3411957" y="2267267"/>
                  </a:lnTo>
                  <a:lnTo>
                    <a:pt x="3431954" y="2264727"/>
                  </a:lnTo>
                  <a:lnTo>
                    <a:pt x="3451951" y="2261870"/>
                  </a:lnTo>
                  <a:lnTo>
                    <a:pt x="3471948" y="2258695"/>
                  </a:lnTo>
                  <a:lnTo>
                    <a:pt x="3491628" y="2255202"/>
                  </a:lnTo>
                  <a:lnTo>
                    <a:pt x="3510990" y="2251710"/>
                  </a:lnTo>
                  <a:lnTo>
                    <a:pt x="3530035" y="2247582"/>
                  </a:lnTo>
                  <a:lnTo>
                    <a:pt x="3548763" y="2243455"/>
                  </a:lnTo>
                  <a:lnTo>
                    <a:pt x="3567173" y="2239010"/>
                  </a:lnTo>
                  <a:lnTo>
                    <a:pt x="3585265" y="2233930"/>
                  </a:lnTo>
                  <a:lnTo>
                    <a:pt x="3603041" y="2229167"/>
                  </a:lnTo>
                  <a:lnTo>
                    <a:pt x="3620498" y="2223452"/>
                  </a:lnTo>
                  <a:lnTo>
                    <a:pt x="3637004" y="2218055"/>
                  </a:lnTo>
                  <a:lnTo>
                    <a:pt x="3653510" y="2212022"/>
                  </a:lnTo>
                  <a:lnTo>
                    <a:pt x="3669698" y="2206307"/>
                  </a:lnTo>
                  <a:lnTo>
                    <a:pt x="3685251" y="2199957"/>
                  </a:lnTo>
                  <a:lnTo>
                    <a:pt x="3700170" y="2193290"/>
                  </a:lnTo>
                  <a:lnTo>
                    <a:pt x="3714770" y="2185987"/>
                  </a:lnTo>
                  <a:lnTo>
                    <a:pt x="3728419" y="2179002"/>
                  </a:lnTo>
                  <a:lnTo>
                    <a:pt x="3741751" y="2171382"/>
                  </a:lnTo>
                  <a:lnTo>
                    <a:pt x="3754765" y="2164080"/>
                  </a:lnTo>
                  <a:lnTo>
                    <a:pt x="3767144" y="2156142"/>
                  </a:lnTo>
                  <a:lnTo>
                    <a:pt x="3778571" y="2147887"/>
                  </a:lnTo>
                  <a:lnTo>
                    <a:pt x="3789363" y="2139632"/>
                  </a:lnTo>
                  <a:lnTo>
                    <a:pt x="3789363" y="2247265"/>
                  </a:lnTo>
                  <a:lnTo>
                    <a:pt x="3788728" y="2247582"/>
                  </a:lnTo>
                  <a:lnTo>
                    <a:pt x="3788728" y="2252027"/>
                  </a:lnTo>
                  <a:lnTo>
                    <a:pt x="3788411" y="2256472"/>
                  </a:lnTo>
                  <a:lnTo>
                    <a:pt x="3787776" y="2261870"/>
                  </a:lnTo>
                  <a:lnTo>
                    <a:pt x="3786506" y="2267267"/>
                  </a:lnTo>
                  <a:lnTo>
                    <a:pt x="3785237" y="2272982"/>
                  </a:lnTo>
                  <a:lnTo>
                    <a:pt x="3783332" y="2278062"/>
                  </a:lnTo>
                  <a:lnTo>
                    <a:pt x="3781428" y="2283460"/>
                  </a:lnTo>
                  <a:lnTo>
                    <a:pt x="3778571" y="2289175"/>
                  </a:lnTo>
                  <a:lnTo>
                    <a:pt x="3775714" y="2294255"/>
                  </a:lnTo>
                  <a:lnTo>
                    <a:pt x="3772540" y="2299335"/>
                  </a:lnTo>
                  <a:lnTo>
                    <a:pt x="3769048" y="2304732"/>
                  </a:lnTo>
                  <a:lnTo>
                    <a:pt x="3765557" y="2310130"/>
                  </a:lnTo>
                  <a:lnTo>
                    <a:pt x="3761113" y="2315210"/>
                  </a:lnTo>
                  <a:lnTo>
                    <a:pt x="3756987" y="2320290"/>
                  </a:lnTo>
                  <a:lnTo>
                    <a:pt x="3752226" y="2325052"/>
                  </a:lnTo>
                  <a:lnTo>
                    <a:pt x="3747147" y="2330132"/>
                  </a:lnTo>
                  <a:lnTo>
                    <a:pt x="3741433" y="2334895"/>
                  </a:lnTo>
                  <a:lnTo>
                    <a:pt x="3736037" y="2339975"/>
                  </a:lnTo>
                  <a:lnTo>
                    <a:pt x="3723658" y="2349500"/>
                  </a:lnTo>
                  <a:lnTo>
                    <a:pt x="3710327" y="2358390"/>
                  </a:lnTo>
                  <a:lnTo>
                    <a:pt x="3696043" y="2367598"/>
                  </a:lnTo>
                  <a:lnTo>
                    <a:pt x="3680490" y="2376170"/>
                  </a:lnTo>
                  <a:lnTo>
                    <a:pt x="3663667" y="2384425"/>
                  </a:lnTo>
                  <a:lnTo>
                    <a:pt x="3646526" y="2392363"/>
                  </a:lnTo>
                  <a:lnTo>
                    <a:pt x="3627799" y="2400300"/>
                  </a:lnTo>
                  <a:lnTo>
                    <a:pt x="3608754" y="2407920"/>
                  </a:lnTo>
                  <a:lnTo>
                    <a:pt x="3588122" y="2414905"/>
                  </a:lnTo>
                  <a:lnTo>
                    <a:pt x="3566855" y="2421573"/>
                  </a:lnTo>
                  <a:lnTo>
                    <a:pt x="3544636" y="2427923"/>
                  </a:lnTo>
                  <a:lnTo>
                    <a:pt x="3522417" y="2433955"/>
                  </a:lnTo>
                  <a:lnTo>
                    <a:pt x="3498611" y="2439353"/>
                  </a:lnTo>
                  <a:lnTo>
                    <a:pt x="3474170" y="2444433"/>
                  </a:lnTo>
                  <a:lnTo>
                    <a:pt x="3449412" y="2449195"/>
                  </a:lnTo>
                  <a:lnTo>
                    <a:pt x="3423701" y="2453323"/>
                  </a:lnTo>
                  <a:lnTo>
                    <a:pt x="3397356" y="2457133"/>
                  </a:lnTo>
                  <a:lnTo>
                    <a:pt x="3370376" y="2460625"/>
                  </a:lnTo>
                  <a:lnTo>
                    <a:pt x="3343395" y="2463483"/>
                  </a:lnTo>
                  <a:lnTo>
                    <a:pt x="3315146" y="2465705"/>
                  </a:lnTo>
                  <a:lnTo>
                    <a:pt x="3286896" y="2467928"/>
                  </a:lnTo>
                  <a:lnTo>
                    <a:pt x="3258011" y="2468880"/>
                  </a:lnTo>
                  <a:lnTo>
                    <a:pt x="3228491" y="2469833"/>
                  </a:lnTo>
                  <a:lnTo>
                    <a:pt x="3198972" y="2470150"/>
                  </a:lnTo>
                  <a:lnTo>
                    <a:pt x="3168500" y="2469833"/>
                  </a:lnTo>
                  <a:lnTo>
                    <a:pt x="3138663" y="2468880"/>
                  </a:lnTo>
                  <a:lnTo>
                    <a:pt x="3109143" y="2467293"/>
                  </a:lnTo>
                  <a:lnTo>
                    <a:pt x="3080259" y="2465388"/>
                  </a:lnTo>
                  <a:lnTo>
                    <a:pt x="3051374" y="2463165"/>
                  </a:lnTo>
                  <a:lnTo>
                    <a:pt x="3023441" y="2459990"/>
                  </a:lnTo>
                  <a:lnTo>
                    <a:pt x="2996144" y="2456815"/>
                  </a:lnTo>
                  <a:lnTo>
                    <a:pt x="2969481" y="2452370"/>
                  </a:lnTo>
                  <a:lnTo>
                    <a:pt x="2943453" y="2447925"/>
                  </a:lnTo>
                  <a:lnTo>
                    <a:pt x="2917742" y="2443480"/>
                  </a:lnTo>
                  <a:lnTo>
                    <a:pt x="2892984" y="2437765"/>
                  </a:lnTo>
                  <a:lnTo>
                    <a:pt x="2869178" y="2432050"/>
                  </a:lnTo>
                  <a:lnTo>
                    <a:pt x="2846007" y="2426018"/>
                  </a:lnTo>
                  <a:lnTo>
                    <a:pt x="2823470" y="2419350"/>
                  </a:lnTo>
                  <a:lnTo>
                    <a:pt x="2802203" y="2412048"/>
                  </a:lnTo>
                  <a:lnTo>
                    <a:pt x="2781889" y="2405063"/>
                  </a:lnTo>
                  <a:lnTo>
                    <a:pt x="2762527" y="2397125"/>
                  </a:lnTo>
                  <a:lnTo>
                    <a:pt x="2743799" y="2389188"/>
                  </a:lnTo>
                  <a:lnTo>
                    <a:pt x="2726024" y="2380615"/>
                  </a:lnTo>
                  <a:lnTo>
                    <a:pt x="2709518" y="2372043"/>
                  </a:lnTo>
                  <a:lnTo>
                    <a:pt x="2694600" y="2362835"/>
                  </a:lnTo>
                  <a:lnTo>
                    <a:pt x="2679999" y="2353945"/>
                  </a:lnTo>
                  <a:lnTo>
                    <a:pt x="2666985" y="2343785"/>
                  </a:lnTo>
                  <a:lnTo>
                    <a:pt x="2660954" y="2339340"/>
                  </a:lnTo>
                  <a:lnTo>
                    <a:pt x="2655240" y="2333942"/>
                  </a:lnTo>
                  <a:lnTo>
                    <a:pt x="2650162" y="2328862"/>
                  </a:lnTo>
                  <a:lnTo>
                    <a:pt x="2645083" y="2324100"/>
                  </a:lnTo>
                  <a:lnTo>
                    <a:pt x="2639687" y="2319020"/>
                  </a:lnTo>
                  <a:lnTo>
                    <a:pt x="2635561" y="2313622"/>
                  </a:lnTo>
                  <a:lnTo>
                    <a:pt x="2631434" y="2308542"/>
                  </a:lnTo>
                  <a:lnTo>
                    <a:pt x="2627625" y="2303145"/>
                  </a:lnTo>
                  <a:lnTo>
                    <a:pt x="2624134" y="2297747"/>
                  </a:lnTo>
                  <a:lnTo>
                    <a:pt x="2620960" y="2292350"/>
                  </a:lnTo>
                  <a:lnTo>
                    <a:pt x="2618103" y="2286635"/>
                  </a:lnTo>
                  <a:lnTo>
                    <a:pt x="2615881" y="2281555"/>
                  </a:lnTo>
                  <a:lnTo>
                    <a:pt x="2613659" y="2275840"/>
                  </a:lnTo>
                  <a:lnTo>
                    <a:pt x="2612072" y="2270125"/>
                  </a:lnTo>
                  <a:lnTo>
                    <a:pt x="2610485" y="2264727"/>
                  </a:lnTo>
                  <a:lnTo>
                    <a:pt x="2609850" y="2259012"/>
                  </a:lnTo>
                  <a:lnTo>
                    <a:pt x="2609215" y="2253297"/>
                  </a:lnTo>
                  <a:lnTo>
                    <a:pt x="2609215" y="2247582"/>
                  </a:lnTo>
                  <a:lnTo>
                    <a:pt x="2608580" y="2247582"/>
                  </a:lnTo>
                  <a:lnTo>
                    <a:pt x="2608580" y="2101215"/>
                  </a:lnTo>
                  <a:lnTo>
                    <a:pt x="2608263" y="2097405"/>
                  </a:lnTo>
                  <a:lnTo>
                    <a:pt x="2608580" y="2089150"/>
                  </a:lnTo>
                  <a:lnTo>
                    <a:pt x="2609850" y="2081212"/>
                  </a:lnTo>
                  <a:close/>
                  <a:moveTo>
                    <a:pt x="3270250" y="1882775"/>
                  </a:moveTo>
                  <a:lnTo>
                    <a:pt x="3307579" y="1890615"/>
                  </a:lnTo>
                  <a:lnTo>
                    <a:pt x="3314856" y="1892183"/>
                  </a:lnTo>
                  <a:lnTo>
                    <a:pt x="3321499" y="1894064"/>
                  </a:lnTo>
                  <a:lnTo>
                    <a:pt x="3326877" y="1895945"/>
                  </a:lnTo>
                  <a:lnTo>
                    <a:pt x="3331622" y="1898141"/>
                  </a:lnTo>
                  <a:lnTo>
                    <a:pt x="3336367" y="1900649"/>
                  </a:lnTo>
                  <a:lnTo>
                    <a:pt x="3340164" y="1902844"/>
                  </a:lnTo>
                  <a:lnTo>
                    <a:pt x="3348389" y="1908802"/>
                  </a:lnTo>
                  <a:lnTo>
                    <a:pt x="3351236" y="1911625"/>
                  </a:lnTo>
                  <a:lnTo>
                    <a:pt x="3353767" y="1914133"/>
                  </a:lnTo>
                  <a:lnTo>
                    <a:pt x="3355665" y="1916955"/>
                  </a:lnTo>
                  <a:lnTo>
                    <a:pt x="3356930" y="1919778"/>
                  </a:lnTo>
                  <a:lnTo>
                    <a:pt x="3357563" y="1922913"/>
                  </a:lnTo>
                  <a:lnTo>
                    <a:pt x="3357563" y="1925422"/>
                  </a:lnTo>
                  <a:lnTo>
                    <a:pt x="3357247" y="1928244"/>
                  </a:lnTo>
                  <a:lnTo>
                    <a:pt x="3355981" y="1931066"/>
                  </a:lnTo>
                  <a:lnTo>
                    <a:pt x="3354716" y="1933889"/>
                  </a:lnTo>
                  <a:lnTo>
                    <a:pt x="3352818" y="1936397"/>
                  </a:lnTo>
                  <a:lnTo>
                    <a:pt x="3350603" y="1939220"/>
                  </a:lnTo>
                  <a:lnTo>
                    <a:pt x="3347440" y="1941415"/>
                  </a:lnTo>
                  <a:lnTo>
                    <a:pt x="3344276" y="1943923"/>
                  </a:lnTo>
                  <a:lnTo>
                    <a:pt x="3340164" y="1945805"/>
                  </a:lnTo>
                  <a:lnTo>
                    <a:pt x="3336051" y="1947686"/>
                  </a:lnTo>
                  <a:lnTo>
                    <a:pt x="3331306" y="1949568"/>
                  </a:lnTo>
                  <a:lnTo>
                    <a:pt x="3324979" y="1951763"/>
                  </a:lnTo>
                  <a:lnTo>
                    <a:pt x="3318335" y="1953644"/>
                  </a:lnTo>
                  <a:lnTo>
                    <a:pt x="3310743" y="1955212"/>
                  </a:lnTo>
                  <a:lnTo>
                    <a:pt x="3303467" y="1956466"/>
                  </a:lnTo>
                  <a:lnTo>
                    <a:pt x="3295558" y="1957094"/>
                  </a:lnTo>
                  <a:lnTo>
                    <a:pt x="3287333" y="1958034"/>
                  </a:lnTo>
                  <a:lnTo>
                    <a:pt x="3270250" y="1958975"/>
                  </a:lnTo>
                  <a:lnTo>
                    <a:pt x="3270250" y="1882775"/>
                  </a:lnTo>
                  <a:close/>
                  <a:moveTo>
                    <a:pt x="2635250" y="1862137"/>
                  </a:moveTo>
                  <a:lnTo>
                    <a:pt x="2635885" y="1868810"/>
                  </a:lnTo>
                  <a:lnTo>
                    <a:pt x="2636520" y="1875166"/>
                  </a:lnTo>
                  <a:lnTo>
                    <a:pt x="2637789" y="1881521"/>
                  </a:lnTo>
                  <a:lnTo>
                    <a:pt x="2639694" y="1887559"/>
                  </a:lnTo>
                  <a:lnTo>
                    <a:pt x="2641598" y="1893914"/>
                  </a:lnTo>
                  <a:lnTo>
                    <a:pt x="2644455" y="1900270"/>
                  </a:lnTo>
                  <a:lnTo>
                    <a:pt x="2647629" y="1906307"/>
                  </a:lnTo>
                  <a:lnTo>
                    <a:pt x="2650803" y="1912663"/>
                  </a:lnTo>
                  <a:lnTo>
                    <a:pt x="2654612" y="1918383"/>
                  </a:lnTo>
                  <a:lnTo>
                    <a:pt x="2659056" y="1924420"/>
                  </a:lnTo>
                  <a:lnTo>
                    <a:pt x="2663817" y="1930458"/>
                  </a:lnTo>
                  <a:lnTo>
                    <a:pt x="2668896" y="1936178"/>
                  </a:lnTo>
                  <a:lnTo>
                    <a:pt x="2673975" y="1941898"/>
                  </a:lnTo>
                  <a:lnTo>
                    <a:pt x="2680005" y="1947618"/>
                  </a:lnTo>
                  <a:lnTo>
                    <a:pt x="2686354" y="1953338"/>
                  </a:lnTo>
                  <a:lnTo>
                    <a:pt x="2692385" y="1958740"/>
                  </a:lnTo>
                  <a:lnTo>
                    <a:pt x="2692385" y="2069006"/>
                  </a:lnTo>
                  <a:lnTo>
                    <a:pt x="2695241" y="2071549"/>
                  </a:lnTo>
                  <a:lnTo>
                    <a:pt x="2698098" y="2074726"/>
                  </a:lnTo>
                  <a:lnTo>
                    <a:pt x="2705399" y="2081400"/>
                  </a:lnTo>
                  <a:lnTo>
                    <a:pt x="2714921" y="2088391"/>
                  </a:lnTo>
                  <a:lnTo>
                    <a:pt x="2725078" y="2095699"/>
                  </a:lnTo>
                  <a:lnTo>
                    <a:pt x="2737140" y="2103008"/>
                  </a:lnTo>
                  <a:lnTo>
                    <a:pt x="2748884" y="2109681"/>
                  </a:lnTo>
                  <a:lnTo>
                    <a:pt x="2761581" y="2116354"/>
                  </a:lnTo>
                  <a:lnTo>
                    <a:pt x="2773325" y="2121757"/>
                  </a:lnTo>
                  <a:lnTo>
                    <a:pt x="2773325" y="2007994"/>
                  </a:lnTo>
                  <a:lnTo>
                    <a:pt x="2792370" y="2016256"/>
                  </a:lnTo>
                  <a:lnTo>
                    <a:pt x="2812050" y="2024201"/>
                  </a:lnTo>
                  <a:lnTo>
                    <a:pt x="2832999" y="2031827"/>
                  </a:lnTo>
                  <a:lnTo>
                    <a:pt x="2854584" y="2038818"/>
                  </a:lnTo>
                  <a:lnTo>
                    <a:pt x="2854584" y="2151945"/>
                  </a:lnTo>
                  <a:lnTo>
                    <a:pt x="2873946" y="2157347"/>
                  </a:lnTo>
                  <a:lnTo>
                    <a:pt x="2893626" y="2162749"/>
                  </a:lnTo>
                  <a:lnTo>
                    <a:pt x="2914258" y="2167516"/>
                  </a:lnTo>
                  <a:lnTo>
                    <a:pt x="2935524" y="2172282"/>
                  </a:lnTo>
                  <a:lnTo>
                    <a:pt x="2935524" y="2060744"/>
                  </a:lnTo>
                  <a:lnTo>
                    <a:pt x="2955204" y="2064558"/>
                  </a:lnTo>
                  <a:lnTo>
                    <a:pt x="2974884" y="2068371"/>
                  </a:lnTo>
                  <a:lnTo>
                    <a:pt x="2995198" y="2071549"/>
                  </a:lnTo>
                  <a:lnTo>
                    <a:pt x="3016148" y="2075362"/>
                  </a:lnTo>
                  <a:lnTo>
                    <a:pt x="3016148" y="2186900"/>
                  </a:lnTo>
                  <a:lnTo>
                    <a:pt x="3035827" y="2189442"/>
                  </a:lnTo>
                  <a:lnTo>
                    <a:pt x="3056142" y="2191666"/>
                  </a:lnTo>
                  <a:lnTo>
                    <a:pt x="3076456" y="2194208"/>
                  </a:lnTo>
                  <a:lnTo>
                    <a:pt x="3097406" y="2196115"/>
                  </a:lnTo>
                  <a:lnTo>
                    <a:pt x="3097406" y="2084577"/>
                  </a:lnTo>
                  <a:lnTo>
                    <a:pt x="3117085" y="2086166"/>
                  </a:lnTo>
                  <a:lnTo>
                    <a:pt x="3137400" y="2087437"/>
                  </a:lnTo>
                  <a:lnTo>
                    <a:pt x="3157715" y="2088708"/>
                  </a:lnTo>
                  <a:lnTo>
                    <a:pt x="3178346" y="2089344"/>
                  </a:lnTo>
                  <a:lnTo>
                    <a:pt x="3178346" y="2200246"/>
                  </a:lnTo>
                  <a:lnTo>
                    <a:pt x="3201835" y="2201199"/>
                  </a:lnTo>
                  <a:lnTo>
                    <a:pt x="3225959" y="2201199"/>
                  </a:lnTo>
                  <a:lnTo>
                    <a:pt x="3258970" y="2200882"/>
                  </a:lnTo>
                  <a:lnTo>
                    <a:pt x="3258970" y="2089344"/>
                  </a:lnTo>
                  <a:lnTo>
                    <a:pt x="3291029" y="2088708"/>
                  </a:lnTo>
                  <a:lnTo>
                    <a:pt x="3322135" y="2087119"/>
                  </a:lnTo>
                  <a:lnTo>
                    <a:pt x="3352925" y="2084577"/>
                  </a:lnTo>
                  <a:lnTo>
                    <a:pt x="3383396" y="2082035"/>
                  </a:lnTo>
                  <a:lnTo>
                    <a:pt x="3412916" y="2078540"/>
                  </a:lnTo>
                  <a:lnTo>
                    <a:pt x="3441801" y="2074091"/>
                  </a:lnTo>
                  <a:lnTo>
                    <a:pt x="3470051" y="2069642"/>
                  </a:lnTo>
                  <a:lnTo>
                    <a:pt x="3497348" y="2064558"/>
                  </a:lnTo>
                  <a:lnTo>
                    <a:pt x="3524011" y="2058520"/>
                  </a:lnTo>
                  <a:lnTo>
                    <a:pt x="3549722" y="2052482"/>
                  </a:lnTo>
                  <a:lnTo>
                    <a:pt x="3574480" y="2046127"/>
                  </a:lnTo>
                  <a:lnTo>
                    <a:pt x="3598604" y="2038500"/>
                  </a:lnTo>
                  <a:lnTo>
                    <a:pt x="3621457" y="2030874"/>
                  </a:lnTo>
                  <a:lnTo>
                    <a:pt x="3643042" y="2023247"/>
                  </a:lnTo>
                  <a:lnTo>
                    <a:pt x="3663991" y="2014350"/>
                  </a:lnTo>
                  <a:lnTo>
                    <a:pt x="3683671" y="2005770"/>
                  </a:lnTo>
                  <a:lnTo>
                    <a:pt x="3683671" y="2119532"/>
                  </a:lnTo>
                  <a:lnTo>
                    <a:pt x="3692558" y="2115083"/>
                  </a:lnTo>
                  <a:lnTo>
                    <a:pt x="3701128" y="2110635"/>
                  </a:lnTo>
                  <a:lnTo>
                    <a:pt x="3709381" y="2105550"/>
                  </a:lnTo>
                  <a:lnTo>
                    <a:pt x="3717634" y="2100466"/>
                  </a:lnTo>
                  <a:lnTo>
                    <a:pt x="3725252" y="2095064"/>
                  </a:lnTo>
                  <a:lnTo>
                    <a:pt x="3732235" y="2089979"/>
                  </a:lnTo>
                  <a:lnTo>
                    <a:pt x="3738901" y="2084577"/>
                  </a:lnTo>
                  <a:lnTo>
                    <a:pt x="3744614" y="2079493"/>
                  </a:lnTo>
                  <a:lnTo>
                    <a:pt x="3744614" y="1970179"/>
                  </a:lnTo>
                  <a:lnTo>
                    <a:pt x="3752867" y="1964142"/>
                  </a:lnTo>
                  <a:lnTo>
                    <a:pt x="3760802" y="1958104"/>
                  </a:lnTo>
                  <a:lnTo>
                    <a:pt x="3767786" y="1951749"/>
                  </a:lnTo>
                  <a:lnTo>
                    <a:pt x="3774769" y="1945393"/>
                  </a:lnTo>
                  <a:lnTo>
                    <a:pt x="3781117" y="1939038"/>
                  </a:lnTo>
                  <a:lnTo>
                    <a:pt x="3786830" y="1932365"/>
                  </a:lnTo>
                  <a:lnTo>
                    <a:pt x="3792226" y="1925691"/>
                  </a:lnTo>
                  <a:lnTo>
                    <a:pt x="3796988" y="1919018"/>
                  </a:lnTo>
                  <a:lnTo>
                    <a:pt x="3801432" y="1912027"/>
                  </a:lnTo>
                  <a:lnTo>
                    <a:pt x="3805240" y="1905354"/>
                  </a:lnTo>
                  <a:lnTo>
                    <a:pt x="3808415" y="1898363"/>
                  </a:lnTo>
                  <a:lnTo>
                    <a:pt x="3811271" y="1891372"/>
                  </a:lnTo>
                  <a:lnTo>
                    <a:pt x="3813176" y="1884063"/>
                  </a:lnTo>
                  <a:lnTo>
                    <a:pt x="3814763" y="1877072"/>
                  </a:lnTo>
                  <a:lnTo>
                    <a:pt x="3816033" y="1869446"/>
                  </a:lnTo>
                  <a:lnTo>
                    <a:pt x="3816350" y="1862455"/>
                  </a:lnTo>
                  <a:lnTo>
                    <a:pt x="3816350" y="2010536"/>
                  </a:lnTo>
                  <a:lnTo>
                    <a:pt x="3816033" y="2010854"/>
                  </a:lnTo>
                  <a:lnTo>
                    <a:pt x="3815398" y="2019434"/>
                  </a:lnTo>
                  <a:lnTo>
                    <a:pt x="3814763" y="2025154"/>
                  </a:lnTo>
                  <a:lnTo>
                    <a:pt x="3813493" y="2030556"/>
                  </a:lnTo>
                  <a:lnTo>
                    <a:pt x="3811906" y="2036276"/>
                  </a:lnTo>
                  <a:lnTo>
                    <a:pt x="3810319" y="2041678"/>
                  </a:lnTo>
                  <a:lnTo>
                    <a:pt x="3808097" y="2046762"/>
                  </a:lnTo>
                  <a:lnTo>
                    <a:pt x="3805558" y="2052482"/>
                  </a:lnTo>
                  <a:lnTo>
                    <a:pt x="3803019" y="2057567"/>
                  </a:lnTo>
                  <a:lnTo>
                    <a:pt x="3799844" y="2062969"/>
                  </a:lnTo>
                  <a:lnTo>
                    <a:pt x="3796036" y="2068053"/>
                  </a:lnTo>
                  <a:lnTo>
                    <a:pt x="3792226" y="2073137"/>
                  </a:lnTo>
                  <a:lnTo>
                    <a:pt x="3788418" y="2078540"/>
                  </a:lnTo>
                  <a:lnTo>
                    <a:pt x="3783974" y="2083624"/>
                  </a:lnTo>
                  <a:lnTo>
                    <a:pt x="3779212" y="2088391"/>
                  </a:lnTo>
                  <a:lnTo>
                    <a:pt x="3774134" y="2093475"/>
                  </a:lnTo>
                  <a:lnTo>
                    <a:pt x="3768420" y="2098241"/>
                  </a:lnTo>
                  <a:lnTo>
                    <a:pt x="3763024" y="2103326"/>
                  </a:lnTo>
                  <a:lnTo>
                    <a:pt x="3750963" y="2112859"/>
                  </a:lnTo>
                  <a:lnTo>
                    <a:pt x="3737314" y="2121757"/>
                  </a:lnTo>
                  <a:lnTo>
                    <a:pt x="3722713" y="2130972"/>
                  </a:lnTo>
                  <a:lnTo>
                    <a:pt x="3707477" y="2139552"/>
                  </a:lnTo>
                  <a:lnTo>
                    <a:pt x="3690971" y="2147814"/>
                  </a:lnTo>
                  <a:lnTo>
                    <a:pt x="3673513" y="2156076"/>
                  </a:lnTo>
                  <a:lnTo>
                    <a:pt x="3655103" y="2163702"/>
                  </a:lnTo>
                  <a:lnTo>
                    <a:pt x="3635424" y="2171011"/>
                  </a:lnTo>
                  <a:lnTo>
                    <a:pt x="3615109" y="2178320"/>
                  </a:lnTo>
                  <a:lnTo>
                    <a:pt x="3593842" y="2184993"/>
                  </a:lnTo>
                  <a:lnTo>
                    <a:pt x="3571941" y="2191349"/>
                  </a:lnTo>
                  <a:lnTo>
                    <a:pt x="3549087" y="2197068"/>
                  </a:lnTo>
                  <a:lnTo>
                    <a:pt x="3525281" y="2202788"/>
                  </a:lnTo>
                  <a:lnTo>
                    <a:pt x="3501157" y="2207873"/>
                  </a:lnTo>
                  <a:lnTo>
                    <a:pt x="3476082" y="2212639"/>
                  </a:lnTo>
                  <a:lnTo>
                    <a:pt x="3450371" y="2217088"/>
                  </a:lnTo>
                  <a:lnTo>
                    <a:pt x="3424343" y="2220584"/>
                  </a:lnTo>
                  <a:lnTo>
                    <a:pt x="3397680" y="2224079"/>
                  </a:lnTo>
                  <a:lnTo>
                    <a:pt x="3370065" y="2226939"/>
                  </a:lnTo>
                  <a:lnTo>
                    <a:pt x="3341815" y="2229163"/>
                  </a:lnTo>
                  <a:lnTo>
                    <a:pt x="3313565" y="2231070"/>
                  </a:lnTo>
                  <a:lnTo>
                    <a:pt x="3284680" y="2232341"/>
                  </a:lnTo>
                  <a:lnTo>
                    <a:pt x="3255478" y="2233294"/>
                  </a:lnTo>
                  <a:lnTo>
                    <a:pt x="3225959" y="2233612"/>
                  </a:lnTo>
                  <a:lnTo>
                    <a:pt x="3195487" y="2233294"/>
                  </a:lnTo>
                  <a:lnTo>
                    <a:pt x="3165650" y="2232341"/>
                  </a:lnTo>
                  <a:lnTo>
                    <a:pt x="3136130" y="2231070"/>
                  </a:lnTo>
                  <a:lnTo>
                    <a:pt x="3106928" y="2229163"/>
                  </a:lnTo>
                  <a:lnTo>
                    <a:pt x="3078678" y="2226303"/>
                  </a:lnTo>
                  <a:lnTo>
                    <a:pt x="3050428" y="2223761"/>
                  </a:lnTo>
                  <a:lnTo>
                    <a:pt x="3022813" y="2220266"/>
                  </a:lnTo>
                  <a:lnTo>
                    <a:pt x="2996150" y="2216135"/>
                  </a:lnTo>
                  <a:lnTo>
                    <a:pt x="2970122" y="2211368"/>
                  </a:lnTo>
                  <a:lnTo>
                    <a:pt x="2944729" y="2206602"/>
                  </a:lnTo>
                  <a:lnTo>
                    <a:pt x="2919971" y="2201199"/>
                  </a:lnTo>
                  <a:lnTo>
                    <a:pt x="2895847" y="2195797"/>
                  </a:lnTo>
                  <a:lnTo>
                    <a:pt x="2872994" y="2189442"/>
                  </a:lnTo>
                  <a:lnTo>
                    <a:pt x="2850775" y="2182769"/>
                  </a:lnTo>
                  <a:lnTo>
                    <a:pt x="2829190" y="2175460"/>
                  </a:lnTo>
                  <a:lnTo>
                    <a:pt x="2808876" y="2168469"/>
                  </a:lnTo>
                  <a:lnTo>
                    <a:pt x="2789196" y="2160525"/>
                  </a:lnTo>
                  <a:lnTo>
                    <a:pt x="2770469" y="2152580"/>
                  </a:lnTo>
                  <a:lnTo>
                    <a:pt x="2753328" y="2144001"/>
                  </a:lnTo>
                  <a:lnTo>
                    <a:pt x="2736823" y="2135103"/>
                  </a:lnTo>
                  <a:lnTo>
                    <a:pt x="2721269" y="2126205"/>
                  </a:lnTo>
                  <a:lnTo>
                    <a:pt x="2706986" y="2116990"/>
                  </a:lnTo>
                  <a:lnTo>
                    <a:pt x="2693972" y="2107139"/>
                  </a:lnTo>
                  <a:lnTo>
                    <a:pt x="2688258" y="2102372"/>
                  </a:lnTo>
                  <a:lnTo>
                    <a:pt x="2682227" y="2097288"/>
                  </a:lnTo>
                  <a:lnTo>
                    <a:pt x="2676831" y="2092522"/>
                  </a:lnTo>
                  <a:lnTo>
                    <a:pt x="2671753" y="2087437"/>
                  </a:lnTo>
                  <a:lnTo>
                    <a:pt x="2666991" y="2082353"/>
                  </a:lnTo>
                  <a:lnTo>
                    <a:pt x="2662548" y="2076951"/>
                  </a:lnTo>
                  <a:lnTo>
                    <a:pt x="2658104" y="2071549"/>
                  </a:lnTo>
                  <a:lnTo>
                    <a:pt x="2654612" y="2066464"/>
                  </a:lnTo>
                  <a:lnTo>
                    <a:pt x="2651121" y="2061062"/>
                  </a:lnTo>
                  <a:lnTo>
                    <a:pt x="2647947" y="2055342"/>
                  </a:lnTo>
                  <a:lnTo>
                    <a:pt x="2645090" y="2050258"/>
                  </a:lnTo>
                  <a:lnTo>
                    <a:pt x="2642868" y="2044856"/>
                  </a:lnTo>
                  <a:lnTo>
                    <a:pt x="2640329" y="2039454"/>
                  </a:lnTo>
                  <a:lnTo>
                    <a:pt x="2638742" y="2033416"/>
                  </a:lnTo>
                  <a:lnTo>
                    <a:pt x="2637789" y="2027696"/>
                  </a:lnTo>
                  <a:lnTo>
                    <a:pt x="2636520" y="2022294"/>
                  </a:lnTo>
                  <a:lnTo>
                    <a:pt x="2636202" y="2016256"/>
                  </a:lnTo>
                  <a:lnTo>
                    <a:pt x="2635885" y="2010854"/>
                  </a:lnTo>
                  <a:lnTo>
                    <a:pt x="2635250" y="2010854"/>
                  </a:lnTo>
                  <a:lnTo>
                    <a:pt x="2635250" y="1862137"/>
                  </a:lnTo>
                  <a:close/>
                  <a:moveTo>
                    <a:pt x="3815353" y="1849331"/>
                  </a:moveTo>
                  <a:lnTo>
                    <a:pt x="3816061" y="1854393"/>
                  </a:lnTo>
                  <a:lnTo>
                    <a:pt x="3816350" y="1860279"/>
                  </a:lnTo>
                  <a:lnTo>
                    <a:pt x="3816061" y="1862137"/>
                  </a:lnTo>
                  <a:lnTo>
                    <a:pt x="3816061" y="1859040"/>
                  </a:lnTo>
                  <a:lnTo>
                    <a:pt x="3815773" y="1853154"/>
                  </a:lnTo>
                  <a:lnTo>
                    <a:pt x="3815353" y="1849331"/>
                  </a:lnTo>
                  <a:close/>
                  <a:moveTo>
                    <a:pt x="2636143" y="1848861"/>
                  </a:moveTo>
                  <a:lnTo>
                    <a:pt x="2635885" y="1853247"/>
                  </a:lnTo>
                  <a:lnTo>
                    <a:pt x="2635250" y="1859280"/>
                  </a:lnTo>
                  <a:lnTo>
                    <a:pt x="2635250" y="1854517"/>
                  </a:lnTo>
                  <a:lnTo>
                    <a:pt x="2636143" y="1848861"/>
                  </a:lnTo>
                  <a:close/>
                  <a:moveTo>
                    <a:pt x="3814618" y="1842622"/>
                  </a:moveTo>
                  <a:lnTo>
                    <a:pt x="3815195" y="1847888"/>
                  </a:lnTo>
                  <a:lnTo>
                    <a:pt x="3815353" y="1849331"/>
                  </a:lnTo>
                  <a:lnTo>
                    <a:pt x="3815195" y="1848198"/>
                  </a:lnTo>
                  <a:lnTo>
                    <a:pt x="3814618" y="1842622"/>
                  </a:lnTo>
                  <a:close/>
                  <a:moveTo>
                    <a:pt x="2638425" y="1836737"/>
                  </a:moveTo>
                  <a:lnTo>
                    <a:pt x="2636838" y="1842770"/>
                  </a:lnTo>
                  <a:lnTo>
                    <a:pt x="2636202" y="1848485"/>
                  </a:lnTo>
                  <a:lnTo>
                    <a:pt x="2636143" y="1848861"/>
                  </a:lnTo>
                  <a:lnTo>
                    <a:pt x="2636202" y="1847850"/>
                  </a:lnTo>
                  <a:lnTo>
                    <a:pt x="2636838" y="1842452"/>
                  </a:lnTo>
                  <a:lnTo>
                    <a:pt x="2638425" y="1836737"/>
                  </a:lnTo>
                  <a:close/>
                  <a:moveTo>
                    <a:pt x="3187700" y="1751012"/>
                  </a:moveTo>
                  <a:lnTo>
                    <a:pt x="3187700" y="1827212"/>
                  </a:lnTo>
                  <a:lnTo>
                    <a:pt x="3172031" y="1824063"/>
                  </a:lnTo>
                  <a:lnTo>
                    <a:pt x="3153163" y="1820285"/>
                  </a:lnTo>
                  <a:lnTo>
                    <a:pt x="3144209" y="1818396"/>
                  </a:lnTo>
                  <a:lnTo>
                    <a:pt x="3136535" y="1816191"/>
                  </a:lnTo>
                  <a:lnTo>
                    <a:pt x="3129179" y="1813987"/>
                  </a:lnTo>
                  <a:lnTo>
                    <a:pt x="3122144" y="1811153"/>
                  </a:lnTo>
                  <a:lnTo>
                    <a:pt x="3115749" y="1808005"/>
                  </a:lnTo>
                  <a:lnTo>
                    <a:pt x="3109673" y="1804541"/>
                  </a:lnTo>
                  <a:lnTo>
                    <a:pt x="3106475" y="1801707"/>
                  </a:lnTo>
                  <a:lnTo>
                    <a:pt x="3103917" y="1799503"/>
                  </a:lnTo>
                  <a:lnTo>
                    <a:pt x="3101998" y="1796669"/>
                  </a:lnTo>
                  <a:lnTo>
                    <a:pt x="3100399" y="1793835"/>
                  </a:lnTo>
                  <a:lnTo>
                    <a:pt x="3099120" y="1791001"/>
                  </a:lnTo>
                  <a:lnTo>
                    <a:pt x="3098800" y="1788167"/>
                  </a:lnTo>
                  <a:lnTo>
                    <a:pt x="3098800" y="1785334"/>
                  </a:lnTo>
                  <a:lnTo>
                    <a:pt x="3099120" y="1782500"/>
                  </a:lnTo>
                  <a:lnTo>
                    <a:pt x="3099759" y="1779351"/>
                  </a:lnTo>
                  <a:lnTo>
                    <a:pt x="3101358" y="1777147"/>
                  </a:lnTo>
                  <a:lnTo>
                    <a:pt x="3103597" y="1774313"/>
                  </a:lnTo>
                  <a:lnTo>
                    <a:pt x="3105835" y="1771794"/>
                  </a:lnTo>
                  <a:lnTo>
                    <a:pt x="3108713" y="1769275"/>
                  </a:lnTo>
                  <a:lnTo>
                    <a:pt x="3112231" y="1767386"/>
                  </a:lnTo>
                  <a:lnTo>
                    <a:pt x="3116068" y="1765182"/>
                  </a:lnTo>
                  <a:lnTo>
                    <a:pt x="3120545" y="1763607"/>
                  </a:lnTo>
                  <a:lnTo>
                    <a:pt x="3127581" y="1760773"/>
                  </a:lnTo>
                  <a:lnTo>
                    <a:pt x="3135255" y="1758884"/>
                  </a:lnTo>
                  <a:lnTo>
                    <a:pt x="3143250" y="1756680"/>
                  </a:lnTo>
                  <a:lnTo>
                    <a:pt x="3151564" y="1755106"/>
                  </a:lnTo>
                  <a:lnTo>
                    <a:pt x="3160199" y="1753531"/>
                  </a:lnTo>
                  <a:lnTo>
                    <a:pt x="3169472" y="1752587"/>
                  </a:lnTo>
                  <a:lnTo>
                    <a:pt x="3178426" y="1751642"/>
                  </a:lnTo>
                  <a:lnTo>
                    <a:pt x="3187700" y="1751012"/>
                  </a:lnTo>
                  <a:close/>
                  <a:moveTo>
                    <a:pt x="3203106" y="1692876"/>
                  </a:moveTo>
                  <a:lnTo>
                    <a:pt x="3200250" y="1693193"/>
                  </a:lnTo>
                  <a:lnTo>
                    <a:pt x="3197710" y="1693827"/>
                  </a:lnTo>
                  <a:lnTo>
                    <a:pt x="3194854" y="1694144"/>
                  </a:lnTo>
                  <a:lnTo>
                    <a:pt x="3192949" y="1694778"/>
                  </a:lnTo>
                  <a:lnTo>
                    <a:pt x="3191045" y="1696045"/>
                  </a:lnTo>
                  <a:lnTo>
                    <a:pt x="3189458" y="1697313"/>
                  </a:lnTo>
                  <a:lnTo>
                    <a:pt x="3188506" y="1698581"/>
                  </a:lnTo>
                  <a:lnTo>
                    <a:pt x="3188188" y="1699532"/>
                  </a:lnTo>
                  <a:lnTo>
                    <a:pt x="3188188" y="1720450"/>
                  </a:lnTo>
                  <a:lnTo>
                    <a:pt x="3171684" y="1721718"/>
                  </a:lnTo>
                  <a:lnTo>
                    <a:pt x="3155179" y="1723620"/>
                  </a:lnTo>
                  <a:lnTo>
                    <a:pt x="3139309" y="1726155"/>
                  </a:lnTo>
                  <a:lnTo>
                    <a:pt x="3123756" y="1728691"/>
                  </a:lnTo>
                  <a:lnTo>
                    <a:pt x="3108838" y="1731860"/>
                  </a:lnTo>
                  <a:lnTo>
                    <a:pt x="3095190" y="1735347"/>
                  </a:lnTo>
                  <a:lnTo>
                    <a:pt x="3081542" y="1739784"/>
                  </a:lnTo>
                  <a:lnTo>
                    <a:pt x="3069480" y="1744538"/>
                  </a:lnTo>
                  <a:lnTo>
                    <a:pt x="3061228" y="1748342"/>
                  </a:lnTo>
                  <a:lnTo>
                    <a:pt x="3053293" y="1752462"/>
                  </a:lnTo>
                  <a:lnTo>
                    <a:pt x="3046310" y="1756582"/>
                  </a:lnTo>
                  <a:lnTo>
                    <a:pt x="3040280" y="1761019"/>
                  </a:lnTo>
                  <a:lnTo>
                    <a:pt x="3034884" y="1765774"/>
                  </a:lnTo>
                  <a:lnTo>
                    <a:pt x="3030440" y="1770528"/>
                  </a:lnTo>
                  <a:lnTo>
                    <a:pt x="3026949" y="1775282"/>
                  </a:lnTo>
                  <a:lnTo>
                    <a:pt x="3024092" y="1780353"/>
                  </a:lnTo>
                  <a:lnTo>
                    <a:pt x="3022505" y="1785107"/>
                  </a:lnTo>
                  <a:lnTo>
                    <a:pt x="3021235" y="1790179"/>
                  </a:lnTo>
                  <a:lnTo>
                    <a:pt x="3021235" y="1794933"/>
                  </a:lnTo>
                  <a:lnTo>
                    <a:pt x="3022505" y="1800004"/>
                  </a:lnTo>
                  <a:lnTo>
                    <a:pt x="3024092" y="1805075"/>
                  </a:lnTo>
                  <a:lnTo>
                    <a:pt x="3026949" y="1809829"/>
                  </a:lnTo>
                  <a:lnTo>
                    <a:pt x="3030758" y="1814583"/>
                  </a:lnTo>
                  <a:lnTo>
                    <a:pt x="3035519" y="1819338"/>
                  </a:lnTo>
                  <a:lnTo>
                    <a:pt x="3040597" y="1823775"/>
                  </a:lnTo>
                  <a:lnTo>
                    <a:pt x="3046310" y="1827578"/>
                  </a:lnTo>
                  <a:lnTo>
                    <a:pt x="3052976" y="1831065"/>
                  </a:lnTo>
                  <a:lnTo>
                    <a:pt x="3059958" y="1835185"/>
                  </a:lnTo>
                  <a:lnTo>
                    <a:pt x="3067893" y="1838354"/>
                  </a:lnTo>
                  <a:lnTo>
                    <a:pt x="3076146" y="1841524"/>
                  </a:lnTo>
                  <a:lnTo>
                    <a:pt x="3084716" y="1844059"/>
                  </a:lnTo>
                  <a:lnTo>
                    <a:pt x="3094555" y="1846595"/>
                  </a:lnTo>
                  <a:lnTo>
                    <a:pt x="3130104" y="1853885"/>
                  </a:lnTo>
                  <a:lnTo>
                    <a:pt x="3188188" y="1865929"/>
                  </a:lnTo>
                  <a:lnTo>
                    <a:pt x="3188188" y="1956259"/>
                  </a:lnTo>
                  <a:lnTo>
                    <a:pt x="3173588" y="1954357"/>
                  </a:lnTo>
                  <a:lnTo>
                    <a:pt x="3159305" y="1952455"/>
                  </a:lnTo>
                  <a:lnTo>
                    <a:pt x="3152005" y="1951187"/>
                  </a:lnTo>
                  <a:lnTo>
                    <a:pt x="3144070" y="1949603"/>
                  </a:lnTo>
                  <a:lnTo>
                    <a:pt x="3127565" y="1945799"/>
                  </a:lnTo>
                  <a:lnTo>
                    <a:pt x="3111695" y="1941362"/>
                  </a:lnTo>
                  <a:lnTo>
                    <a:pt x="3098681" y="1936608"/>
                  </a:lnTo>
                  <a:lnTo>
                    <a:pt x="3095190" y="1935657"/>
                  </a:lnTo>
                  <a:lnTo>
                    <a:pt x="3091699" y="1934072"/>
                  </a:lnTo>
                  <a:lnTo>
                    <a:pt x="3088842" y="1932805"/>
                  </a:lnTo>
                  <a:lnTo>
                    <a:pt x="3088524" y="1932488"/>
                  </a:lnTo>
                  <a:lnTo>
                    <a:pt x="3084398" y="1929952"/>
                  </a:lnTo>
                  <a:lnTo>
                    <a:pt x="3082176" y="1928684"/>
                  </a:lnTo>
                  <a:lnTo>
                    <a:pt x="3079637" y="1927733"/>
                  </a:lnTo>
                  <a:lnTo>
                    <a:pt x="3077415" y="1926783"/>
                  </a:lnTo>
                  <a:lnTo>
                    <a:pt x="3074559" y="1926149"/>
                  </a:lnTo>
                  <a:lnTo>
                    <a:pt x="3068211" y="1925198"/>
                  </a:lnTo>
                  <a:lnTo>
                    <a:pt x="3061863" y="1924881"/>
                  </a:lnTo>
                  <a:lnTo>
                    <a:pt x="3055197" y="1925515"/>
                  </a:lnTo>
                  <a:lnTo>
                    <a:pt x="3048532" y="1926466"/>
                  </a:lnTo>
                  <a:lnTo>
                    <a:pt x="3042184" y="1928050"/>
                  </a:lnTo>
                  <a:lnTo>
                    <a:pt x="3035836" y="1929952"/>
                  </a:lnTo>
                  <a:lnTo>
                    <a:pt x="3030123" y="1932488"/>
                  </a:lnTo>
                  <a:lnTo>
                    <a:pt x="3025044" y="1934706"/>
                  </a:lnTo>
                  <a:lnTo>
                    <a:pt x="3020918" y="1937559"/>
                  </a:lnTo>
                  <a:lnTo>
                    <a:pt x="3017427" y="1940728"/>
                  </a:lnTo>
                  <a:lnTo>
                    <a:pt x="3016157" y="1941679"/>
                  </a:lnTo>
                  <a:lnTo>
                    <a:pt x="3015522" y="1943264"/>
                  </a:lnTo>
                  <a:lnTo>
                    <a:pt x="3015205" y="1944849"/>
                  </a:lnTo>
                  <a:lnTo>
                    <a:pt x="3015205" y="1946116"/>
                  </a:lnTo>
                  <a:lnTo>
                    <a:pt x="3015205" y="1947701"/>
                  </a:lnTo>
                  <a:lnTo>
                    <a:pt x="3015840" y="1948969"/>
                  </a:lnTo>
                  <a:lnTo>
                    <a:pt x="3017109" y="1950554"/>
                  </a:lnTo>
                  <a:lnTo>
                    <a:pt x="3018696" y="1951504"/>
                  </a:lnTo>
                  <a:lnTo>
                    <a:pt x="3025044" y="1955625"/>
                  </a:lnTo>
                  <a:lnTo>
                    <a:pt x="3032027" y="1959428"/>
                  </a:lnTo>
                  <a:lnTo>
                    <a:pt x="3039962" y="1962915"/>
                  </a:lnTo>
                  <a:lnTo>
                    <a:pt x="3048532" y="1966084"/>
                  </a:lnTo>
                  <a:lnTo>
                    <a:pt x="3057737" y="1969253"/>
                  </a:lnTo>
                  <a:lnTo>
                    <a:pt x="3067576" y="1972106"/>
                  </a:lnTo>
                  <a:lnTo>
                    <a:pt x="3077733" y="1974959"/>
                  </a:lnTo>
                  <a:lnTo>
                    <a:pt x="3088842" y="1977177"/>
                  </a:lnTo>
                  <a:lnTo>
                    <a:pt x="3100268" y="1979713"/>
                  </a:lnTo>
                  <a:lnTo>
                    <a:pt x="3111695" y="1981614"/>
                  </a:lnTo>
                  <a:lnTo>
                    <a:pt x="3123756" y="1983516"/>
                  </a:lnTo>
                  <a:lnTo>
                    <a:pt x="3136452" y="1985101"/>
                  </a:lnTo>
                  <a:lnTo>
                    <a:pt x="3149148" y="1986369"/>
                  </a:lnTo>
                  <a:lnTo>
                    <a:pt x="3162162" y="1987636"/>
                  </a:lnTo>
                  <a:lnTo>
                    <a:pt x="3188188" y="1989538"/>
                  </a:lnTo>
                  <a:lnTo>
                    <a:pt x="3188188" y="2009823"/>
                  </a:lnTo>
                  <a:lnTo>
                    <a:pt x="3188506" y="2011407"/>
                  </a:lnTo>
                  <a:lnTo>
                    <a:pt x="3189458" y="2012675"/>
                  </a:lnTo>
                  <a:lnTo>
                    <a:pt x="3191045" y="2013626"/>
                  </a:lnTo>
                  <a:lnTo>
                    <a:pt x="3192949" y="2014577"/>
                  </a:lnTo>
                  <a:lnTo>
                    <a:pt x="3194854" y="2015528"/>
                  </a:lnTo>
                  <a:lnTo>
                    <a:pt x="3197710" y="2015845"/>
                  </a:lnTo>
                  <a:lnTo>
                    <a:pt x="3200250" y="2016162"/>
                  </a:lnTo>
                  <a:lnTo>
                    <a:pt x="3203106" y="2016479"/>
                  </a:lnTo>
                  <a:lnTo>
                    <a:pt x="3254843" y="2016479"/>
                  </a:lnTo>
                  <a:lnTo>
                    <a:pt x="3258017" y="2016162"/>
                  </a:lnTo>
                  <a:lnTo>
                    <a:pt x="3260556" y="2015845"/>
                  </a:lnTo>
                  <a:lnTo>
                    <a:pt x="3263413" y="2015528"/>
                  </a:lnTo>
                  <a:lnTo>
                    <a:pt x="3265317" y="2014577"/>
                  </a:lnTo>
                  <a:lnTo>
                    <a:pt x="3267539" y="2013626"/>
                  </a:lnTo>
                  <a:lnTo>
                    <a:pt x="3269126" y="2012675"/>
                  </a:lnTo>
                  <a:lnTo>
                    <a:pt x="3269761" y="2011407"/>
                  </a:lnTo>
                  <a:lnTo>
                    <a:pt x="3270078" y="2009823"/>
                  </a:lnTo>
                  <a:lnTo>
                    <a:pt x="3270078" y="1988587"/>
                  </a:lnTo>
                  <a:lnTo>
                    <a:pt x="3286265" y="1987636"/>
                  </a:lnTo>
                  <a:lnTo>
                    <a:pt x="3302136" y="1986369"/>
                  </a:lnTo>
                  <a:lnTo>
                    <a:pt x="3317371" y="1984467"/>
                  </a:lnTo>
                  <a:lnTo>
                    <a:pt x="3331971" y="1981931"/>
                  </a:lnTo>
                  <a:lnTo>
                    <a:pt x="3345937" y="1979079"/>
                  </a:lnTo>
                  <a:lnTo>
                    <a:pt x="3358950" y="1976543"/>
                  </a:lnTo>
                  <a:lnTo>
                    <a:pt x="3370694" y="1973057"/>
                  </a:lnTo>
                  <a:lnTo>
                    <a:pt x="3381486" y="1968937"/>
                  </a:lnTo>
                  <a:lnTo>
                    <a:pt x="3390056" y="1965450"/>
                  </a:lnTo>
                  <a:lnTo>
                    <a:pt x="3398308" y="1961964"/>
                  </a:lnTo>
                  <a:lnTo>
                    <a:pt x="3405291" y="1957843"/>
                  </a:lnTo>
                  <a:lnTo>
                    <a:pt x="3411956" y="1953723"/>
                  </a:lnTo>
                  <a:lnTo>
                    <a:pt x="3417670" y="1949286"/>
                  </a:lnTo>
                  <a:lnTo>
                    <a:pt x="3422748" y="1944849"/>
                  </a:lnTo>
                  <a:lnTo>
                    <a:pt x="3427192" y="1940094"/>
                  </a:lnTo>
                  <a:lnTo>
                    <a:pt x="3430683" y="1935657"/>
                  </a:lnTo>
                  <a:lnTo>
                    <a:pt x="3433540" y="1930903"/>
                  </a:lnTo>
                  <a:lnTo>
                    <a:pt x="3435444" y="1926149"/>
                  </a:lnTo>
                  <a:lnTo>
                    <a:pt x="3436396" y="1921078"/>
                  </a:lnTo>
                  <a:lnTo>
                    <a:pt x="3437031" y="1916323"/>
                  </a:lnTo>
                  <a:lnTo>
                    <a:pt x="3436079" y="1910935"/>
                  </a:lnTo>
                  <a:lnTo>
                    <a:pt x="3434492" y="1905864"/>
                  </a:lnTo>
                  <a:lnTo>
                    <a:pt x="3432270" y="1901110"/>
                  </a:lnTo>
                  <a:lnTo>
                    <a:pt x="3429096" y="1896039"/>
                  </a:lnTo>
                  <a:lnTo>
                    <a:pt x="3426557" y="1893820"/>
                  </a:lnTo>
                  <a:lnTo>
                    <a:pt x="3424335" y="1890968"/>
                  </a:lnTo>
                  <a:lnTo>
                    <a:pt x="3418304" y="1886530"/>
                  </a:lnTo>
                  <a:lnTo>
                    <a:pt x="3411639" y="1882093"/>
                  </a:lnTo>
                  <a:lnTo>
                    <a:pt x="3404339" y="1877973"/>
                  </a:lnTo>
                  <a:lnTo>
                    <a:pt x="3395451" y="1874169"/>
                  </a:lnTo>
                  <a:lnTo>
                    <a:pt x="3385929" y="1870683"/>
                  </a:lnTo>
                  <a:lnTo>
                    <a:pt x="3375772" y="1866880"/>
                  </a:lnTo>
                  <a:lnTo>
                    <a:pt x="3365298" y="1863710"/>
                  </a:lnTo>
                  <a:lnTo>
                    <a:pt x="3354189" y="1860541"/>
                  </a:lnTo>
                  <a:lnTo>
                    <a:pt x="3342763" y="1858005"/>
                  </a:lnTo>
                  <a:lnTo>
                    <a:pt x="3318640" y="1852300"/>
                  </a:lnTo>
                  <a:lnTo>
                    <a:pt x="3294200" y="1847546"/>
                  </a:lnTo>
                  <a:lnTo>
                    <a:pt x="3270078" y="1843426"/>
                  </a:lnTo>
                  <a:lnTo>
                    <a:pt x="3270078" y="1752779"/>
                  </a:lnTo>
                  <a:lnTo>
                    <a:pt x="3291026" y="1755631"/>
                  </a:lnTo>
                  <a:lnTo>
                    <a:pt x="3298961" y="1756582"/>
                  </a:lnTo>
                  <a:lnTo>
                    <a:pt x="3306896" y="1758801"/>
                  </a:lnTo>
                  <a:lnTo>
                    <a:pt x="3323719" y="1762921"/>
                  </a:lnTo>
                  <a:lnTo>
                    <a:pt x="3339589" y="1767992"/>
                  </a:lnTo>
                  <a:lnTo>
                    <a:pt x="3352920" y="1772746"/>
                  </a:lnTo>
                  <a:lnTo>
                    <a:pt x="3360537" y="1775599"/>
                  </a:lnTo>
                  <a:lnTo>
                    <a:pt x="3363076" y="1777184"/>
                  </a:lnTo>
                  <a:lnTo>
                    <a:pt x="3367203" y="1779402"/>
                  </a:lnTo>
                  <a:lnTo>
                    <a:pt x="3369424" y="1780670"/>
                  </a:lnTo>
                  <a:lnTo>
                    <a:pt x="3371964" y="1781938"/>
                  </a:lnTo>
                  <a:lnTo>
                    <a:pt x="3374186" y="1783206"/>
                  </a:lnTo>
                  <a:lnTo>
                    <a:pt x="3377042" y="1783523"/>
                  </a:lnTo>
                  <a:lnTo>
                    <a:pt x="3383390" y="1784157"/>
                  </a:lnTo>
                  <a:lnTo>
                    <a:pt x="3389738" y="1784790"/>
                  </a:lnTo>
                  <a:lnTo>
                    <a:pt x="3396404" y="1784157"/>
                  </a:lnTo>
                  <a:lnTo>
                    <a:pt x="3403069" y="1783206"/>
                  </a:lnTo>
                  <a:lnTo>
                    <a:pt x="3409417" y="1781621"/>
                  </a:lnTo>
                  <a:lnTo>
                    <a:pt x="3415765" y="1779402"/>
                  </a:lnTo>
                  <a:lnTo>
                    <a:pt x="3421478" y="1777184"/>
                  </a:lnTo>
                  <a:lnTo>
                    <a:pt x="3426557" y="1774965"/>
                  </a:lnTo>
                  <a:lnTo>
                    <a:pt x="3430683" y="1772113"/>
                  </a:lnTo>
                  <a:lnTo>
                    <a:pt x="3434174" y="1769260"/>
                  </a:lnTo>
                  <a:lnTo>
                    <a:pt x="3435127" y="1767675"/>
                  </a:lnTo>
                  <a:lnTo>
                    <a:pt x="3436079" y="1766091"/>
                  </a:lnTo>
                  <a:lnTo>
                    <a:pt x="3436396" y="1765140"/>
                  </a:lnTo>
                  <a:lnTo>
                    <a:pt x="3436396" y="1763555"/>
                  </a:lnTo>
                  <a:lnTo>
                    <a:pt x="3436079" y="1761970"/>
                  </a:lnTo>
                  <a:lnTo>
                    <a:pt x="3435761" y="1760702"/>
                  </a:lnTo>
                  <a:lnTo>
                    <a:pt x="3434492" y="1759118"/>
                  </a:lnTo>
                  <a:lnTo>
                    <a:pt x="3432905" y="1757850"/>
                  </a:lnTo>
                  <a:lnTo>
                    <a:pt x="3428144" y="1754997"/>
                  </a:lnTo>
                  <a:lnTo>
                    <a:pt x="3423065" y="1752145"/>
                  </a:lnTo>
                  <a:lnTo>
                    <a:pt x="3417352" y="1749292"/>
                  </a:lnTo>
                  <a:lnTo>
                    <a:pt x="3410369" y="1746440"/>
                  </a:lnTo>
                  <a:lnTo>
                    <a:pt x="3403386" y="1743587"/>
                  </a:lnTo>
                  <a:lnTo>
                    <a:pt x="3396404" y="1741369"/>
                  </a:lnTo>
                  <a:lnTo>
                    <a:pt x="3380534" y="1736614"/>
                  </a:lnTo>
                  <a:lnTo>
                    <a:pt x="3363711" y="1732177"/>
                  </a:lnTo>
                  <a:lnTo>
                    <a:pt x="3346572" y="1728374"/>
                  </a:lnTo>
                  <a:lnTo>
                    <a:pt x="3329749" y="1725204"/>
                  </a:lnTo>
                  <a:lnTo>
                    <a:pt x="3313562" y="1723303"/>
                  </a:lnTo>
                  <a:lnTo>
                    <a:pt x="3292296" y="1720767"/>
                  </a:lnTo>
                  <a:lnTo>
                    <a:pt x="3270078" y="1719182"/>
                  </a:lnTo>
                  <a:lnTo>
                    <a:pt x="3270078" y="1699532"/>
                  </a:lnTo>
                  <a:lnTo>
                    <a:pt x="3269761" y="1698581"/>
                  </a:lnTo>
                  <a:lnTo>
                    <a:pt x="3269126" y="1697313"/>
                  </a:lnTo>
                  <a:lnTo>
                    <a:pt x="3267539" y="1696045"/>
                  </a:lnTo>
                  <a:lnTo>
                    <a:pt x="3265317" y="1694778"/>
                  </a:lnTo>
                  <a:lnTo>
                    <a:pt x="3263413" y="1694144"/>
                  </a:lnTo>
                  <a:lnTo>
                    <a:pt x="3260556" y="1693827"/>
                  </a:lnTo>
                  <a:lnTo>
                    <a:pt x="3258017" y="1693193"/>
                  </a:lnTo>
                  <a:lnTo>
                    <a:pt x="3254843" y="1692876"/>
                  </a:lnTo>
                  <a:lnTo>
                    <a:pt x="3203106" y="1692876"/>
                  </a:lnTo>
                  <a:close/>
                  <a:moveTo>
                    <a:pt x="3225959" y="1673225"/>
                  </a:moveTo>
                  <a:lnTo>
                    <a:pt x="3251986" y="1673542"/>
                  </a:lnTo>
                  <a:lnTo>
                    <a:pt x="3278013" y="1674493"/>
                  </a:lnTo>
                  <a:lnTo>
                    <a:pt x="3303722" y="1675444"/>
                  </a:lnTo>
                  <a:lnTo>
                    <a:pt x="3328480" y="1677028"/>
                  </a:lnTo>
                  <a:lnTo>
                    <a:pt x="3353237" y="1679247"/>
                  </a:lnTo>
                  <a:lnTo>
                    <a:pt x="3377360" y="1681466"/>
                  </a:lnTo>
                  <a:lnTo>
                    <a:pt x="3401165" y="1684318"/>
                  </a:lnTo>
                  <a:lnTo>
                    <a:pt x="3424335" y="1687805"/>
                  </a:lnTo>
                  <a:lnTo>
                    <a:pt x="3446870" y="1691291"/>
                  </a:lnTo>
                  <a:lnTo>
                    <a:pt x="3468771" y="1695411"/>
                  </a:lnTo>
                  <a:lnTo>
                    <a:pt x="3490037" y="1699532"/>
                  </a:lnTo>
                  <a:lnTo>
                    <a:pt x="3510668" y="1704286"/>
                  </a:lnTo>
                  <a:lnTo>
                    <a:pt x="3530664" y="1709357"/>
                  </a:lnTo>
                  <a:lnTo>
                    <a:pt x="3550026" y="1715062"/>
                  </a:lnTo>
                  <a:lnTo>
                    <a:pt x="3568752" y="1720450"/>
                  </a:lnTo>
                  <a:lnTo>
                    <a:pt x="3586527" y="1726789"/>
                  </a:lnTo>
                  <a:lnTo>
                    <a:pt x="3603349" y="1733128"/>
                  </a:lnTo>
                  <a:lnTo>
                    <a:pt x="3619219" y="1739467"/>
                  </a:lnTo>
                  <a:lnTo>
                    <a:pt x="3634454" y="1746440"/>
                  </a:lnTo>
                  <a:lnTo>
                    <a:pt x="3648738" y="1753413"/>
                  </a:lnTo>
                  <a:lnTo>
                    <a:pt x="3661751" y="1760702"/>
                  </a:lnTo>
                  <a:lnTo>
                    <a:pt x="3673812" y="1768626"/>
                  </a:lnTo>
                  <a:lnTo>
                    <a:pt x="3685239" y="1776550"/>
                  </a:lnTo>
                  <a:lnTo>
                    <a:pt x="3695713" y="1784157"/>
                  </a:lnTo>
                  <a:lnTo>
                    <a:pt x="3704600" y="1792397"/>
                  </a:lnTo>
                  <a:lnTo>
                    <a:pt x="3708726" y="1796834"/>
                  </a:lnTo>
                  <a:lnTo>
                    <a:pt x="3712535" y="1800955"/>
                  </a:lnTo>
                  <a:lnTo>
                    <a:pt x="3716027" y="1805075"/>
                  </a:lnTo>
                  <a:lnTo>
                    <a:pt x="3719518" y="1809512"/>
                  </a:lnTo>
                  <a:lnTo>
                    <a:pt x="3722375" y="1813950"/>
                  </a:lnTo>
                  <a:lnTo>
                    <a:pt x="3725231" y="1818704"/>
                  </a:lnTo>
                  <a:lnTo>
                    <a:pt x="3727453" y="1822824"/>
                  </a:lnTo>
                  <a:lnTo>
                    <a:pt x="3729357" y="1827261"/>
                  </a:lnTo>
                  <a:lnTo>
                    <a:pt x="3731579" y="1832015"/>
                  </a:lnTo>
                  <a:lnTo>
                    <a:pt x="3733166" y="1836136"/>
                  </a:lnTo>
                  <a:lnTo>
                    <a:pt x="3733801" y="1840890"/>
                  </a:lnTo>
                  <a:lnTo>
                    <a:pt x="3735071" y="1845644"/>
                  </a:lnTo>
                  <a:lnTo>
                    <a:pt x="3735388" y="1850081"/>
                  </a:lnTo>
                  <a:lnTo>
                    <a:pt x="3735388" y="1854836"/>
                  </a:lnTo>
                  <a:lnTo>
                    <a:pt x="3735388" y="1859590"/>
                  </a:lnTo>
                  <a:lnTo>
                    <a:pt x="3735071" y="1864344"/>
                  </a:lnTo>
                  <a:lnTo>
                    <a:pt x="3733801" y="1869098"/>
                  </a:lnTo>
                  <a:lnTo>
                    <a:pt x="3733166" y="1873219"/>
                  </a:lnTo>
                  <a:lnTo>
                    <a:pt x="3731579" y="1877973"/>
                  </a:lnTo>
                  <a:lnTo>
                    <a:pt x="3729357" y="1882727"/>
                  </a:lnTo>
                  <a:lnTo>
                    <a:pt x="3727453" y="1887164"/>
                  </a:lnTo>
                  <a:lnTo>
                    <a:pt x="3725231" y="1891285"/>
                  </a:lnTo>
                  <a:lnTo>
                    <a:pt x="3722375" y="1895722"/>
                  </a:lnTo>
                  <a:lnTo>
                    <a:pt x="3719518" y="1900476"/>
                  </a:lnTo>
                  <a:lnTo>
                    <a:pt x="3716027" y="1904913"/>
                  </a:lnTo>
                  <a:lnTo>
                    <a:pt x="3712535" y="1908717"/>
                  </a:lnTo>
                  <a:lnTo>
                    <a:pt x="3708726" y="1913154"/>
                  </a:lnTo>
                  <a:lnTo>
                    <a:pt x="3704600" y="1917274"/>
                  </a:lnTo>
                  <a:lnTo>
                    <a:pt x="3695713" y="1925515"/>
                  </a:lnTo>
                  <a:lnTo>
                    <a:pt x="3685239" y="1933438"/>
                  </a:lnTo>
                  <a:lnTo>
                    <a:pt x="3673812" y="1941362"/>
                  </a:lnTo>
                  <a:lnTo>
                    <a:pt x="3661751" y="1948969"/>
                  </a:lnTo>
                  <a:lnTo>
                    <a:pt x="3648738" y="1956259"/>
                  </a:lnTo>
                  <a:lnTo>
                    <a:pt x="3634454" y="1963548"/>
                  </a:lnTo>
                  <a:lnTo>
                    <a:pt x="3619219" y="1970521"/>
                  </a:lnTo>
                  <a:lnTo>
                    <a:pt x="3603349" y="1976860"/>
                  </a:lnTo>
                  <a:lnTo>
                    <a:pt x="3586527" y="1983199"/>
                  </a:lnTo>
                  <a:lnTo>
                    <a:pt x="3568752" y="1989538"/>
                  </a:lnTo>
                  <a:lnTo>
                    <a:pt x="3550026" y="1994926"/>
                  </a:lnTo>
                  <a:lnTo>
                    <a:pt x="3530664" y="2000631"/>
                  </a:lnTo>
                  <a:lnTo>
                    <a:pt x="3510668" y="2005702"/>
                  </a:lnTo>
                  <a:lnTo>
                    <a:pt x="3490037" y="2010457"/>
                  </a:lnTo>
                  <a:lnTo>
                    <a:pt x="3468771" y="2014577"/>
                  </a:lnTo>
                  <a:lnTo>
                    <a:pt x="3446870" y="2018697"/>
                  </a:lnTo>
                  <a:lnTo>
                    <a:pt x="3424335" y="2022184"/>
                  </a:lnTo>
                  <a:lnTo>
                    <a:pt x="3401165" y="2025670"/>
                  </a:lnTo>
                  <a:lnTo>
                    <a:pt x="3377360" y="2028523"/>
                  </a:lnTo>
                  <a:lnTo>
                    <a:pt x="3353237" y="2030741"/>
                  </a:lnTo>
                  <a:lnTo>
                    <a:pt x="3328480" y="2032643"/>
                  </a:lnTo>
                  <a:lnTo>
                    <a:pt x="3303722" y="2034228"/>
                  </a:lnTo>
                  <a:lnTo>
                    <a:pt x="3278013" y="2035495"/>
                  </a:lnTo>
                  <a:lnTo>
                    <a:pt x="3251986" y="2036446"/>
                  </a:lnTo>
                  <a:lnTo>
                    <a:pt x="3225959" y="2036763"/>
                  </a:lnTo>
                  <a:lnTo>
                    <a:pt x="3199615" y="2036446"/>
                  </a:lnTo>
                  <a:lnTo>
                    <a:pt x="3173905" y="2035495"/>
                  </a:lnTo>
                  <a:lnTo>
                    <a:pt x="3148196" y="2034228"/>
                  </a:lnTo>
                  <a:lnTo>
                    <a:pt x="3123121" y="2032643"/>
                  </a:lnTo>
                  <a:lnTo>
                    <a:pt x="3098681" y="2030741"/>
                  </a:lnTo>
                  <a:lnTo>
                    <a:pt x="3074241" y="2028523"/>
                  </a:lnTo>
                  <a:lnTo>
                    <a:pt x="3050436" y="2025670"/>
                  </a:lnTo>
                  <a:lnTo>
                    <a:pt x="3027584" y="2022184"/>
                  </a:lnTo>
                  <a:lnTo>
                    <a:pt x="3004731" y="2018697"/>
                  </a:lnTo>
                  <a:lnTo>
                    <a:pt x="2983147" y="2014577"/>
                  </a:lnTo>
                  <a:lnTo>
                    <a:pt x="2961564" y="2010457"/>
                  </a:lnTo>
                  <a:lnTo>
                    <a:pt x="2940933" y="2005702"/>
                  </a:lnTo>
                  <a:lnTo>
                    <a:pt x="2920937" y="2000631"/>
                  </a:lnTo>
                  <a:lnTo>
                    <a:pt x="2901575" y="1994926"/>
                  </a:lnTo>
                  <a:lnTo>
                    <a:pt x="2883483" y="1989538"/>
                  </a:lnTo>
                  <a:lnTo>
                    <a:pt x="2865709" y="1983199"/>
                  </a:lnTo>
                  <a:lnTo>
                    <a:pt x="2848569" y="1976860"/>
                  </a:lnTo>
                  <a:lnTo>
                    <a:pt x="2832382" y="1970521"/>
                  </a:lnTo>
                  <a:lnTo>
                    <a:pt x="2817464" y="1963548"/>
                  </a:lnTo>
                  <a:lnTo>
                    <a:pt x="2803181" y="1956259"/>
                  </a:lnTo>
                  <a:lnTo>
                    <a:pt x="2789850" y="1948969"/>
                  </a:lnTo>
                  <a:lnTo>
                    <a:pt x="2777789" y="1941362"/>
                  </a:lnTo>
                  <a:lnTo>
                    <a:pt x="2766362" y="1933438"/>
                  </a:lnTo>
                  <a:lnTo>
                    <a:pt x="2755888" y="1925515"/>
                  </a:lnTo>
                  <a:lnTo>
                    <a:pt x="2747001" y="1917274"/>
                  </a:lnTo>
                  <a:lnTo>
                    <a:pt x="2742875" y="1913154"/>
                  </a:lnTo>
                  <a:lnTo>
                    <a:pt x="2739066" y="1908717"/>
                  </a:lnTo>
                  <a:lnTo>
                    <a:pt x="2735574" y="1904913"/>
                  </a:lnTo>
                  <a:lnTo>
                    <a:pt x="2732400" y="1900476"/>
                  </a:lnTo>
                  <a:lnTo>
                    <a:pt x="2729226" y="1895722"/>
                  </a:lnTo>
                  <a:lnTo>
                    <a:pt x="2726370" y="1891285"/>
                  </a:lnTo>
                  <a:lnTo>
                    <a:pt x="2724148" y="1887164"/>
                  </a:lnTo>
                  <a:lnTo>
                    <a:pt x="2722244" y="1882727"/>
                  </a:lnTo>
                  <a:lnTo>
                    <a:pt x="2720022" y="1877973"/>
                  </a:lnTo>
                  <a:lnTo>
                    <a:pt x="2718435" y="1873219"/>
                  </a:lnTo>
                  <a:lnTo>
                    <a:pt x="2717800" y="1869098"/>
                  </a:lnTo>
                  <a:lnTo>
                    <a:pt x="2716530" y="1864344"/>
                  </a:lnTo>
                  <a:lnTo>
                    <a:pt x="2716213" y="1859590"/>
                  </a:lnTo>
                  <a:lnTo>
                    <a:pt x="2716213" y="1854836"/>
                  </a:lnTo>
                  <a:lnTo>
                    <a:pt x="2716213" y="1850081"/>
                  </a:lnTo>
                  <a:lnTo>
                    <a:pt x="2716530" y="1845644"/>
                  </a:lnTo>
                  <a:lnTo>
                    <a:pt x="2717800" y="1840890"/>
                  </a:lnTo>
                  <a:lnTo>
                    <a:pt x="2718435" y="1836136"/>
                  </a:lnTo>
                  <a:lnTo>
                    <a:pt x="2720022" y="1832015"/>
                  </a:lnTo>
                  <a:lnTo>
                    <a:pt x="2722244" y="1827261"/>
                  </a:lnTo>
                  <a:lnTo>
                    <a:pt x="2724148" y="1822824"/>
                  </a:lnTo>
                  <a:lnTo>
                    <a:pt x="2726370" y="1818704"/>
                  </a:lnTo>
                  <a:lnTo>
                    <a:pt x="2729226" y="1813950"/>
                  </a:lnTo>
                  <a:lnTo>
                    <a:pt x="2732400" y="1809512"/>
                  </a:lnTo>
                  <a:lnTo>
                    <a:pt x="2735574" y="1805075"/>
                  </a:lnTo>
                  <a:lnTo>
                    <a:pt x="2739066" y="1800955"/>
                  </a:lnTo>
                  <a:lnTo>
                    <a:pt x="2742875" y="1796834"/>
                  </a:lnTo>
                  <a:lnTo>
                    <a:pt x="2747001" y="1792397"/>
                  </a:lnTo>
                  <a:lnTo>
                    <a:pt x="2755888" y="1784157"/>
                  </a:lnTo>
                  <a:lnTo>
                    <a:pt x="2766362" y="1776550"/>
                  </a:lnTo>
                  <a:lnTo>
                    <a:pt x="2777789" y="1768626"/>
                  </a:lnTo>
                  <a:lnTo>
                    <a:pt x="2789850" y="1760702"/>
                  </a:lnTo>
                  <a:lnTo>
                    <a:pt x="2803181" y="1753413"/>
                  </a:lnTo>
                  <a:lnTo>
                    <a:pt x="2817464" y="1746440"/>
                  </a:lnTo>
                  <a:lnTo>
                    <a:pt x="2832382" y="1739467"/>
                  </a:lnTo>
                  <a:lnTo>
                    <a:pt x="2848569" y="1733128"/>
                  </a:lnTo>
                  <a:lnTo>
                    <a:pt x="2865709" y="1726789"/>
                  </a:lnTo>
                  <a:lnTo>
                    <a:pt x="2883483" y="1720450"/>
                  </a:lnTo>
                  <a:lnTo>
                    <a:pt x="2901575" y="1715062"/>
                  </a:lnTo>
                  <a:lnTo>
                    <a:pt x="2920937" y="1709357"/>
                  </a:lnTo>
                  <a:lnTo>
                    <a:pt x="2940933" y="1704286"/>
                  </a:lnTo>
                  <a:lnTo>
                    <a:pt x="2961564" y="1699532"/>
                  </a:lnTo>
                  <a:lnTo>
                    <a:pt x="2983147" y="1695411"/>
                  </a:lnTo>
                  <a:lnTo>
                    <a:pt x="3004731" y="1691291"/>
                  </a:lnTo>
                  <a:lnTo>
                    <a:pt x="3027584" y="1687805"/>
                  </a:lnTo>
                  <a:lnTo>
                    <a:pt x="3050436" y="1684318"/>
                  </a:lnTo>
                  <a:lnTo>
                    <a:pt x="3074241" y="1681466"/>
                  </a:lnTo>
                  <a:lnTo>
                    <a:pt x="3098681" y="1679247"/>
                  </a:lnTo>
                  <a:lnTo>
                    <a:pt x="3123121" y="1677028"/>
                  </a:lnTo>
                  <a:lnTo>
                    <a:pt x="3148196" y="1675444"/>
                  </a:lnTo>
                  <a:lnTo>
                    <a:pt x="3173905" y="1674493"/>
                  </a:lnTo>
                  <a:lnTo>
                    <a:pt x="3199615" y="1673542"/>
                  </a:lnTo>
                  <a:lnTo>
                    <a:pt x="3225959" y="1673225"/>
                  </a:lnTo>
                  <a:close/>
                  <a:moveTo>
                    <a:pt x="3454389" y="0"/>
                  </a:moveTo>
                  <a:lnTo>
                    <a:pt x="3461374" y="0"/>
                  </a:lnTo>
                  <a:lnTo>
                    <a:pt x="3468995" y="635"/>
                  </a:lnTo>
                  <a:lnTo>
                    <a:pt x="3475981" y="1587"/>
                  </a:lnTo>
                  <a:lnTo>
                    <a:pt x="3482966" y="3174"/>
                  </a:lnTo>
                  <a:lnTo>
                    <a:pt x="3490270" y="5079"/>
                  </a:lnTo>
                  <a:lnTo>
                    <a:pt x="3497255" y="7300"/>
                  </a:lnTo>
                  <a:lnTo>
                    <a:pt x="3503923" y="9839"/>
                  </a:lnTo>
                  <a:lnTo>
                    <a:pt x="3510591" y="13013"/>
                  </a:lnTo>
                  <a:lnTo>
                    <a:pt x="3517259" y="16505"/>
                  </a:lnTo>
                  <a:lnTo>
                    <a:pt x="3523610" y="20314"/>
                  </a:lnTo>
                  <a:lnTo>
                    <a:pt x="3529643" y="24757"/>
                  </a:lnTo>
                  <a:lnTo>
                    <a:pt x="3535676" y="29518"/>
                  </a:lnTo>
                  <a:lnTo>
                    <a:pt x="3541074" y="34596"/>
                  </a:lnTo>
                  <a:lnTo>
                    <a:pt x="3546472" y="39992"/>
                  </a:lnTo>
                  <a:lnTo>
                    <a:pt x="3551235" y="45705"/>
                  </a:lnTo>
                  <a:lnTo>
                    <a:pt x="3555998" y="51418"/>
                  </a:lnTo>
                  <a:lnTo>
                    <a:pt x="3560443" y="57766"/>
                  </a:lnTo>
                  <a:lnTo>
                    <a:pt x="3564254" y="64113"/>
                  </a:lnTo>
                  <a:lnTo>
                    <a:pt x="3567746" y="70779"/>
                  </a:lnTo>
                  <a:lnTo>
                    <a:pt x="3570922" y="77444"/>
                  </a:lnTo>
                  <a:lnTo>
                    <a:pt x="3573462" y="84109"/>
                  </a:lnTo>
                  <a:lnTo>
                    <a:pt x="3575684" y="91410"/>
                  </a:lnTo>
                  <a:lnTo>
                    <a:pt x="3577590" y="98709"/>
                  </a:lnTo>
                  <a:lnTo>
                    <a:pt x="3579177" y="106009"/>
                  </a:lnTo>
                  <a:lnTo>
                    <a:pt x="3580448" y="113309"/>
                  </a:lnTo>
                  <a:lnTo>
                    <a:pt x="3580765" y="120927"/>
                  </a:lnTo>
                  <a:lnTo>
                    <a:pt x="3581400" y="128544"/>
                  </a:lnTo>
                  <a:lnTo>
                    <a:pt x="3580765" y="136162"/>
                  </a:lnTo>
                  <a:lnTo>
                    <a:pt x="3530913" y="1012801"/>
                  </a:lnTo>
                  <a:lnTo>
                    <a:pt x="3529960" y="1019149"/>
                  </a:lnTo>
                  <a:lnTo>
                    <a:pt x="3529326" y="1025814"/>
                  </a:lnTo>
                  <a:lnTo>
                    <a:pt x="3528055" y="1032162"/>
                  </a:lnTo>
                  <a:lnTo>
                    <a:pt x="3526785" y="1038510"/>
                  </a:lnTo>
                  <a:lnTo>
                    <a:pt x="3524880" y="1044541"/>
                  </a:lnTo>
                  <a:lnTo>
                    <a:pt x="3522975" y="1050254"/>
                  </a:lnTo>
                  <a:lnTo>
                    <a:pt x="3520434" y="1056284"/>
                  </a:lnTo>
                  <a:lnTo>
                    <a:pt x="3518212" y="1062315"/>
                  </a:lnTo>
                  <a:lnTo>
                    <a:pt x="3515354" y="1067710"/>
                  </a:lnTo>
                  <a:lnTo>
                    <a:pt x="3512179" y="1072789"/>
                  </a:lnTo>
                  <a:lnTo>
                    <a:pt x="3508686" y="1077867"/>
                  </a:lnTo>
                  <a:lnTo>
                    <a:pt x="3505193" y="1083263"/>
                  </a:lnTo>
                  <a:lnTo>
                    <a:pt x="3501700" y="1087706"/>
                  </a:lnTo>
                  <a:lnTo>
                    <a:pt x="3497572" y="1092467"/>
                  </a:lnTo>
                  <a:lnTo>
                    <a:pt x="3493445" y="1096910"/>
                  </a:lnTo>
                  <a:lnTo>
                    <a:pt x="3488999" y="1101354"/>
                  </a:lnTo>
                  <a:lnTo>
                    <a:pt x="3484554" y="1105163"/>
                  </a:lnTo>
                  <a:lnTo>
                    <a:pt x="3479791" y="1108654"/>
                  </a:lnTo>
                  <a:lnTo>
                    <a:pt x="3474710" y="1112463"/>
                  </a:lnTo>
                  <a:lnTo>
                    <a:pt x="3469630" y="1115319"/>
                  </a:lnTo>
                  <a:lnTo>
                    <a:pt x="3464550" y="1118493"/>
                  </a:lnTo>
                  <a:lnTo>
                    <a:pt x="3459152" y="1121350"/>
                  </a:lnTo>
                  <a:lnTo>
                    <a:pt x="3453436" y="1123889"/>
                  </a:lnTo>
                  <a:lnTo>
                    <a:pt x="3448038" y="1126111"/>
                  </a:lnTo>
                  <a:lnTo>
                    <a:pt x="3442005" y="1128015"/>
                  </a:lnTo>
                  <a:lnTo>
                    <a:pt x="3435972" y="1129602"/>
                  </a:lnTo>
                  <a:lnTo>
                    <a:pt x="3430256" y="1130871"/>
                  </a:lnTo>
                  <a:lnTo>
                    <a:pt x="3423906" y="1132141"/>
                  </a:lnTo>
                  <a:lnTo>
                    <a:pt x="3417873" y="1132776"/>
                  </a:lnTo>
                  <a:lnTo>
                    <a:pt x="3411522" y="1133093"/>
                  </a:lnTo>
                  <a:lnTo>
                    <a:pt x="3405490" y="1133093"/>
                  </a:lnTo>
                  <a:lnTo>
                    <a:pt x="3398504" y="1132776"/>
                  </a:lnTo>
                  <a:lnTo>
                    <a:pt x="3392471" y="1132458"/>
                  </a:lnTo>
                  <a:lnTo>
                    <a:pt x="3386120" y="1131189"/>
                  </a:lnTo>
                  <a:lnTo>
                    <a:pt x="3379770" y="1129919"/>
                  </a:lnTo>
                  <a:lnTo>
                    <a:pt x="3373736" y="1128332"/>
                  </a:lnTo>
                  <a:lnTo>
                    <a:pt x="3368021" y="1126745"/>
                  </a:lnTo>
                  <a:lnTo>
                    <a:pt x="3361988" y="1124524"/>
                  </a:lnTo>
                  <a:lnTo>
                    <a:pt x="3356590" y="1122302"/>
                  </a:lnTo>
                  <a:lnTo>
                    <a:pt x="3350874" y="1119763"/>
                  </a:lnTo>
                  <a:lnTo>
                    <a:pt x="3345476" y="1116589"/>
                  </a:lnTo>
                  <a:lnTo>
                    <a:pt x="3340396" y="1113415"/>
                  </a:lnTo>
                  <a:lnTo>
                    <a:pt x="3334998" y="1109924"/>
                  </a:lnTo>
                  <a:lnTo>
                    <a:pt x="3330553" y="1106432"/>
                  </a:lnTo>
                  <a:lnTo>
                    <a:pt x="3325790" y="1102306"/>
                  </a:lnTo>
                  <a:lnTo>
                    <a:pt x="3321344" y="1098497"/>
                  </a:lnTo>
                  <a:lnTo>
                    <a:pt x="3316899" y="1094054"/>
                  </a:lnTo>
                  <a:lnTo>
                    <a:pt x="3312771" y="1089293"/>
                  </a:lnTo>
                  <a:lnTo>
                    <a:pt x="3308961" y="1084849"/>
                  </a:lnTo>
                  <a:lnTo>
                    <a:pt x="3305150" y="1080089"/>
                  </a:lnTo>
                  <a:lnTo>
                    <a:pt x="3301975" y="1074693"/>
                  </a:lnTo>
                  <a:lnTo>
                    <a:pt x="3298482" y="1069615"/>
                  </a:lnTo>
                  <a:lnTo>
                    <a:pt x="3295625" y="1064219"/>
                  </a:lnTo>
                  <a:lnTo>
                    <a:pt x="3293084" y="1058823"/>
                  </a:lnTo>
                  <a:lnTo>
                    <a:pt x="3290544" y="1053110"/>
                  </a:lnTo>
                  <a:lnTo>
                    <a:pt x="3288639" y="1047397"/>
                  </a:lnTo>
                  <a:lnTo>
                    <a:pt x="3286734" y="1041367"/>
                  </a:lnTo>
                  <a:lnTo>
                    <a:pt x="3285146" y="1035019"/>
                  </a:lnTo>
                  <a:lnTo>
                    <a:pt x="3283558" y="1028988"/>
                  </a:lnTo>
                  <a:lnTo>
                    <a:pt x="3282606" y="1022640"/>
                  </a:lnTo>
                  <a:lnTo>
                    <a:pt x="3281971" y="1015975"/>
                  </a:lnTo>
                  <a:lnTo>
                    <a:pt x="3281654" y="1009627"/>
                  </a:lnTo>
                  <a:lnTo>
                    <a:pt x="3281018" y="1003597"/>
                  </a:lnTo>
                  <a:lnTo>
                    <a:pt x="3281654" y="996614"/>
                  </a:lnTo>
                  <a:lnTo>
                    <a:pt x="3306103" y="573529"/>
                  </a:lnTo>
                  <a:lnTo>
                    <a:pt x="3299118" y="568768"/>
                  </a:lnTo>
                  <a:lnTo>
                    <a:pt x="2057582" y="2162081"/>
                  </a:lnTo>
                  <a:lnTo>
                    <a:pt x="2052502" y="2168112"/>
                  </a:lnTo>
                  <a:lnTo>
                    <a:pt x="2047422" y="2173825"/>
                  </a:lnTo>
                  <a:lnTo>
                    <a:pt x="2042024" y="2178903"/>
                  </a:lnTo>
                  <a:lnTo>
                    <a:pt x="2036626" y="2183981"/>
                  </a:lnTo>
                  <a:lnTo>
                    <a:pt x="2030592" y="2188742"/>
                  </a:lnTo>
                  <a:lnTo>
                    <a:pt x="2024877" y="2193186"/>
                  </a:lnTo>
                  <a:lnTo>
                    <a:pt x="2018844" y="2197629"/>
                  </a:lnTo>
                  <a:lnTo>
                    <a:pt x="2012493" y="2201121"/>
                  </a:lnTo>
                  <a:lnTo>
                    <a:pt x="2006143" y="2204612"/>
                  </a:lnTo>
                  <a:lnTo>
                    <a:pt x="1999475" y="2207786"/>
                  </a:lnTo>
                  <a:lnTo>
                    <a:pt x="1992807" y="2210642"/>
                  </a:lnTo>
                  <a:lnTo>
                    <a:pt x="1986139" y="2213182"/>
                  </a:lnTo>
                  <a:lnTo>
                    <a:pt x="1979470" y="2215403"/>
                  </a:lnTo>
                  <a:lnTo>
                    <a:pt x="1972485" y="2217308"/>
                  </a:lnTo>
                  <a:lnTo>
                    <a:pt x="1965499" y="2218577"/>
                  </a:lnTo>
                  <a:lnTo>
                    <a:pt x="1958514" y="2219529"/>
                  </a:lnTo>
                  <a:lnTo>
                    <a:pt x="1951528" y="2220482"/>
                  </a:lnTo>
                  <a:lnTo>
                    <a:pt x="1944225" y="2221116"/>
                  </a:lnTo>
                  <a:lnTo>
                    <a:pt x="1937239" y="2221116"/>
                  </a:lnTo>
                  <a:lnTo>
                    <a:pt x="1929619" y="2221116"/>
                  </a:lnTo>
                  <a:lnTo>
                    <a:pt x="1922633" y="2220482"/>
                  </a:lnTo>
                  <a:lnTo>
                    <a:pt x="1915647" y="2219529"/>
                  </a:lnTo>
                  <a:lnTo>
                    <a:pt x="1908344" y="2218577"/>
                  </a:lnTo>
                  <a:lnTo>
                    <a:pt x="1901358" y="2216990"/>
                  </a:lnTo>
                  <a:lnTo>
                    <a:pt x="1894690" y="2214769"/>
                  </a:lnTo>
                  <a:lnTo>
                    <a:pt x="1887387" y="2212547"/>
                  </a:lnTo>
                  <a:lnTo>
                    <a:pt x="1880402" y="2210008"/>
                  </a:lnTo>
                  <a:lnTo>
                    <a:pt x="1873734" y="2207151"/>
                  </a:lnTo>
                  <a:lnTo>
                    <a:pt x="1867066" y="2203977"/>
                  </a:lnTo>
                  <a:lnTo>
                    <a:pt x="1860715" y="2199851"/>
                  </a:lnTo>
                  <a:lnTo>
                    <a:pt x="1854047" y="2196042"/>
                  </a:lnTo>
                  <a:lnTo>
                    <a:pt x="1847696" y="2191599"/>
                  </a:lnTo>
                  <a:lnTo>
                    <a:pt x="1229469" y="1731062"/>
                  </a:lnTo>
                  <a:lnTo>
                    <a:pt x="271487" y="2768937"/>
                  </a:lnTo>
                  <a:lnTo>
                    <a:pt x="266406" y="2774967"/>
                  </a:lnTo>
                  <a:lnTo>
                    <a:pt x="260691" y="2780680"/>
                  </a:lnTo>
                  <a:lnTo>
                    <a:pt x="254975" y="2785759"/>
                  </a:lnTo>
                  <a:lnTo>
                    <a:pt x="248942" y="2791154"/>
                  </a:lnTo>
                  <a:lnTo>
                    <a:pt x="242592" y="2795915"/>
                  </a:lnTo>
                  <a:lnTo>
                    <a:pt x="236241" y="2800041"/>
                  </a:lnTo>
                  <a:lnTo>
                    <a:pt x="230208" y="2804167"/>
                  </a:lnTo>
                  <a:lnTo>
                    <a:pt x="223223" y="2807659"/>
                  </a:lnTo>
                  <a:lnTo>
                    <a:pt x="216554" y="2810833"/>
                  </a:lnTo>
                  <a:lnTo>
                    <a:pt x="209886" y="2814007"/>
                  </a:lnTo>
                  <a:lnTo>
                    <a:pt x="202901" y="2816228"/>
                  </a:lnTo>
                  <a:lnTo>
                    <a:pt x="195915" y="2818767"/>
                  </a:lnTo>
                  <a:lnTo>
                    <a:pt x="188612" y="2820354"/>
                  </a:lnTo>
                  <a:lnTo>
                    <a:pt x="181309" y="2821941"/>
                  </a:lnTo>
                  <a:lnTo>
                    <a:pt x="174006" y="2822894"/>
                  </a:lnTo>
                  <a:lnTo>
                    <a:pt x="166703" y="2823846"/>
                  </a:lnTo>
                  <a:lnTo>
                    <a:pt x="159082" y="2824163"/>
                  </a:lnTo>
                  <a:lnTo>
                    <a:pt x="152096" y="2824163"/>
                  </a:lnTo>
                  <a:lnTo>
                    <a:pt x="144476" y="2823846"/>
                  </a:lnTo>
                  <a:lnTo>
                    <a:pt x="136855" y="2823528"/>
                  </a:lnTo>
                  <a:lnTo>
                    <a:pt x="129552" y="2822259"/>
                  </a:lnTo>
                  <a:lnTo>
                    <a:pt x="122249" y="2820672"/>
                  </a:lnTo>
                  <a:lnTo>
                    <a:pt x="114945" y="2819085"/>
                  </a:lnTo>
                  <a:lnTo>
                    <a:pt x="107642" y="2816546"/>
                  </a:lnTo>
                  <a:lnTo>
                    <a:pt x="100657" y="2814324"/>
                  </a:lnTo>
                  <a:lnTo>
                    <a:pt x="93671" y="2811467"/>
                  </a:lnTo>
                  <a:lnTo>
                    <a:pt x="87003" y="2807976"/>
                  </a:lnTo>
                  <a:lnTo>
                    <a:pt x="80335" y="2804485"/>
                  </a:lnTo>
                  <a:lnTo>
                    <a:pt x="73349" y="2800359"/>
                  </a:lnTo>
                  <a:lnTo>
                    <a:pt x="66681" y="2796233"/>
                  </a:lnTo>
                  <a:lnTo>
                    <a:pt x="60331" y="2791472"/>
                  </a:lnTo>
                  <a:lnTo>
                    <a:pt x="54298" y="2785759"/>
                  </a:lnTo>
                  <a:lnTo>
                    <a:pt x="48265" y="2780680"/>
                  </a:lnTo>
                  <a:lnTo>
                    <a:pt x="42867" y="2774967"/>
                  </a:lnTo>
                  <a:lnTo>
                    <a:pt x="37469" y="2768937"/>
                  </a:lnTo>
                  <a:lnTo>
                    <a:pt x="32388" y="2762906"/>
                  </a:lnTo>
                  <a:lnTo>
                    <a:pt x="28260" y="2756876"/>
                  </a:lnTo>
                  <a:lnTo>
                    <a:pt x="23815" y="2749893"/>
                  </a:lnTo>
                  <a:lnTo>
                    <a:pt x="19687" y="2743228"/>
                  </a:lnTo>
                  <a:lnTo>
                    <a:pt x="16194" y="2736563"/>
                  </a:lnTo>
                  <a:lnTo>
                    <a:pt x="13019" y="2729580"/>
                  </a:lnTo>
                  <a:lnTo>
                    <a:pt x="10479" y="2722280"/>
                  </a:lnTo>
                  <a:lnTo>
                    <a:pt x="7938" y="2715297"/>
                  </a:lnTo>
                  <a:lnTo>
                    <a:pt x="5716" y="2708315"/>
                  </a:lnTo>
                  <a:lnTo>
                    <a:pt x="3811" y="2700697"/>
                  </a:lnTo>
                  <a:lnTo>
                    <a:pt x="2540" y="2693080"/>
                  </a:lnTo>
                  <a:lnTo>
                    <a:pt x="1270" y="2685780"/>
                  </a:lnTo>
                  <a:lnTo>
                    <a:pt x="635" y="2678162"/>
                  </a:lnTo>
                  <a:lnTo>
                    <a:pt x="0" y="2670228"/>
                  </a:lnTo>
                  <a:lnTo>
                    <a:pt x="0" y="2662927"/>
                  </a:lnTo>
                  <a:lnTo>
                    <a:pt x="0" y="2655310"/>
                  </a:lnTo>
                  <a:lnTo>
                    <a:pt x="953" y="2648010"/>
                  </a:lnTo>
                  <a:lnTo>
                    <a:pt x="1588" y="2640075"/>
                  </a:lnTo>
                  <a:lnTo>
                    <a:pt x="3176" y="2632458"/>
                  </a:lnTo>
                  <a:lnTo>
                    <a:pt x="4763" y="2625158"/>
                  </a:lnTo>
                  <a:lnTo>
                    <a:pt x="6668" y="2617858"/>
                  </a:lnTo>
                  <a:lnTo>
                    <a:pt x="9526" y="2610558"/>
                  </a:lnTo>
                  <a:lnTo>
                    <a:pt x="12384" y="2603258"/>
                  </a:lnTo>
                  <a:lnTo>
                    <a:pt x="15559" y="2596275"/>
                  </a:lnTo>
                  <a:lnTo>
                    <a:pt x="19052" y="2588975"/>
                  </a:lnTo>
                  <a:lnTo>
                    <a:pt x="22545" y="2582310"/>
                  </a:lnTo>
                  <a:lnTo>
                    <a:pt x="26990" y="2575644"/>
                  </a:lnTo>
                  <a:lnTo>
                    <a:pt x="31753" y="2569297"/>
                  </a:lnTo>
                  <a:lnTo>
                    <a:pt x="36516" y="2562631"/>
                  </a:lnTo>
                  <a:lnTo>
                    <a:pt x="1086264" y="1414621"/>
                  </a:lnTo>
                  <a:lnTo>
                    <a:pt x="1091027" y="1408908"/>
                  </a:lnTo>
                  <a:lnTo>
                    <a:pt x="1096742" y="1403829"/>
                  </a:lnTo>
                  <a:lnTo>
                    <a:pt x="1101823" y="1398751"/>
                  </a:lnTo>
                  <a:lnTo>
                    <a:pt x="1107221" y="1393990"/>
                  </a:lnTo>
                  <a:lnTo>
                    <a:pt x="1113254" y="1389229"/>
                  </a:lnTo>
                  <a:lnTo>
                    <a:pt x="1119287" y="1385103"/>
                  </a:lnTo>
                  <a:lnTo>
                    <a:pt x="1125002" y="1381295"/>
                  </a:lnTo>
                  <a:lnTo>
                    <a:pt x="1131353" y="1377803"/>
                  </a:lnTo>
                  <a:lnTo>
                    <a:pt x="1137703" y="1374629"/>
                  </a:lnTo>
                  <a:lnTo>
                    <a:pt x="1144054" y="1371455"/>
                  </a:lnTo>
                  <a:lnTo>
                    <a:pt x="1150722" y="1368599"/>
                  </a:lnTo>
                  <a:lnTo>
                    <a:pt x="1157390" y="1366694"/>
                  </a:lnTo>
                  <a:lnTo>
                    <a:pt x="1164058" y="1364790"/>
                  </a:lnTo>
                  <a:lnTo>
                    <a:pt x="1170726" y="1362568"/>
                  </a:lnTo>
                  <a:lnTo>
                    <a:pt x="1177394" y="1361616"/>
                  </a:lnTo>
                  <a:lnTo>
                    <a:pt x="1184698" y="1360347"/>
                  </a:lnTo>
                  <a:lnTo>
                    <a:pt x="1191683" y="1360029"/>
                  </a:lnTo>
                  <a:lnTo>
                    <a:pt x="1198351" y="1359712"/>
                  </a:lnTo>
                  <a:lnTo>
                    <a:pt x="1205654" y="1359077"/>
                  </a:lnTo>
                  <a:lnTo>
                    <a:pt x="1212640" y="1359712"/>
                  </a:lnTo>
                  <a:lnTo>
                    <a:pt x="1219626" y="1360347"/>
                  </a:lnTo>
                  <a:lnTo>
                    <a:pt x="1226294" y="1361299"/>
                  </a:lnTo>
                  <a:lnTo>
                    <a:pt x="1233597" y="1362251"/>
                  </a:lnTo>
                  <a:lnTo>
                    <a:pt x="1240582" y="1363838"/>
                  </a:lnTo>
                  <a:lnTo>
                    <a:pt x="1247251" y="1365742"/>
                  </a:lnTo>
                  <a:lnTo>
                    <a:pt x="1253919" y="1368281"/>
                  </a:lnTo>
                  <a:lnTo>
                    <a:pt x="1260904" y="1371138"/>
                  </a:lnTo>
                  <a:lnTo>
                    <a:pt x="1267572" y="1373677"/>
                  </a:lnTo>
                  <a:lnTo>
                    <a:pt x="1274240" y="1376851"/>
                  </a:lnTo>
                  <a:lnTo>
                    <a:pt x="1280591" y="1380977"/>
                  </a:lnTo>
                  <a:lnTo>
                    <a:pt x="1286942" y="1384786"/>
                  </a:lnTo>
                  <a:lnTo>
                    <a:pt x="1292975" y="1389229"/>
                  </a:lnTo>
                  <a:lnTo>
                    <a:pt x="1907709" y="1846910"/>
                  </a:lnTo>
                  <a:lnTo>
                    <a:pt x="3043507" y="389124"/>
                  </a:lnTo>
                  <a:lnTo>
                    <a:pt x="3023186" y="374841"/>
                  </a:lnTo>
                  <a:lnTo>
                    <a:pt x="2660568" y="470377"/>
                  </a:lnTo>
                  <a:lnTo>
                    <a:pt x="2654853" y="471646"/>
                  </a:lnTo>
                  <a:lnTo>
                    <a:pt x="2648502" y="472598"/>
                  </a:lnTo>
                  <a:lnTo>
                    <a:pt x="2642152" y="473551"/>
                  </a:lnTo>
                  <a:lnTo>
                    <a:pt x="2635801" y="473868"/>
                  </a:lnTo>
                  <a:lnTo>
                    <a:pt x="2629450" y="474185"/>
                  </a:lnTo>
                  <a:lnTo>
                    <a:pt x="2623418" y="473868"/>
                  </a:lnTo>
                  <a:lnTo>
                    <a:pt x="2617384" y="473551"/>
                  </a:lnTo>
                  <a:lnTo>
                    <a:pt x="2611352" y="472598"/>
                  </a:lnTo>
                  <a:lnTo>
                    <a:pt x="2605318" y="471964"/>
                  </a:lnTo>
                  <a:lnTo>
                    <a:pt x="2599603" y="470377"/>
                  </a:lnTo>
                  <a:lnTo>
                    <a:pt x="2593570" y="468790"/>
                  </a:lnTo>
                  <a:lnTo>
                    <a:pt x="2587537" y="466885"/>
                  </a:lnTo>
                  <a:lnTo>
                    <a:pt x="2582139" y="464346"/>
                  </a:lnTo>
                  <a:lnTo>
                    <a:pt x="2576741" y="462124"/>
                  </a:lnTo>
                  <a:lnTo>
                    <a:pt x="2571660" y="459268"/>
                  </a:lnTo>
                  <a:lnTo>
                    <a:pt x="2565945" y="456094"/>
                  </a:lnTo>
                  <a:lnTo>
                    <a:pt x="2560864" y="452920"/>
                  </a:lnTo>
                  <a:lnTo>
                    <a:pt x="2556102" y="449429"/>
                  </a:lnTo>
                  <a:lnTo>
                    <a:pt x="2551339" y="445937"/>
                  </a:lnTo>
                  <a:lnTo>
                    <a:pt x="2546576" y="441811"/>
                  </a:lnTo>
                  <a:lnTo>
                    <a:pt x="2542448" y="437685"/>
                  </a:lnTo>
                  <a:lnTo>
                    <a:pt x="2538002" y="433242"/>
                  </a:lnTo>
                  <a:lnTo>
                    <a:pt x="2533875" y="428481"/>
                  </a:lnTo>
                  <a:lnTo>
                    <a:pt x="2530064" y="423402"/>
                  </a:lnTo>
                  <a:lnTo>
                    <a:pt x="2526572" y="418324"/>
                  </a:lnTo>
                  <a:lnTo>
                    <a:pt x="2523396" y="413246"/>
                  </a:lnTo>
                  <a:lnTo>
                    <a:pt x="2520221" y="407533"/>
                  </a:lnTo>
                  <a:lnTo>
                    <a:pt x="2517363" y="402137"/>
                  </a:lnTo>
                  <a:lnTo>
                    <a:pt x="2514823" y="396107"/>
                  </a:lnTo>
                  <a:lnTo>
                    <a:pt x="2512283" y="390394"/>
                  </a:lnTo>
                  <a:lnTo>
                    <a:pt x="2510378" y="384046"/>
                  </a:lnTo>
                  <a:lnTo>
                    <a:pt x="2508472" y="377698"/>
                  </a:lnTo>
                  <a:lnTo>
                    <a:pt x="2507202" y="371350"/>
                  </a:lnTo>
                  <a:lnTo>
                    <a:pt x="2505932" y="364685"/>
                  </a:lnTo>
                  <a:lnTo>
                    <a:pt x="2505297" y="358337"/>
                  </a:lnTo>
                  <a:lnTo>
                    <a:pt x="2504980" y="351989"/>
                  </a:lnTo>
                  <a:lnTo>
                    <a:pt x="2504344" y="345641"/>
                  </a:lnTo>
                  <a:lnTo>
                    <a:pt x="2504344" y="339293"/>
                  </a:lnTo>
                  <a:lnTo>
                    <a:pt x="2505297" y="332946"/>
                  </a:lnTo>
                  <a:lnTo>
                    <a:pt x="2505615" y="326915"/>
                  </a:lnTo>
                  <a:lnTo>
                    <a:pt x="2506885" y="320567"/>
                  </a:lnTo>
                  <a:lnTo>
                    <a:pt x="2508155" y="314537"/>
                  </a:lnTo>
                  <a:lnTo>
                    <a:pt x="2509425" y="308506"/>
                  </a:lnTo>
                  <a:lnTo>
                    <a:pt x="2511648" y="302793"/>
                  </a:lnTo>
                  <a:lnTo>
                    <a:pt x="2513870" y="296763"/>
                  </a:lnTo>
                  <a:lnTo>
                    <a:pt x="2516410" y="291367"/>
                  </a:lnTo>
                  <a:lnTo>
                    <a:pt x="2518633" y="285654"/>
                  </a:lnTo>
                  <a:lnTo>
                    <a:pt x="2521808" y="280576"/>
                  </a:lnTo>
                  <a:lnTo>
                    <a:pt x="2524984" y="275180"/>
                  </a:lnTo>
                  <a:lnTo>
                    <a:pt x="2528159" y="270102"/>
                  </a:lnTo>
                  <a:lnTo>
                    <a:pt x="2531970" y="265341"/>
                  </a:lnTo>
                  <a:lnTo>
                    <a:pt x="2535462" y="260580"/>
                  </a:lnTo>
                  <a:lnTo>
                    <a:pt x="2539908" y="256136"/>
                  </a:lnTo>
                  <a:lnTo>
                    <a:pt x="2544353" y="251693"/>
                  </a:lnTo>
                  <a:lnTo>
                    <a:pt x="2548481" y="247567"/>
                  </a:lnTo>
                  <a:lnTo>
                    <a:pt x="2553244" y="243441"/>
                  </a:lnTo>
                  <a:lnTo>
                    <a:pt x="2558642" y="239949"/>
                  </a:lnTo>
                  <a:lnTo>
                    <a:pt x="2563722" y="236458"/>
                  </a:lnTo>
                  <a:lnTo>
                    <a:pt x="2568803" y="233284"/>
                  </a:lnTo>
                  <a:lnTo>
                    <a:pt x="2574201" y="230428"/>
                  </a:lnTo>
                  <a:lnTo>
                    <a:pt x="2579916" y="227889"/>
                  </a:lnTo>
                  <a:lnTo>
                    <a:pt x="2585632" y="225349"/>
                  </a:lnTo>
                  <a:lnTo>
                    <a:pt x="2591982" y="223445"/>
                  </a:lnTo>
                  <a:lnTo>
                    <a:pt x="2598015" y="221541"/>
                  </a:lnTo>
                  <a:lnTo>
                    <a:pt x="3425176" y="4126"/>
                  </a:lnTo>
                  <a:lnTo>
                    <a:pt x="3432162" y="2222"/>
                  </a:lnTo>
                  <a:lnTo>
                    <a:pt x="3439782" y="952"/>
                  </a:lnTo>
                  <a:lnTo>
                    <a:pt x="3446768" y="318"/>
                  </a:lnTo>
                  <a:lnTo>
                    <a:pt x="345438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C8CA1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</a:endParaRPr>
            </a:p>
          </p:txBody>
        </p:sp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2623C2EB-3A1B-463A-8EA0-E6924D095FD7}"/>
              </a:ext>
            </a:extLst>
          </p:cNvPr>
          <p:cNvSpPr txBox="1"/>
          <p:nvPr/>
        </p:nvSpPr>
        <p:spPr>
          <a:xfrm>
            <a:off x="7706452" y="5373665"/>
            <a:ext cx="1821623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AB3F"/>
                </a:solidFill>
                <a:effectLst/>
                <a:uLnTx/>
                <a:uFillTx/>
                <a:latin typeface="Agency FB" panose="020B0503020202020204" pitchFamily="34" charset="0"/>
                <a:ea typeface="思源黑体 CN Regular"/>
                <a:cs typeface="+mn-ea"/>
              </a:rPr>
              <a:t>--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AB3F"/>
                </a:solidFill>
                <a:effectLst/>
                <a:uLnTx/>
                <a:uFillTx/>
                <a:latin typeface="Agency FB" panose="020B0503020202020204" pitchFamily="34" charset="0"/>
                <a:ea typeface="思源黑体 CN Regular"/>
                <a:cs typeface="+mn-ea"/>
              </a:rPr>
              <a:t>苏龙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A7234097-9500-496B-AD77-852DC91A32BE}"/>
              </a:ext>
            </a:extLst>
          </p:cNvPr>
          <p:cNvSpPr txBox="1"/>
          <p:nvPr/>
        </p:nvSpPr>
        <p:spPr>
          <a:xfrm>
            <a:off x="7155597" y="5936860"/>
            <a:ext cx="2486324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AB3F"/>
                </a:solidFill>
                <a:effectLst/>
                <a:uLnTx/>
                <a:uFillTx/>
                <a:latin typeface="Agency FB" panose="020B0503020202020204" pitchFamily="34" charset="0"/>
                <a:ea typeface="思源黑体 CN Regular"/>
                <a:cs typeface="+mn-ea"/>
              </a:rPr>
              <a:t>--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AB3F"/>
                </a:solidFill>
                <a:effectLst/>
                <a:uLnTx/>
                <a:uFillTx/>
                <a:latin typeface="Agency FB" panose="020B0503020202020204" pitchFamily="34" charset="0"/>
                <a:ea typeface="思源黑体 CN Regular"/>
                <a:cs typeface="+mn-ea"/>
              </a:rPr>
              <a:t>宋芳芳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8000">
        <p:random/>
      </p:transition>
    </mc:Choice>
    <mc:Fallback xmlns="">
      <p:transition spd="slow" advClick="0" advTm="8000">
        <p:random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8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1150"/>
                                </p:stCondLst>
                                <p:childTnLst>
                                  <p:par>
                                    <p:cTn id="54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0" dur="500" tmFilter="0,0; .5, 1; 1, 1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6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4" dur="10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5" fill="hold">
                                <p:stCondLst>
                                  <p:cond delay="2900"/>
                                </p:stCondLst>
                                <p:childTnLst>
                                  <p:par>
                                    <p:cTn id="66" presetID="2" presetClass="entr" presetSubtype="4" fill="hold" nodeType="afterEffect" p14:presetBounceEnd="4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3000">
                                          <p:cBhvr additive="base">
                                            <p:cTn id="68" dur="1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3000">
                                          <p:cBhvr additive="base">
                                            <p:cTn id="69" dur="1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" presetID="2" presetClass="entr" presetSubtype="4" fill="hold" nodeType="withEffect" p14:presetBounceEnd="43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3000">
                                          <p:cBhvr additive="base">
                                            <p:cTn id="72" dur="10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3000">
                                          <p:cBhvr additive="base">
                                            <p:cTn id="73" dur="10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4" presetID="2" presetClass="entr" presetSubtype="4" fill="hold" nodeType="withEffect" p14:presetBounceEnd="43000">
                                      <p:stCondLst>
                                        <p:cond delay="45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3000">
                                          <p:cBhvr additive="base">
                                            <p:cTn id="76" dur="10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3000">
                                          <p:cBhvr additive="base">
                                            <p:cTn id="77" dur="10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8" presetID="2" presetClass="entr" presetSubtype="4" fill="hold" nodeType="withEffect" p14:presetBounceEnd="43000">
                                      <p:stCondLst>
                                        <p:cond delay="65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3000">
                                          <p:cBhvr additive="base">
                                            <p:cTn id="80" dur="10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3000">
                                          <p:cBhvr additive="base">
                                            <p:cTn id="81" dur="10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2" presetID="2" presetClass="entr" presetSubtype="4" fill="hold" nodeType="withEffect" p14:presetBounceEnd="43000">
                                      <p:stCondLst>
                                        <p:cond delay="85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3000">
                                          <p:cBhvr additive="base">
                                            <p:cTn id="84" dur="10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3000">
                                          <p:cBhvr additive="base">
                                            <p:cTn id="85" dur="10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6" fill="hold">
                                <p:stCondLst>
                                  <p:cond delay="4750"/>
                                </p:stCondLst>
                                <p:childTnLst>
                                  <p:par>
                                    <p:cTn id="87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9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0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1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2" fill="hold">
                                <p:stCondLst>
                                  <p:cond delay="5400"/>
                                </p:stCondLst>
                                <p:childTnLst>
                                  <p:par>
                                    <p:cTn id="93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5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6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7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3" grpId="0" animBg="1"/>
          <p:bldP spid="44" grpId="0" animBg="1"/>
          <p:bldP spid="46" grpId="0" animBg="1"/>
          <p:bldP spid="47" grpId="0" animBg="1"/>
          <p:bldP spid="34" grpId="0" animBg="1"/>
          <p:bldP spid="35" grpId="0" animBg="1"/>
          <p:bldP spid="36" grpId="0" animBg="1"/>
          <p:bldP spid="38" grpId="0"/>
          <p:bldP spid="39" grpId="0"/>
          <p:bldP spid="72" grpId="0"/>
          <p:bldP spid="29" grpId="0"/>
          <p:bldP spid="30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8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1150"/>
                                </p:stCondLst>
                                <p:childTnLst>
                                  <p:par>
                                    <p:cTn id="54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0" dur="500" tmFilter="0,0; .5, 1; 1, 1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6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4" dur="10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5" fill="hold">
                                <p:stCondLst>
                                  <p:cond delay="2900"/>
                                </p:stCondLst>
                                <p:childTnLst>
                                  <p:par>
                                    <p:cTn id="66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8" dur="1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" dur="1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" presetID="2" presetClass="entr" presetSubtype="4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2" dur="10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10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4" presetID="2" presetClass="entr" presetSubtype="4" fill="hold" nodeType="withEffect">
                                      <p:stCondLst>
                                        <p:cond delay="45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6" dur="10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7" dur="10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8" presetID="2" presetClass="entr" presetSubtype="4" fill="hold" nodeType="withEffect">
                                      <p:stCondLst>
                                        <p:cond delay="65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0" dur="10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1" dur="10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2" presetID="2" presetClass="entr" presetSubtype="4" fill="hold" nodeType="withEffect">
                                      <p:stCondLst>
                                        <p:cond delay="85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4" dur="10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" dur="10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6" fill="hold">
                                <p:stCondLst>
                                  <p:cond delay="4750"/>
                                </p:stCondLst>
                                <p:childTnLst>
                                  <p:par>
                                    <p:cTn id="87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9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0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1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2" fill="hold">
                                <p:stCondLst>
                                  <p:cond delay="5400"/>
                                </p:stCondLst>
                                <p:childTnLst>
                                  <p:par>
                                    <p:cTn id="93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5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6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7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3" grpId="0" animBg="1"/>
          <p:bldP spid="44" grpId="0" animBg="1"/>
          <p:bldP spid="46" grpId="0" animBg="1"/>
          <p:bldP spid="47" grpId="0" animBg="1"/>
          <p:bldP spid="34" grpId="0" animBg="1"/>
          <p:bldP spid="35" grpId="0" animBg="1"/>
          <p:bldP spid="36" grpId="0" animBg="1"/>
          <p:bldP spid="38" grpId="0"/>
          <p:bldP spid="39" grpId="0"/>
          <p:bldP spid="72" grpId="0"/>
          <p:bldP spid="29" grpId="0"/>
          <p:bldP spid="30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 8"/>
          <p:cNvSpPr/>
          <p:nvPr/>
        </p:nvSpPr>
        <p:spPr bwMode="auto">
          <a:xfrm>
            <a:off x="-1" y="-3175"/>
            <a:ext cx="4001497" cy="3999116"/>
          </a:xfrm>
          <a:custGeom>
            <a:avLst/>
            <a:gdLst>
              <a:gd name="T0" fmla="*/ 0 w 1681"/>
              <a:gd name="T1" fmla="*/ 1680 h 1680"/>
              <a:gd name="T2" fmla="*/ 1681 w 1681"/>
              <a:gd name="T3" fmla="*/ 0 h 1680"/>
              <a:gd name="T4" fmla="*/ 0 w 1681"/>
              <a:gd name="T5" fmla="*/ 0 h 1680"/>
              <a:gd name="T6" fmla="*/ 0 w 1681"/>
              <a:gd name="T7" fmla="*/ 1680 h 1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81" h="1680">
                <a:moveTo>
                  <a:pt x="0" y="1680"/>
                </a:moveTo>
                <a:lnTo>
                  <a:pt x="1681" y="0"/>
                </a:lnTo>
                <a:lnTo>
                  <a:pt x="0" y="0"/>
                </a:lnTo>
                <a:lnTo>
                  <a:pt x="0" y="1680"/>
                </a:lnTo>
                <a:close/>
              </a:path>
            </a:pathLst>
          </a:cu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Arial" panose="020B0604020202020204"/>
              <a:ea typeface="思源黑体 CN Regular"/>
              <a:cs typeface="+mn-ea"/>
            </a:endParaRPr>
          </a:p>
        </p:txBody>
      </p:sp>
      <p:sp>
        <p:nvSpPr>
          <p:cNvPr id="44" name="Freeform 9"/>
          <p:cNvSpPr/>
          <p:nvPr/>
        </p:nvSpPr>
        <p:spPr bwMode="auto">
          <a:xfrm>
            <a:off x="427052" y="1839666"/>
            <a:ext cx="4591843" cy="2297112"/>
          </a:xfrm>
          <a:custGeom>
            <a:avLst/>
            <a:gdLst>
              <a:gd name="T0" fmla="*/ 0 w 1929"/>
              <a:gd name="T1" fmla="*/ 965 h 965"/>
              <a:gd name="T2" fmla="*/ 1929 w 1929"/>
              <a:gd name="T3" fmla="*/ 965 h 965"/>
              <a:gd name="T4" fmla="*/ 965 w 1929"/>
              <a:gd name="T5" fmla="*/ 0 h 965"/>
              <a:gd name="T6" fmla="*/ 0 w 1929"/>
              <a:gd name="T7" fmla="*/ 965 h 9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29" h="965">
                <a:moveTo>
                  <a:pt x="0" y="965"/>
                </a:moveTo>
                <a:lnTo>
                  <a:pt x="1929" y="965"/>
                </a:lnTo>
                <a:lnTo>
                  <a:pt x="965" y="0"/>
                </a:lnTo>
                <a:lnTo>
                  <a:pt x="0" y="965"/>
                </a:lnTo>
                <a:close/>
              </a:path>
            </a:pathLst>
          </a:custGeom>
          <a:solidFill>
            <a:srgbClr val="1C8CA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Regular"/>
              <a:ea typeface="思源黑体 CN Regular"/>
              <a:cs typeface="+mn-ea"/>
            </a:endParaRPr>
          </a:p>
        </p:txBody>
      </p:sp>
      <p:sp>
        <p:nvSpPr>
          <p:cNvPr id="46" name="Freeform 11"/>
          <p:cNvSpPr/>
          <p:nvPr/>
        </p:nvSpPr>
        <p:spPr bwMode="auto">
          <a:xfrm>
            <a:off x="3333348" y="573088"/>
            <a:ext cx="849813" cy="1711527"/>
          </a:xfrm>
          <a:custGeom>
            <a:avLst/>
            <a:gdLst>
              <a:gd name="T0" fmla="*/ 357 w 357"/>
              <a:gd name="T1" fmla="*/ 719 h 719"/>
              <a:gd name="T2" fmla="*/ 357 w 357"/>
              <a:gd name="T3" fmla="*/ 0 h 719"/>
              <a:gd name="T4" fmla="*/ 0 w 357"/>
              <a:gd name="T5" fmla="*/ 359 h 719"/>
              <a:gd name="T6" fmla="*/ 357 w 357"/>
              <a:gd name="T7" fmla="*/ 719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57" h="719">
                <a:moveTo>
                  <a:pt x="357" y="719"/>
                </a:moveTo>
                <a:lnTo>
                  <a:pt x="357" y="0"/>
                </a:lnTo>
                <a:lnTo>
                  <a:pt x="0" y="359"/>
                </a:lnTo>
                <a:lnTo>
                  <a:pt x="357" y="719"/>
                </a:lnTo>
                <a:close/>
              </a:path>
            </a:pathLst>
          </a:custGeom>
          <a:solidFill>
            <a:srgbClr val="1C8CA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思源黑体 CN Regular"/>
              <a:cs typeface="+mn-ea"/>
            </a:endParaRPr>
          </a:p>
        </p:txBody>
      </p:sp>
      <p:sp>
        <p:nvSpPr>
          <p:cNvPr id="47" name="Freeform 12"/>
          <p:cNvSpPr/>
          <p:nvPr/>
        </p:nvSpPr>
        <p:spPr bwMode="auto">
          <a:xfrm>
            <a:off x="155478" y="4469836"/>
            <a:ext cx="3992820" cy="1991923"/>
          </a:xfrm>
          <a:custGeom>
            <a:avLst/>
            <a:gdLst>
              <a:gd name="T0" fmla="*/ 1335 w 1335"/>
              <a:gd name="T1" fmla="*/ 0 h 666"/>
              <a:gd name="T2" fmla="*/ 0 w 1335"/>
              <a:gd name="T3" fmla="*/ 0 h 666"/>
              <a:gd name="T4" fmla="*/ 668 w 1335"/>
              <a:gd name="T5" fmla="*/ 666 h 666"/>
              <a:gd name="T6" fmla="*/ 1335 w 1335"/>
              <a:gd name="T7" fmla="*/ 0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35" h="666">
                <a:moveTo>
                  <a:pt x="1335" y="0"/>
                </a:moveTo>
                <a:lnTo>
                  <a:pt x="0" y="0"/>
                </a:lnTo>
                <a:lnTo>
                  <a:pt x="668" y="666"/>
                </a:lnTo>
                <a:lnTo>
                  <a:pt x="1335" y="0"/>
                </a:lnTo>
                <a:close/>
              </a:path>
            </a:pathLst>
          </a:cu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思源黑体 CN Regular"/>
              <a:cs typeface="+mn-ea"/>
            </a:endParaRPr>
          </a:p>
        </p:txBody>
      </p:sp>
      <p:sp>
        <p:nvSpPr>
          <p:cNvPr id="34" name="Freeform 6"/>
          <p:cNvSpPr/>
          <p:nvPr/>
        </p:nvSpPr>
        <p:spPr bwMode="auto">
          <a:xfrm>
            <a:off x="10779124" y="4528072"/>
            <a:ext cx="804863" cy="1609725"/>
          </a:xfrm>
          <a:custGeom>
            <a:avLst/>
            <a:gdLst>
              <a:gd name="T0" fmla="*/ 507 w 507"/>
              <a:gd name="T1" fmla="*/ 1014 h 1014"/>
              <a:gd name="T2" fmla="*/ 507 w 507"/>
              <a:gd name="T3" fmla="*/ 0 h 1014"/>
              <a:gd name="T4" fmla="*/ 0 w 507"/>
              <a:gd name="T5" fmla="*/ 507 h 1014"/>
              <a:gd name="T6" fmla="*/ 507 w 507"/>
              <a:gd name="T7" fmla="*/ 1014 h 10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07" h="1014">
                <a:moveTo>
                  <a:pt x="507" y="1014"/>
                </a:moveTo>
                <a:lnTo>
                  <a:pt x="507" y="0"/>
                </a:lnTo>
                <a:lnTo>
                  <a:pt x="0" y="507"/>
                </a:lnTo>
                <a:lnTo>
                  <a:pt x="507" y="1014"/>
                </a:lnTo>
                <a:close/>
              </a:path>
            </a:pathLst>
          </a:cu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思源黑体 CN Regular"/>
              <a:cs typeface="+mn-ea"/>
            </a:endParaRPr>
          </a:p>
        </p:txBody>
      </p:sp>
      <p:sp>
        <p:nvSpPr>
          <p:cNvPr id="35" name="Freeform 7"/>
          <p:cNvSpPr/>
          <p:nvPr/>
        </p:nvSpPr>
        <p:spPr bwMode="auto">
          <a:xfrm>
            <a:off x="11745912" y="4670947"/>
            <a:ext cx="369888" cy="736600"/>
          </a:xfrm>
          <a:custGeom>
            <a:avLst/>
            <a:gdLst>
              <a:gd name="T0" fmla="*/ 0 w 233"/>
              <a:gd name="T1" fmla="*/ 0 h 464"/>
              <a:gd name="T2" fmla="*/ 0 w 233"/>
              <a:gd name="T3" fmla="*/ 464 h 464"/>
              <a:gd name="T4" fmla="*/ 233 w 233"/>
              <a:gd name="T5" fmla="*/ 231 h 464"/>
              <a:gd name="T6" fmla="*/ 0 w 233"/>
              <a:gd name="T7" fmla="*/ 0 h 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" h="464">
                <a:moveTo>
                  <a:pt x="0" y="0"/>
                </a:moveTo>
                <a:lnTo>
                  <a:pt x="0" y="464"/>
                </a:lnTo>
                <a:lnTo>
                  <a:pt x="233" y="231"/>
                </a:lnTo>
                <a:lnTo>
                  <a:pt x="0" y="0"/>
                </a:lnTo>
                <a:close/>
              </a:path>
            </a:pathLst>
          </a:custGeom>
          <a:solidFill>
            <a:srgbClr val="1C8CA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Regular"/>
              <a:ea typeface="思源黑体 CN Regular"/>
              <a:cs typeface="+mn-ea"/>
            </a:endParaRPr>
          </a:p>
        </p:txBody>
      </p:sp>
      <p:sp>
        <p:nvSpPr>
          <p:cNvPr id="36" name="Freeform 18"/>
          <p:cNvSpPr/>
          <p:nvPr/>
        </p:nvSpPr>
        <p:spPr bwMode="auto">
          <a:xfrm>
            <a:off x="9236074" y="5445647"/>
            <a:ext cx="2832100" cy="1416050"/>
          </a:xfrm>
          <a:custGeom>
            <a:avLst/>
            <a:gdLst>
              <a:gd name="T0" fmla="*/ 1784 w 1784"/>
              <a:gd name="T1" fmla="*/ 892 h 892"/>
              <a:gd name="T2" fmla="*/ 0 w 1784"/>
              <a:gd name="T3" fmla="*/ 892 h 892"/>
              <a:gd name="T4" fmla="*/ 892 w 1784"/>
              <a:gd name="T5" fmla="*/ 0 h 892"/>
              <a:gd name="T6" fmla="*/ 1784 w 1784"/>
              <a:gd name="T7" fmla="*/ 892 h 8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84" h="892">
                <a:moveTo>
                  <a:pt x="1784" y="892"/>
                </a:moveTo>
                <a:lnTo>
                  <a:pt x="0" y="892"/>
                </a:lnTo>
                <a:lnTo>
                  <a:pt x="892" y="0"/>
                </a:lnTo>
                <a:lnTo>
                  <a:pt x="1784" y="892"/>
                </a:lnTo>
                <a:close/>
              </a:path>
            </a:pathLst>
          </a:custGeom>
          <a:solidFill>
            <a:srgbClr val="1C8CA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Regular"/>
              <a:ea typeface="思源黑体 CN Regular"/>
              <a:cs typeface="+mn-ea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6769283" y="309616"/>
            <a:ext cx="2842446" cy="187743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1600" b="1" i="0" u="none" strike="noStrike" kern="1200" cap="none" spc="0" normalizeH="0" baseline="0" noProof="0" dirty="0">
                <a:ln>
                  <a:noFill/>
                </a:ln>
                <a:solidFill>
                  <a:srgbClr val="FFAB3F"/>
                </a:solidFill>
                <a:effectLst/>
                <a:uLnTx/>
                <a:uFillTx/>
                <a:latin typeface="Agency FB" panose="020B0503020202020204" pitchFamily="34" charset="0"/>
                <a:ea typeface="思源黑体 CN Regular"/>
                <a:cs typeface="+mn-ea"/>
              </a:rPr>
              <a:t>20XX</a:t>
            </a:r>
            <a:endParaRPr kumimoji="0" lang="zh-CN" altLang="en-US" sz="11600" b="1" i="0" u="none" strike="noStrike" kern="1200" cap="none" spc="0" normalizeH="0" baseline="0" noProof="0" dirty="0">
              <a:ln>
                <a:noFill/>
              </a:ln>
              <a:solidFill>
                <a:srgbClr val="FFAB3F"/>
              </a:solidFill>
              <a:effectLst/>
              <a:uLnTx/>
              <a:uFillTx/>
              <a:latin typeface="Agency FB" panose="020B0503020202020204" pitchFamily="34" charset="0"/>
              <a:ea typeface="思源黑体 CN Regular"/>
              <a:cs typeface="+mn-ea"/>
            </a:endParaRPr>
          </a:p>
        </p:txBody>
      </p:sp>
      <p:sp>
        <p:nvSpPr>
          <p:cNvPr id="39" name="TextBox 14"/>
          <p:cNvSpPr txBox="1"/>
          <p:nvPr/>
        </p:nvSpPr>
        <p:spPr>
          <a:xfrm>
            <a:off x="3972495" y="2044031"/>
            <a:ext cx="84360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zh-CN" altLang="en-US" sz="6000" spc="300" dirty="0">
                <a:solidFill>
                  <a:srgbClr val="1C8CA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</a:rPr>
              <a:t>感谢各位的观看</a:t>
            </a:r>
            <a:endParaRPr lang="en-US" altLang="zh-CN" sz="6000" spc="300" dirty="0">
              <a:solidFill>
                <a:srgbClr val="1C8CA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</a:endParaRPr>
          </a:p>
        </p:txBody>
      </p:sp>
      <p:sp>
        <p:nvSpPr>
          <p:cNvPr id="72" name="TextBox 16"/>
          <p:cNvSpPr txBox="1"/>
          <p:nvPr/>
        </p:nvSpPr>
        <p:spPr>
          <a:xfrm>
            <a:off x="4966541" y="3146831"/>
            <a:ext cx="6447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思源黑体 CN Regular"/>
                <a:ea typeface="思源黑体 CN Regular"/>
                <a:cs typeface="+mn-ea"/>
              </a:rPr>
              <a:t>同样适合工作汇报计划、会议策划、路演、商业计划书等</a:t>
            </a:r>
          </a:p>
        </p:txBody>
      </p:sp>
      <p:grpSp>
        <p:nvGrpSpPr>
          <p:cNvPr id="73" name="组合 72"/>
          <p:cNvGrpSpPr/>
          <p:nvPr/>
        </p:nvGrpSpPr>
        <p:grpSpPr>
          <a:xfrm>
            <a:off x="6943890" y="3812886"/>
            <a:ext cx="458433" cy="413329"/>
            <a:chOff x="4634991" y="2138335"/>
            <a:chExt cx="428348" cy="386204"/>
          </a:xfrm>
          <a:solidFill>
            <a:schemeClr val="bg1"/>
          </a:solidFill>
        </p:grpSpPr>
        <p:sp>
          <p:nvSpPr>
            <p:cNvPr id="74" name="Freeform 5"/>
            <p:cNvSpPr/>
            <p:nvPr/>
          </p:nvSpPr>
          <p:spPr bwMode="auto">
            <a:xfrm>
              <a:off x="4634991" y="2138335"/>
              <a:ext cx="428348" cy="38620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FFAB3F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</a:endParaRPr>
            </a:p>
          </p:txBody>
        </p:sp>
        <p:sp>
          <p:nvSpPr>
            <p:cNvPr id="75" name="Shape"/>
            <p:cNvSpPr/>
            <p:nvPr/>
          </p:nvSpPr>
          <p:spPr bwMode="auto">
            <a:xfrm>
              <a:off x="4711293" y="2236765"/>
              <a:ext cx="275742" cy="189342"/>
            </a:xfrm>
            <a:custGeom>
              <a:avLst/>
              <a:gdLst>
                <a:gd name="T0" fmla="*/ 2147483646 w 112"/>
                <a:gd name="T1" fmla="*/ 2147483646 h 77"/>
                <a:gd name="T2" fmla="*/ 2147483646 w 112"/>
                <a:gd name="T3" fmla="*/ 2147483646 h 77"/>
                <a:gd name="T4" fmla="*/ 2147483646 w 112"/>
                <a:gd name="T5" fmla="*/ 2147483646 h 77"/>
                <a:gd name="T6" fmla="*/ 2147483646 w 112"/>
                <a:gd name="T7" fmla="*/ 2147483646 h 77"/>
                <a:gd name="T8" fmla="*/ 2147483646 w 112"/>
                <a:gd name="T9" fmla="*/ 2147483646 h 77"/>
                <a:gd name="T10" fmla="*/ 0 w 112"/>
                <a:gd name="T11" fmla="*/ 2147483646 h 77"/>
                <a:gd name="T12" fmla="*/ 2147483646 w 112"/>
                <a:gd name="T13" fmla="*/ 2147483646 h 77"/>
                <a:gd name="T14" fmla="*/ 2147483646 w 112"/>
                <a:gd name="T15" fmla="*/ 2147483646 h 77"/>
                <a:gd name="T16" fmla="*/ 2147483646 w 112"/>
                <a:gd name="T17" fmla="*/ 2147483646 h 77"/>
                <a:gd name="T18" fmla="*/ 2147483646 w 112"/>
                <a:gd name="T19" fmla="*/ 2147483646 h 77"/>
                <a:gd name="T20" fmla="*/ 2147483646 w 112"/>
                <a:gd name="T21" fmla="*/ 2147483646 h 77"/>
                <a:gd name="T22" fmla="*/ 2147483646 w 112"/>
                <a:gd name="T23" fmla="*/ 2147483646 h 77"/>
                <a:gd name="T24" fmla="*/ 2147483646 w 112"/>
                <a:gd name="T25" fmla="*/ 2147483646 h 77"/>
                <a:gd name="T26" fmla="*/ 2147483646 w 112"/>
                <a:gd name="T27" fmla="*/ 2147483646 h 77"/>
                <a:gd name="T28" fmla="*/ 2147483646 w 112"/>
                <a:gd name="T29" fmla="*/ 2147483646 h 77"/>
                <a:gd name="T30" fmla="*/ 2147483646 w 112"/>
                <a:gd name="T31" fmla="*/ 2147483646 h 77"/>
                <a:gd name="T32" fmla="*/ 2147483646 w 112"/>
                <a:gd name="T33" fmla="*/ 2147483646 h 77"/>
                <a:gd name="T34" fmla="*/ 2147483646 w 112"/>
                <a:gd name="T35" fmla="*/ 2147483646 h 77"/>
                <a:gd name="T36" fmla="*/ 2147483646 w 112"/>
                <a:gd name="T37" fmla="*/ 2147483646 h 77"/>
                <a:gd name="T38" fmla="*/ 2147483646 w 112"/>
                <a:gd name="T39" fmla="*/ 2147483646 h 77"/>
                <a:gd name="T40" fmla="*/ 2147483646 w 112"/>
                <a:gd name="T41" fmla="*/ 2147483646 h 77"/>
                <a:gd name="T42" fmla="*/ 2147483646 w 112"/>
                <a:gd name="T43" fmla="*/ 2147483646 h 77"/>
                <a:gd name="T44" fmla="*/ 2147483646 w 112"/>
                <a:gd name="T45" fmla="*/ 2147483646 h 77"/>
                <a:gd name="T46" fmla="*/ 2147483646 w 112"/>
                <a:gd name="T47" fmla="*/ 2147483646 h 77"/>
                <a:gd name="T48" fmla="*/ 2147483646 w 112"/>
                <a:gd name="T49" fmla="*/ 2147483646 h 77"/>
                <a:gd name="T50" fmla="*/ 2147483646 w 112"/>
                <a:gd name="T51" fmla="*/ 2147483646 h 77"/>
                <a:gd name="T52" fmla="*/ 2147483646 w 112"/>
                <a:gd name="T53" fmla="*/ 2147483646 h 77"/>
                <a:gd name="T54" fmla="*/ 2147483646 w 112"/>
                <a:gd name="T55" fmla="*/ 2147483646 h 77"/>
                <a:gd name="T56" fmla="*/ 2147483646 w 112"/>
                <a:gd name="T57" fmla="*/ 2147483646 h 77"/>
                <a:gd name="T58" fmla="*/ 2147483646 w 112"/>
                <a:gd name="T59" fmla="*/ 2147483646 h 77"/>
                <a:gd name="T60" fmla="*/ 2147483646 w 112"/>
                <a:gd name="T61" fmla="*/ 2147483646 h 77"/>
                <a:gd name="T62" fmla="*/ 2147483646 w 112"/>
                <a:gd name="T63" fmla="*/ 2147483646 h 77"/>
                <a:gd name="T64" fmla="*/ 2147483646 w 112"/>
                <a:gd name="T65" fmla="*/ 2147483646 h 77"/>
                <a:gd name="T66" fmla="*/ 2147483646 w 112"/>
                <a:gd name="T67" fmla="*/ 2147483646 h 77"/>
                <a:gd name="T68" fmla="*/ 2147483646 w 112"/>
                <a:gd name="T69" fmla="*/ 2147483646 h 77"/>
                <a:gd name="T70" fmla="*/ 2147483646 w 112"/>
                <a:gd name="T71" fmla="*/ 2147483646 h 77"/>
                <a:gd name="T72" fmla="*/ 2147483646 w 112"/>
                <a:gd name="T73" fmla="*/ 2147483646 h 77"/>
                <a:gd name="T74" fmla="*/ 2147483646 w 112"/>
                <a:gd name="T75" fmla="*/ 2147483646 h 77"/>
                <a:gd name="T76" fmla="*/ 2147483646 w 112"/>
                <a:gd name="T77" fmla="*/ 2147483646 h 77"/>
                <a:gd name="T78" fmla="*/ 2147483646 w 112"/>
                <a:gd name="T79" fmla="*/ 2147483646 h 77"/>
                <a:gd name="T80" fmla="*/ 2147483646 w 112"/>
                <a:gd name="T81" fmla="*/ 2147483646 h 77"/>
                <a:gd name="T82" fmla="*/ 2147483646 w 112"/>
                <a:gd name="T83" fmla="*/ 2147483646 h 77"/>
                <a:gd name="T84" fmla="*/ 2147483646 w 112"/>
                <a:gd name="T85" fmla="*/ 2147483646 h 77"/>
                <a:gd name="T86" fmla="*/ 2147483646 w 112"/>
                <a:gd name="T87" fmla="*/ 2147483646 h 7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12" h="77">
                  <a:moveTo>
                    <a:pt x="56" y="0"/>
                  </a:moveTo>
                  <a:cubicBezTo>
                    <a:pt x="62" y="0"/>
                    <a:pt x="66" y="4"/>
                    <a:pt x="66" y="10"/>
                  </a:cubicBezTo>
                  <a:cubicBezTo>
                    <a:pt x="66" y="15"/>
                    <a:pt x="62" y="20"/>
                    <a:pt x="56" y="20"/>
                  </a:cubicBezTo>
                  <a:cubicBezTo>
                    <a:pt x="51" y="20"/>
                    <a:pt x="46" y="15"/>
                    <a:pt x="46" y="10"/>
                  </a:cubicBezTo>
                  <a:cubicBezTo>
                    <a:pt x="46" y="4"/>
                    <a:pt x="51" y="0"/>
                    <a:pt x="56" y="0"/>
                  </a:cubicBezTo>
                  <a:close/>
                  <a:moveTo>
                    <a:pt x="15" y="49"/>
                  </a:moveTo>
                  <a:cubicBezTo>
                    <a:pt x="15" y="66"/>
                    <a:pt x="15" y="66"/>
                    <a:pt x="15" y="66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1"/>
                    <a:pt x="1" y="29"/>
                    <a:pt x="4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30"/>
                    <a:pt x="13" y="30"/>
                    <a:pt x="13" y="31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49"/>
                    <a:pt x="15" y="49"/>
                    <a:pt x="15" y="49"/>
                  </a:cubicBezTo>
                  <a:close/>
                  <a:moveTo>
                    <a:pt x="10" y="15"/>
                  </a:moveTo>
                  <a:cubicBezTo>
                    <a:pt x="13" y="15"/>
                    <a:pt x="16" y="18"/>
                    <a:pt x="16" y="22"/>
                  </a:cubicBezTo>
                  <a:cubicBezTo>
                    <a:pt x="16" y="23"/>
                    <a:pt x="16" y="24"/>
                    <a:pt x="15" y="25"/>
                  </a:cubicBezTo>
                  <a:cubicBezTo>
                    <a:pt x="15" y="26"/>
                    <a:pt x="15" y="26"/>
                    <a:pt x="14" y="26"/>
                  </a:cubicBezTo>
                  <a:cubicBezTo>
                    <a:pt x="13" y="27"/>
                    <a:pt x="12" y="28"/>
                    <a:pt x="10" y="28"/>
                  </a:cubicBezTo>
                  <a:cubicBezTo>
                    <a:pt x="6" y="28"/>
                    <a:pt x="3" y="25"/>
                    <a:pt x="3" y="22"/>
                  </a:cubicBezTo>
                  <a:cubicBezTo>
                    <a:pt x="3" y="18"/>
                    <a:pt x="6" y="15"/>
                    <a:pt x="10" y="15"/>
                  </a:cubicBezTo>
                  <a:close/>
                  <a:moveTo>
                    <a:pt x="96" y="49"/>
                  </a:moveTo>
                  <a:cubicBezTo>
                    <a:pt x="96" y="66"/>
                    <a:pt x="96" y="66"/>
                    <a:pt x="96" y="66"/>
                  </a:cubicBezTo>
                  <a:cubicBezTo>
                    <a:pt x="101" y="66"/>
                    <a:pt x="101" y="66"/>
                    <a:pt x="101" y="66"/>
                  </a:cubicBezTo>
                  <a:cubicBezTo>
                    <a:pt x="101" y="52"/>
                    <a:pt x="101" y="52"/>
                    <a:pt x="101" y="52"/>
                  </a:cubicBezTo>
                  <a:cubicBezTo>
                    <a:pt x="102" y="52"/>
                    <a:pt x="102" y="52"/>
                    <a:pt x="102" y="52"/>
                  </a:cubicBezTo>
                  <a:cubicBezTo>
                    <a:pt x="102" y="66"/>
                    <a:pt x="102" y="66"/>
                    <a:pt x="102" y="66"/>
                  </a:cubicBezTo>
                  <a:cubicBezTo>
                    <a:pt x="107" y="66"/>
                    <a:pt x="107" y="66"/>
                    <a:pt x="107" y="66"/>
                  </a:cubicBezTo>
                  <a:cubicBezTo>
                    <a:pt x="107" y="49"/>
                    <a:pt x="107" y="49"/>
                    <a:pt x="107" y="49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2" y="31"/>
                    <a:pt x="110" y="29"/>
                    <a:pt x="107" y="29"/>
                  </a:cubicBezTo>
                  <a:cubicBezTo>
                    <a:pt x="98" y="29"/>
                    <a:pt x="98" y="29"/>
                    <a:pt x="98" y="29"/>
                  </a:cubicBezTo>
                  <a:cubicBezTo>
                    <a:pt x="98" y="30"/>
                    <a:pt x="98" y="30"/>
                    <a:pt x="98" y="3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6" y="49"/>
                    <a:pt x="96" y="49"/>
                    <a:pt x="96" y="49"/>
                  </a:cubicBezTo>
                  <a:close/>
                  <a:moveTo>
                    <a:pt x="101" y="15"/>
                  </a:moveTo>
                  <a:cubicBezTo>
                    <a:pt x="98" y="15"/>
                    <a:pt x="95" y="18"/>
                    <a:pt x="95" y="22"/>
                  </a:cubicBezTo>
                  <a:cubicBezTo>
                    <a:pt x="95" y="23"/>
                    <a:pt x="95" y="24"/>
                    <a:pt x="96" y="25"/>
                  </a:cubicBezTo>
                  <a:cubicBezTo>
                    <a:pt x="96" y="26"/>
                    <a:pt x="97" y="26"/>
                    <a:pt x="97" y="26"/>
                  </a:cubicBezTo>
                  <a:cubicBezTo>
                    <a:pt x="98" y="27"/>
                    <a:pt x="100" y="28"/>
                    <a:pt x="101" y="28"/>
                  </a:cubicBezTo>
                  <a:cubicBezTo>
                    <a:pt x="105" y="28"/>
                    <a:pt x="108" y="25"/>
                    <a:pt x="108" y="22"/>
                  </a:cubicBezTo>
                  <a:cubicBezTo>
                    <a:pt x="108" y="18"/>
                    <a:pt x="105" y="15"/>
                    <a:pt x="101" y="15"/>
                  </a:cubicBezTo>
                  <a:close/>
                  <a:moveTo>
                    <a:pt x="75" y="51"/>
                  </a:moveTo>
                  <a:cubicBezTo>
                    <a:pt x="75" y="72"/>
                    <a:pt x="75" y="72"/>
                    <a:pt x="75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2" y="54"/>
                    <a:pt x="82" y="54"/>
                    <a:pt x="82" y="54"/>
                  </a:cubicBezTo>
                  <a:cubicBezTo>
                    <a:pt x="82" y="72"/>
                    <a:pt x="82" y="72"/>
                    <a:pt x="82" y="72"/>
                  </a:cubicBezTo>
                  <a:cubicBezTo>
                    <a:pt x="87" y="72"/>
                    <a:pt x="87" y="72"/>
                    <a:pt x="87" y="72"/>
                  </a:cubicBezTo>
                  <a:cubicBezTo>
                    <a:pt x="87" y="51"/>
                    <a:pt x="87" y="51"/>
                    <a:pt x="87" y="51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4" y="28"/>
                    <a:pt x="91" y="26"/>
                    <a:pt x="88" y="26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7" y="27"/>
                    <a:pt x="77" y="28"/>
                    <a:pt x="77" y="28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5" y="51"/>
                    <a:pt x="75" y="51"/>
                    <a:pt x="75" y="51"/>
                  </a:cubicBezTo>
                  <a:close/>
                  <a:moveTo>
                    <a:pt x="65" y="47"/>
                  </a:moveTo>
                  <a:cubicBezTo>
                    <a:pt x="65" y="32"/>
                    <a:pt x="65" y="32"/>
                    <a:pt x="65" y="32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64" y="47"/>
                    <a:pt x="64" y="47"/>
                    <a:pt x="64" y="47"/>
                  </a:cubicBezTo>
                  <a:cubicBezTo>
                    <a:pt x="64" y="50"/>
                    <a:pt x="64" y="50"/>
                    <a:pt x="64" y="50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55" y="77"/>
                    <a:pt x="55" y="77"/>
                    <a:pt x="55" y="77"/>
                  </a:cubicBezTo>
                  <a:cubicBezTo>
                    <a:pt x="48" y="77"/>
                    <a:pt x="48" y="77"/>
                    <a:pt x="48" y="77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4"/>
                    <a:pt x="44" y="21"/>
                    <a:pt x="47" y="21"/>
                  </a:cubicBezTo>
                  <a:cubicBezTo>
                    <a:pt x="66" y="21"/>
                    <a:pt x="46" y="21"/>
                    <a:pt x="65" y="21"/>
                  </a:cubicBezTo>
                  <a:cubicBezTo>
                    <a:pt x="69" y="21"/>
                    <a:pt x="71" y="24"/>
                    <a:pt x="71" y="27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0" y="47"/>
                    <a:pt x="68" y="47"/>
                    <a:pt x="65" y="47"/>
                  </a:cubicBezTo>
                  <a:close/>
                  <a:moveTo>
                    <a:pt x="37" y="51"/>
                  </a:moveTo>
                  <a:cubicBezTo>
                    <a:pt x="37" y="72"/>
                    <a:pt x="37" y="72"/>
                    <a:pt x="37" y="72"/>
                  </a:cubicBezTo>
                  <a:cubicBezTo>
                    <a:pt x="31" y="72"/>
                    <a:pt x="31" y="72"/>
                    <a:pt x="31" y="72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0" y="54"/>
                    <a:pt x="30" y="54"/>
                    <a:pt x="30" y="54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24" y="72"/>
                    <a:pt x="24" y="72"/>
                    <a:pt x="24" y="72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28"/>
                    <a:pt x="20" y="26"/>
                    <a:pt x="23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7"/>
                    <a:pt x="35" y="28"/>
                    <a:pt x="35" y="28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7" y="51"/>
                    <a:pt x="37" y="51"/>
                    <a:pt x="37" y="51"/>
                  </a:cubicBezTo>
                  <a:close/>
                  <a:moveTo>
                    <a:pt x="31" y="9"/>
                  </a:moveTo>
                  <a:cubicBezTo>
                    <a:pt x="35" y="9"/>
                    <a:pt x="39" y="12"/>
                    <a:pt x="39" y="17"/>
                  </a:cubicBezTo>
                  <a:cubicBezTo>
                    <a:pt x="39" y="19"/>
                    <a:pt x="38" y="20"/>
                    <a:pt x="37" y="22"/>
                  </a:cubicBezTo>
                  <a:cubicBezTo>
                    <a:pt x="37" y="22"/>
                    <a:pt x="37" y="22"/>
                    <a:pt x="37" y="23"/>
                  </a:cubicBezTo>
                  <a:cubicBezTo>
                    <a:pt x="35" y="24"/>
                    <a:pt x="33" y="25"/>
                    <a:pt x="31" y="25"/>
                  </a:cubicBezTo>
                  <a:cubicBezTo>
                    <a:pt x="26" y="25"/>
                    <a:pt x="22" y="21"/>
                    <a:pt x="22" y="17"/>
                  </a:cubicBezTo>
                  <a:cubicBezTo>
                    <a:pt x="22" y="12"/>
                    <a:pt x="26" y="9"/>
                    <a:pt x="31" y="9"/>
                  </a:cubicBezTo>
                  <a:close/>
                  <a:moveTo>
                    <a:pt x="81" y="9"/>
                  </a:moveTo>
                  <a:cubicBezTo>
                    <a:pt x="76" y="9"/>
                    <a:pt x="73" y="12"/>
                    <a:pt x="73" y="17"/>
                  </a:cubicBezTo>
                  <a:cubicBezTo>
                    <a:pt x="73" y="19"/>
                    <a:pt x="73" y="20"/>
                    <a:pt x="74" y="22"/>
                  </a:cubicBezTo>
                  <a:cubicBezTo>
                    <a:pt x="75" y="22"/>
                    <a:pt x="75" y="22"/>
                    <a:pt x="75" y="23"/>
                  </a:cubicBezTo>
                  <a:cubicBezTo>
                    <a:pt x="77" y="24"/>
                    <a:pt x="79" y="25"/>
                    <a:pt x="81" y="25"/>
                  </a:cubicBezTo>
                  <a:cubicBezTo>
                    <a:pt x="85" y="25"/>
                    <a:pt x="89" y="21"/>
                    <a:pt x="89" y="17"/>
                  </a:cubicBezTo>
                  <a:cubicBezTo>
                    <a:pt x="89" y="12"/>
                    <a:pt x="85" y="9"/>
                    <a:pt x="8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C8CA1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</a:endParaRPr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9116684" y="3812886"/>
            <a:ext cx="458433" cy="413329"/>
            <a:chOff x="5076056" y="2138335"/>
            <a:chExt cx="428348" cy="386204"/>
          </a:xfrm>
          <a:solidFill>
            <a:schemeClr val="bg1"/>
          </a:solidFill>
        </p:grpSpPr>
        <p:sp>
          <p:nvSpPr>
            <p:cNvPr id="77" name="Freeform 5"/>
            <p:cNvSpPr/>
            <p:nvPr/>
          </p:nvSpPr>
          <p:spPr bwMode="auto">
            <a:xfrm>
              <a:off x="5076056" y="2138335"/>
              <a:ext cx="428348" cy="38620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FFAB3F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</a:endParaRPr>
            </a:p>
          </p:txBody>
        </p:sp>
        <p:sp>
          <p:nvSpPr>
            <p:cNvPr id="78" name="Shape"/>
            <p:cNvSpPr/>
            <p:nvPr/>
          </p:nvSpPr>
          <p:spPr bwMode="auto">
            <a:xfrm>
              <a:off x="5175472" y="2244479"/>
              <a:ext cx="229514" cy="195468"/>
            </a:xfrm>
            <a:custGeom>
              <a:avLst/>
              <a:gdLst>
                <a:gd name="T0" fmla="*/ 432030 w 2125663"/>
                <a:gd name="T1" fmla="*/ 1344893 h 1811338"/>
                <a:gd name="T2" fmla="*/ 462740 w 2125663"/>
                <a:gd name="T3" fmla="*/ 1477960 h 1811338"/>
                <a:gd name="T4" fmla="*/ 513638 w 2125663"/>
                <a:gd name="T5" fmla="*/ 1557743 h 1811338"/>
                <a:gd name="T6" fmla="*/ 516481 w 2125663"/>
                <a:gd name="T7" fmla="*/ 1336346 h 1811338"/>
                <a:gd name="T8" fmla="*/ 503401 w 2125663"/>
                <a:gd name="T9" fmla="*/ 1310416 h 1811338"/>
                <a:gd name="T10" fmla="*/ 515913 w 2125663"/>
                <a:gd name="T11" fmla="*/ 1250009 h 1811338"/>
                <a:gd name="T12" fmla="*/ 618846 w 2125663"/>
                <a:gd name="T13" fmla="*/ 1242885 h 1811338"/>
                <a:gd name="T14" fmla="*/ 643583 w 2125663"/>
                <a:gd name="T15" fmla="*/ 1263116 h 1811338"/>
                <a:gd name="T16" fmla="*/ 642446 w 2125663"/>
                <a:gd name="T17" fmla="*/ 1324948 h 1811338"/>
                <a:gd name="T18" fmla="*/ 619414 w 2125663"/>
                <a:gd name="T19" fmla="*/ 1342899 h 1811338"/>
                <a:gd name="T20" fmla="*/ 664057 w 2125663"/>
                <a:gd name="T21" fmla="*/ 1524691 h 1811338"/>
                <a:gd name="T22" fmla="*/ 704434 w 2125663"/>
                <a:gd name="T23" fmla="*/ 1417553 h 1811338"/>
                <a:gd name="T24" fmla="*/ 725191 w 2125663"/>
                <a:gd name="T25" fmla="*/ 1259697 h 1811338"/>
                <a:gd name="T26" fmla="*/ 857412 w 2125663"/>
                <a:gd name="T27" fmla="*/ 1192451 h 1811338"/>
                <a:gd name="T28" fmla="*/ 923096 w 2125663"/>
                <a:gd name="T29" fmla="*/ 1212682 h 1811338"/>
                <a:gd name="T30" fmla="*/ 970013 w 2125663"/>
                <a:gd name="T31" fmla="*/ 1259697 h 1811338"/>
                <a:gd name="T32" fmla="*/ 990201 w 2125663"/>
                <a:gd name="T33" fmla="*/ 1325233 h 1811338"/>
                <a:gd name="T34" fmla="*/ 980818 w 2125663"/>
                <a:gd name="T35" fmla="*/ 1537228 h 1811338"/>
                <a:gd name="T36" fmla="*/ 935891 w 2125663"/>
                <a:gd name="T37" fmla="*/ 1570566 h 1811338"/>
                <a:gd name="T38" fmla="*/ 798837 w 2125663"/>
                <a:gd name="T39" fmla="*/ 1607608 h 1811338"/>
                <a:gd name="T40" fmla="*/ 617424 w 2125663"/>
                <a:gd name="T41" fmla="*/ 1622140 h 1811338"/>
                <a:gd name="T42" fmla="*/ 428049 w 2125663"/>
                <a:gd name="T43" fmla="*/ 1615872 h 1811338"/>
                <a:gd name="T44" fmla="*/ 264551 w 2125663"/>
                <a:gd name="T45" fmla="*/ 1588232 h 1811338"/>
                <a:gd name="T46" fmla="*/ 180669 w 2125663"/>
                <a:gd name="T47" fmla="*/ 1549481 h 1811338"/>
                <a:gd name="T48" fmla="*/ 159912 w 2125663"/>
                <a:gd name="T49" fmla="*/ 1517283 h 1811338"/>
                <a:gd name="T50" fmla="*/ 167873 w 2125663"/>
                <a:gd name="T51" fmla="*/ 1284201 h 1811338"/>
                <a:gd name="T52" fmla="*/ 205123 w 2125663"/>
                <a:gd name="T53" fmla="*/ 1228638 h 1811338"/>
                <a:gd name="T54" fmla="*/ 264266 w 2125663"/>
                <a:gd name="T55" fmla="*/ 1196440 h 1811338"/>
                <a:gd name="T56" fmla="*/ 421225 w 2125663"/>
                <a:gd name="T57" fmla="*/ 1183048 h 1811338"/>
                <a:gd name="T58" fmla="*/ 433514 w 2125663"/>
                <a:gd name="T59" fmla="*/ 761303 h 1811338"/>
                <a:gd name="T60" fmla="*/ 391450 w 2125663"/>
                <a:gd name="T61" fmla="*/ 813630 h 1811338"/>
                <a:gd name="T62" fmla="*/ 379229 w 2125663"/>
                <a:gd name="T63" fmla="*/ 902075 h 1811338"/>
                <a:gd name="T64" fmla="*/ 414756 w 2125663"/>
                <a:gd name="T65" fmla="*/ 1016114 h 1811338"/>
                <a:gd name="T66" fmla="*/ 487516 w 2125663"/>
                <a:gd name="T67" fmla="*/ 1099439 h 1811338"/>
                <a:gd name="T68" fmla="*/ 567666 w 2125663"/>
                <a:gd name="T69" fmla="*/ 1135272 h 1811338"/>
                <a:gd name="T70" fmla="*/ 645542 w 2125663"/>
                <a:gd name="T71" fmla="*/ 1111099 h 1811338"/>
                <a:gd name="T72" fmla="*/ 722282 w 2125663"/>
                <a:gd name="T73" fmla="*/ 1035452 h 1811338"/>
                <a:gd name="T74" fmla="*/ 767757 w 2125663"/>
                <a:gd name="T75" fmla="*/ 926248 h 1811338"/>
                <a:gd name="T76" fmla="*/ 666290 w 2125663"/>
                <a:gd name="T77" fmla="*/ 863967 h 1811338"/>
                <a:gd name="T78" fmla="*/ 546918 w 2125663"/>
                <a:gd name="T79" fmla="*/ 832116 h 1811338"/>
                <a:gd name="T80" fmla="*/ 484389 w 2125663"/>
                <a:gd name="T81" fmla="*/ 790595 h 1811338"/>
                <a:gd name="T82" fmla="*/ 452273 w 2125663"/>
                <a:gd name="T83" fmla="*/ 760734 h 1811338"/>
                <a:gd name="T84" fmla="*/ 568234 w 2125663"/>
                <a:gd name="T85" fmla="*/ 587258 h 1811338"/>
                <a:gd name="T86" fmla="*/ 631616 w 2125663"/>
                <a:gd name="T87" fmla="*/ 594937 h 1811338"/>
                <a:gd name="T88" fmla="*/ 705513 w 2125663"/>
                <a:gd name="T89" fmla="*/ 631054 h 1811338"/>
                <a:gd name="T90" fmla="*/ 790210 w 2125663"/>
                <a:gd name="T91" fmla="*/ 732864 h 1811338"/>
                <a:gd name="T92" fmla="*/ 826306 w 2125663"/>
                <a:gd name="T93" fmla="*/ 873920 h 1811338"/>
                <a:gd name="T94" fmla="*/ 818064 w 2125663"/>
                <a:gd name="T95" fmla="*/ 959237 h 1811338"/>
                <a:gd name="T96" fmla="*/ 780831 w 2125663"/>
                <a:gd name="T97" fmla="*/ 1048534 h 1811338"/>
                <a:gd name="T98" fmla="*/ 687607 w 2125663"/>
                <a:gd name="T99" fmla="*/ 1148922 h 1811338"/>
                <a:gd name="T100" fmla="*/ 588983 w 2125663"/>
                <a:gd name="T101" fmla="*/ 1190727 h 1811338"/>
                <a:gd name="T102" fmla="*/ 525033 w 2125663"/>
                <a:gd name="T103" fmla="*/ 1182480 h 1811338"/>
                <a:gd name="T104" fmla="*/ 421293 w 2125663"/>
                <a:gd name="T105" fmla="*/ 1115081 h 1811338"/>
                <a:gd name="T106" fmla="*/ 345406 w 2125663"/>
                <a:gd name="T107" fmla="*/ 1002463 h 1811338"/>
                <a:gd name="T108" fmla="*/ 325511 w 2125663"/>
                <a:gd name="T109" fmla="*/ 929092 h 1811338"/>
                <a:gd name="T110" fmla="*/ 330627 w 2125663"/>
                <a:gd name="T111" fmla="*/ 813915 h 1811338"/>
                <a:gd name="T112" fmla="*/ 388324 w 2125663"/>
                <a:gd name="T113" fmla="*/ 686510 h 1811338"/>
                <a:gd name="T114" fmla="*/ 482400 w 2125663"/>
                <a:gd name="T115" fmla="*/ 608303 h 1811338"/>
                <a:gd name="T116" fmla="*/ 542939 w 2125663"/>
                <a:gd name="T117" fmla="*/ 589534 h 1811338"/>
                <a:gd name="T118" fmla="*/ 0 w 2125663"/>
                <a:gd name="T119" fmla="*/ 0 h 1811338"/>
                <a:gd name="T120" fmla="*/ 174993 w 2125663"/>
                <a:gd name="T121" fmla="*/ 1118883 h 181133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125663" h="1811338">
                  <a:moveTo>
                    <a:pt x="470017" y="1320800"/>
                  </a:moveTo>
                  <a:lnTo>
                    <a:pt x="470335" y="1343069"/>
                  </a:lnTo>
                  <a:lnTo>
                    <a:pt x="471286" y="1364382"/>
                  </a:lnTo>
                  <a:lnTo>
                    <a:pt x="472238" y="1385696"/>
                  </a:lnTo>
                  <a:lnTo>
                    <a:pt x="473190" y="1406374"/>
                  </a:lnTo>
                  <a:lnTo>
                    <a:pt x="474459" y="1426415"/>
                  </a:lnTo>
                  <a:lnTo>
                    <a:pt x="476363" y="1446139"/>
                  </a:lnTo>
                  <a:lnTo>
                    <a:pt x="478267" y="1464908"/>
                  </a:lnTo>
                  <a:lnTo>
                    <a:pt x="480170" y="1483677"/>
                  </a:lnTo>
                  <a:lnTo>
                    <a:pt x="482074" y="1501491"/>
                  </a:lnTo>
                  <a:lnTo>
                    <a:pt x="484612" y="1518988"/>
                  </a:lnTo>
                  <a:lnTo>
                    <a:pt x="487468" y="1535530"/>
                  </a:lnTo>
                  <a:lnTo>
                    <a:pt x="490323" y="1552072"/>
                  </a:lnTo>
                  <a:lnTo>
                    <a:pt x="493179" y="1567660"/>
                  </a:lnTo>
                  <a:lnTo>
                    <a:pt x="496352" y="1582611"/>
                  </a:lnTo>
                  <a:lnTo>
                    <a:pt x="500159" y="1597563"/>
                  </a:lnTo>
                  <a:lnTo>
                    <a:pt x="503649" y="1611560"/>
                  </a:lnTo>
                  <a:lnTo>
                    <a:pt x="507774" y="1624921"/>
                  </a:lnTo>
                  <a:lnTo>
                    <a:pt x="511899" y="1637646"/>
                  </a:lnTo>
                  <a:lnTo>
                    <a:pt x="516341" y="1650052"/>
                  </a:lnTo>
                  <a:lnTo>
                    <a:pt x="520783" y="1661505"/>
                  </a:lnTo>
                  <a:lnTo>
                    <a:pt x="525859" y="1672639"/>
                  </a:lnTo>
                  <a:lnTo>
                    <a:pt x="530936" y="1683137"/>
                  </a:lnTo>
                  <a:lnTo>
                    <a:pt x="536329" y="1692998"/>
                  </a:lnTo>
                  <a:lnTo>
                    <a:pt x="541723" y="1702224"/>
                  </a:lnTo>
                  <a:lnTo>
                    <a:pt x="547752" y="1710813"/>
                  </a:lnTo>
                  <a:lnTo>
                    <a:pt x="553463" y="1718766"/>
                  </a:lnTo>
                  <a:lnTo>
                    <a:pt x="559808" y="1726083"/>
                  </a:lnTo>
                  <a:lnTo>
                    <a:pt x="566154" y="1732763"/>
                  </a:lnTo>
                  <a:lnTo>
                    <a:pt x="573134" y="1739125"/>
                  </a:lnTo>
                  <a:lnTo>
                    <a:pt x="580114" y="1744215"/>
                  </a:lnTo>
                  <a:lnTo>
                    <a:pt x="587412" y="1749305"/>
                  </a:lnTo>
                  <a:lnTo>
                    <a:pt x="594709" y="1753123"/>
                  </a:lnTo>
                  <a:lnTo>
                    <a:pt x="594709" y="1499901"/>
                  </a:lnTo>
                  <a:lnTo>
                    <a:pt x="591537" y="1499264"/>
                  </a:lnTo>
                  <a:lnTo>
                    <a:pt x="588047" y="1498310"/>
                  </a:lnTo>
                  <a:lnTo>
                    <a:pt x="584874" y="1497038"/>
                  </a:lnTo>
                  <a:lnTo>
                    <a:pt x="582018" y="1495765"/>
                  </a:lnTo>
                  <a:lnTo>
                    <a:pt x="579163" y="1494175"/>
                  </a:lnTo>
                  <a:lnTo>
                    <a:pt x="576307" y="1491948"/>
                  </a:lnTo>
                  <a:lnTo>
                    <a:pt x="573769" y="1489721"/>
                  </a:lnTo>
                  <a:lnTo>
                    <a:pt x="571548" y="1487494"/>
                  </a:lnTo>
                  <a:lnTo>
                    <a:pt x="569327" y="1484949"/>
                  </a:lnTo>
                  <a:lnTo>
                    <a:pt x="567106" y="1482404"/>
                  </a:lnTo>
                  <a:lnTo>
                    <a:pt x="565519" y="1479223"/>
                  </a:lnTo>
                  <a:lnTo>
                    <a:pt x="564250" y="1476360"/>
                  </a:lnTo>
                  <a:lnTo>
                    <a:pt x="563298" y="1473179"/>
                  </a:lnTo>
                  <a:lnTo>
                    <a:pt x="562347" y="1469998"/>
                  </a:lnTo>
                  <a:lnTo>
                    <a:pt x="562029" y="1466180"/>
                  </a:lnTo>
                  <a:lnTo>
                    <a:pt x="561712" y="1462999"/>
                  </a:lnTo>
                  <a:lnTo>
                    <a:pt x="561712" y="1425143"/>
                  </a:lnTo>
                  <a:lnTo>
                    <a:pt x="562029" y="1421007"/>
                  </a:lnTo>
                  <a:lnTo>
                    <a:pt x="562664" y="1417508"/>
                  </a:lnTo>
                  <a:lnTo>
                    <a:pt x="563616" y="1414009"/>
                  </a:lnTo>
                  <a:lnTo>
                    <a:pt x="564885" y="1410191"/>
                  </a:lnTo>
                  <a:lnTo>
                    <a:pt x="566154" y="1407010"/>
                  </a:lnTo>
                  <a:lnTo>
                    <a:pt x="568375" y="1403829"/>
                  </a:lnTo>
                  <a:lnTo>
                    <a:pt x="570596" y="1400966"/>
                  </a:lnTo>
                  <a:lnTo>
                    <a:pt x="572817" y="1398103"/>
                  </a:lnTo>
                  <a:lnTo>
                    <a:pt x="575673" y="1395558"/>
                  </a:lnTo>
                  <a:lnTo>
                    <a:pt x="578528" y="1393649"/>
                  </a:lnTo>
                  <a:lnTo>
                    <a:pt x="581701" y="1391741"/>
                  </a:lnTo>
                  <a:lnTo>
                    <a:pt x="584874" y="1390150"/>
                  </a:lnTo>
                  <a:lnTo>
                    <a:pt x="588364" y="1388878"/>
                  </a:lnTo>
                  <a:lnTo>
                    <a:pt x="592171" y="1387605"/>
                  </a:lnTo>
                  <a:lnTo>
                    <a:pt x="595979" y="1386969"/>
                  </a:lnTo>
                  <a:lnTo>
                    <a:pt x="599786" y="1386969"/>
                  </a:lnTo>
                  <a:lnTo>
                    <a:pt x="682597" y="1386969"/>
                  </a:lnTo>
                  <a:lnTo>
                    <a:pt x="686721" y="1386969"/>
                  </a:lnTo>
                  <a:lnTo>
                    <a:pt x="690529" y="1387605"/>
                  </a:lnTo>
                  <a:lnTo>
                    <a:pt x="694019" y="1388878"/>
                  </a:lnTo>
                  <a:lnTo>
                    <a:pt x="697826" y="1390150"/>
                  </a:lnTo>
                  <a:lnTo>
                    <a:pt x="700999" y="1391741"/>
                  </a:lnTo>
                  <a:lnTo>
                    <a:pt x="704172" y="1393649"/>
                  </a:lnTo>
                  <a:lnTo>
                    <a:pt x="707345" y="1395558"/>
                  </a:lnTo>
                  <a:lnTo>
                    <a:pt x="709883" y="1398103"/>
                  </a:lnTo>
                  <a:lnTo>
                    <a:pt x="712104" y="1400966"/>
                  </a:lnTo>
                  <a:lnTo>
                    <a:pt x="714325" y="1403829"/>
                  </a:lnTo>
                  <a:lnTo>
                    <a:pt x="716229" y="1407010"/>
                  </a:lnTo>
                  <a:lnTo>
                    <a:pt x="718132" y="1410191"/>
                  </a:lnTo>
                  <a:lnTo>
                    <a:pt x="719402" y="1414009"/>
                  </a:lnTo>
                  <a:lnTo>
                    <a:pt x="720353" y="1417508"/>
                  </a:lnTo>
                  <a:lnTo>
                    <a:pt x="720671" y="1421007"/>
                  </a:lnTo>
                  <a:lnTo>
                    <a:pt x="720988" y="1425143"/>
                  </a:lnTo>
                  <a:lnTo>
                    <a:pt x="720988" y="1462999"/>
                  </a:lnTo>
                  <a:lnTo>
                    <a:pt x="720988" y="1466180"/>
                  </a:lnTo>
                  <a:lnTo>
                    <a:pt x="720353" y="1469998"/>
                  </a:lnTo>
                  <a:lnTo>
                    <a:pt x="719719" y="1473179"/>
                  </a:lnTo>
                  <a:lnTo>
                    <a:pt x="718450" y="1476360"/>
                  </a:lnTo>
                  <a:lnTo>
                    <a:pt x="716863" y="1479223"/>
                  </a:lnTo>
                  <a:lnTo>
                    <a:pt x="715277" y="1482404"/>
                  </a:lnTo>
                  <a:lnTo>
                    <a:pt x="713373" y="1484949"/>
                  </a:lnTo>
                  <a:lnTo>
                    <a:pt x="711469" y="1487494"/>
                  </a:lnTo>
                  <a:lnTo>
                    <a:pt x="708931" y="1489721"/>
                  </a:lnTo>
                  <a:lnTo>
                    <a:pt x="706710" y="1491948"/>
                  </a:lnTo>
                  <a:lnTo>
                    <a:pt x="703537" y="1494175"/>
                  </a:lnTo>
                  <a:lnTo>
                    <a:pt x="700682" y="1495765"/>
                  </a:lnTo>
                  <a:lnTo>
                    <a:pt x="697826" y="1497038"/>
                  </a:lnTo>
                  <a:lnTo>
                    <a:pt x="694653" y="1498310"/>
                  </a:lnTo>
                  <a:lnTo>
                    <a:pt x="691163" y="1499264"/>
                  </a:lnTo>
                  <a:lnTo>
                    <a:pt x="687991" y="1499901"/>
                  </a:lnTo>
                  <a:lnTo>
                    <a:pt x="687991" y="1753123"/>
                  </a:lnTo>
                  <a:lnTo>
                    <a:pt x="695605" y="1749305"/>
                  </a:lnTo>
                  <a:lnTo>
                    <a:pt x="702586" y="1744215"/>
                  </a:lnTo>
                  <a:lnTo>
                    <a:pt x="709566" y="1739125"/>
                  </a:lnTo>
                  <a:lnTo>
                    <a:pt x="716229" y="1732763"/>
                  </a:lnTo>
                  <a:lnTo>
                    <a:pt x="722892" y="1726083"/>
                  </a:lnTo>
                  <a:lnTo>
                    <a:pt x="729237" y="1718766"/>
                  </a:lnTo>
                  <a:lnTo>
                    <a:pt x="734948" y="1710813"/>
                  </a:lnTo>
                  <a:lnTo>
                    <a:pt x="740977" y="1702224"/>
                  </a:lnTo>
                  <a:lnTo>
                    <a:pt x="746371" y="1692998"/>
                  </a:lnTo>
                  <a:lnTo>
                    <a:pt x="751447" y="1683137"/>
                  </a:lnTo>
                  <a:lnTo>
                    <a:pt x="756841" y="1672639"/>
                  </a:lnTo>
                  <a:lnTo>
                    <a:pt x="761600" y="1661505"/>
                  </a:lnTo>
                  <a:lnTo>
                    <a:pt x="766359" y="1650052"/>
                  </a:lnTo>
                  <a:lnTo>
                    <a:pt x="770801" y="1637646"/>
                  </a:lnTo>
                  <a:lnTo>
                    <a:pt x="774926" y="1624921"/>
                  </a:lnTo>
                  <a:lnTo>
                    <a:pt x="779051" y="1611560"/>
                  </a:lnTo>
                  <a:lnTo>
                    <a:pt x="782541" y="1597563"/>
                  </a:lnTo>
                  <a:lnTo>
                    <a:pt x="786031" y="1582611"/>
                  </a:lnTo>
                  <a:lnTo>
                    <a:pt x="789521" y="1567660"/>
                  </a:lnTo>
                  <a:lnTo>
                    <a:pt x="792377" y="1552072"/>
                  </a:lnTo>
                  <a:lnTo>
                    <a:pt x="795232" y="1535530"/>
                  </a:lnTo>
                  <a:lnTo>
                    <a:pt x="797770" y="1518988"/>
                  </a:lnTo>
                  <a:lnTo>
                    <a:pt x="800626" y="1501491"/>
                  </a:lnTo>
                  <a:lnTo>
                    <a:pt x="802530" y="1483677"/>
                  </a:lnTo>
                  <a:lnTo>
                    <a:pt x="804751" y="1464908"/>
                  </a:lnTo>
                  <a:lnTo>
                    <a:pt x="806337" y="1446139"/>
                  </a:lnTo>
                  <a:lnTo>
                    <a:pt x="807923" y="1426415"/>
                  </a:lnTo>
                  <a:lnTo>
                    <a:pt x="809193" y="1406374"/>
                  </a:lnTo>
                  <a:lnTo>
                    <a:pt x="810779" y="1385696"/>
                  </a:lnTo>
                  <a:lnTo>
                    <a:pt x="811731" y="1364382"/>
                  </a:lnTo>
                  <a:lnTo>
                    <a:pt x="812365" y="1343069"/>
                  </a:lnTo>
                  <a:lnTo>
                    <a:pt x="813000" y="1320800"/>
                  </a:lnTo>
                  <a:lnTo>
                    <a:pt x="840921" y="1322709"/>
                  </a:lnTo>
                  <a:lnTo>
                    <a:pt x="866621" y="1324300"/>
                  </a:lnTo>
                  <a:lnTo>
                    <a:pt x="909771" y="1327481"/>
                  </a:lnTo>
                  <a:lnTo>
                    <a:pt x="938644" y="1330026"/>
                  </a:lnTo>
                  <a:lnTo>
                    <a:pt x="948797" y="1330980"/>
                  </a:lnTo>
                  <a:lnTo>
                    <a:pt x="956729" y="1331298"/>
                  </a:lnTo>
                  <a:lnTo>
                    <a:pt x="964661" y="1331934"/>
                  </a:lnTo>
                  <a:lnTo>
                    <a:pt x="972593" y="1332889"/>
                  </a:lnTo>
                  <a:lnTo>
                    <a:pt x="980208" y="1334161"/>
                  </a:lnTo>
                  <a:lnTo>
                    <a:pt x="987823" y="1335752"/>
                  </a:lnTo>
                  <a:lnTo>
                    <a:pt x="995437" y="1337979"/>
                  </a:lnTo>
                  <a:lnTo>
                    <a:pt x="1002418" y="1340205"/>
                  </a:lnTo>
                  <a:lnTo>
                    <a:pt x="1009715" y="1343387"/>
                  </a:lnTo>
                  <a:lnTo>
                    <a:pt x="1016378" y="1346250"/>
                  </a:lnTo>
                  <a:lnTo>
                    <a:pt x="1023358" y="1349749"/>
                  </a:lnTo>
                  <a:lnTo>
                    <a:pt x="1030021" y="1353885"/>
                  </a:lnTo>
                  <a:lnTo>
                    <a:pt x="1036050" y="1357702"/>
                  </a:lnTo>
                  <a:lnTo>
                    <a:pt x="1042395" y="1361837"/>
                  </a:lnTo>
                  <a:lnTo>
                    <a:pt x="1048106" y="1366927"/>
                  </a:lnTo>
                  <a:lnTo>
                    <a:pt x="1053817" y="1371699"/>
                  </a:lnTo>
                  <a:lnTo>
                    <a:pt x="1059211" y="1377107"/>
                  </a:lnTo>
                  <a:lnTo>
                    <a:pt x="1064605" y="1382197"/>
                  </a:lnTo>
                  <a:lnTo>
                    <a:pt x="1069364" y="1388241"/>
                  </a:lnTo>
                  <a:lnTo>
                    <a:pt x="1073806" y="1393967"/>
                  </a:lnTo>
                  <a:lnTo>
                    <a:pt x="1078248" y="1400012"/>
                  </a:lnTo>
                  <a:lnTo>
                    <a:pt x="1082373" y="1406374"/>
                  </a:lnTo>
                  <a:lnTo>
                    <a:pt x="1085863" y="1413054"/>
                  </a:lnTo>
                  <a:lnTo>
                    <a:pt x="1089670" y="1419735"/>
                  </a:lnTo>
                  <a:lnTo>
                    <a:pt x="1092843" y="1426734"/>
                  </a:lnTo>
                  <a:lnTo>
                    <a:pt x="1095381" y="1433732"/>
                  </a:lnTo>
                  <a:lnTo>
                    <a:pt x="1097920" y="1441049"/>
                  </a:lnTo>
                  <a:lnTo>
                    <a:pt x="1100141" y="1448684"/>
                  </a:lnTo>
                  <a:lnTo>
                    <a:pt x="1101727" y="1456000"/>
                  </a:lnTo>
                  <a:lnTo>
                    <a:pt x="1103314" y="1463635"/>
                  </a:lnTo>
                  <a:lnTo>
                    <a:pt x="1104265" y="1471588"/>
                  </a:lnTo>
                  <a:lnTo>
                    <a:pt x="1104900" y="1479541"/>
                  </a:lnTo>
                  <a:lnTo>
                    <a:pt x="1104900" y="1487494"/>
                  </a:lnTo>
                  <a:lnTo>
                    <a:pt x="1104900" y="1686000"/>
                  </a:lnTo>
                  <a:lnTo>
                    <a:pt x="1104900" y="1690135"/>
                  </a:lnTo>
                  <a:lnTo>
                    <a:pt x="1104265" y="1693953"/>
                  </a:lnTo>
                  <a:lnTo>
                    <a:pt x="1103631" y="1697770"/>
                  </a:lnTo>
                  <a:lnTo>
                    <a:pt x="1102362" y="1701906"/>
                  </a:lnTo>
                  <a:lnTo>
                    <a:pt x="1101093" y="1705405"/>
                  </a:lnTo>
                  <a:lnTo>
                    <a:pt x="1099189" y="1709222"/>
                  </a:lnTo>
                  <a:lnTo>
                    <a:pt x="1096968" y="1713040"/>
                  </a:lnTo>
                  <a:lnTo>
                    <a:pt x="1094430" y="1716221"/>
                  </a:lnTo>
                  <a:lnTo>
                    <a:pt x="1091891" y="1719720"/>
                  </a:lnTo>
                  <a:lnTo>
                    <a:pt x="1089036" y="1722901"/>
                  </a:lnTo>
                  <a:lnTo>
                    <a:pt x="1085546" y="1726719"/>
                  </a:lnTo>
                  <a:lnTo>
                    <a:pt x="1082056" y="1729900"/>
                  </a:lnTo>
                  <a:lnTo>
                    <a:pt x="1078248" y="1732763"/>
                  </a:lnTo>
                  <a:lnTo>
                    <a:pt x="1074124" y="1736262"/>
                  </a:lnTo>
                  <a:lnTo>
                    <a:pt x="1069682" y="1739125"/>
                  </a:lnTo>
                  <a:lnTo>
                    <a:pt x="1065240" y="1741989"/>
                  </a:lnTo>
                  <a:lnTo>
                    <a:pt x="1055404" y="1748033"/>
                  </a:lnTo>
                  <a:lnTo>
                    <a:pt x="1044299" y="1753441"/>
                  </a:lnTo>
                  <a:lnTo>
                    <a:pt x="1032560" y="1758531"/>
                  </a:lnTo>
                  <a:lnTo>
                    <a:pt x="1019868" y="1763939"/>
                  </a:lnTo>
                  <a:lnTo>
                    <a:pt x="1005908" y="1768392"/>
                  </a:lnTo>
                  <a:lnTo>
                    <a:pt x="991630" y="1773164"/>
                  </a:lnTo>
                  <a:lnTo>
                    <a:pt x="976718" y="1777300"/>
                  </a:lnTo>
                  <a:lnTo>
                    <a:pt x="960854" y="1781117"/>
                  </a:lnTo>
                  <a:lnTo>
                    <a:pt x="944038" y="1784934"/>
                  </a:lnTo>
                  <a:lnTo>
                    <a:pt x="927222" y="1788434"/>
                  </a:lnTo>
                  <a:lnTo>
                    <a:pt x="909454" y="1791615"/>
                  </a:lnTo>
                  <a:lnTo>
                    <a:pt x="891369" y="1794796"/>
                  </a:lnTo>
                  <a:lnTo>
                    <a:pt x="872332" y="1797341"/>
                  </a:lnTo>
                  <a:lnTo>
                    <a:pt x="853295" y="1799886"/>
                  </a:lnTo>
                  <a:lnTo>
                    <a:pt x="833941" y="1801795"/>
                  </a:lnTo>
                  <a:lnTo>
                    <a:pt x="813952" y="1804022"/>
                  </a:lnTo>
                  <a:lnTo>
                    <a:pt x="793328" y="1805930"/>
                  </a:lnTo>
                  <a:lnTo>
                    <a:pt x="773022" y="1807203"/>
                  </a:lnTo>
                  <a:lnTo>
                    <a:pt x="752399" y="1808475"/>
                  </a:lnTo>
                  <a:lnTo>
                    <a:pt x="731458" y="1809748"/>
                  </a:lnTo>
                  <a:lnTo>
                    <a:pt x="710200" y="1810384"/>
                  </a:lnTo>
                  <a:lnTo>
                    <a:pt x="688942" y="1811020"/>
                  </a:lnTo>
                  <a:lnTo>
                    <a:pt x="667684" y="1811338"/>
                  </a:lnTo>
                  <a:lnTo>
                    <a:pt x="646427" y="1811338"/>
                  </a:lnTo>
                  <a:lnTo>
                    <a:pt x="625486" y="1811338"/>
                  </a:lnTo>
                  <a:lnTo>
                    <a:pt x="603911" y="1811020"/>
                  </a:lnTo>
                  <a:lnTo>
                    <a:pt x="582653" y="1810384"/>
                  </a:lnTo>
                  <a:lnTo>
                    <a:pt x="561395" y="1809748"/>
                  </a:lnTo>
                  <a:lnTo>
                    <a:pt x="540137" y="1808475"/>
                  </a:lnTo>
                  <a:lnTo>
                    <a:pt x="518879" y="1807203"/>
                  </a:lnTo>
                  <a:lnTo>
                    <a:pt x="498573" y="1805930"/>
                  </a:lnTo>
                  <a:lnTo>
                    <a:pt x="477632" y="1804022"/>
                  </a:lnTo>
                  <a:lnTo>
                    <a:pt x="457326" y="1801795"/>
                  </a:lnTo>
                  <a:lnTo>
                    <a:pt x="437337" y="1799886"/>
                  </a:lnTo>
                  <a:lnTo>
                    <a:pt x="417983" y="1797341"/>
                  </a:lnTo>
                  <a:lnTo>
                    <a:pt x="398629" y="1794796"/>
                  </a:lnTo>
                  <a:lnTo>
                    <a:pt x="379909" y="1791615"/>
                  </a:lnTo>
                  <a:lnTo>
                    <a:pt x="361824" y="1788434"/>
                  </a:lnTo>
                  <a:lnTo>
                    <a:pt x="344056" y="1784934"/>
                  </a:lnTo>
                  <a:lnTo>
                    <a:pt x="327240" y="1781117"/>
                  </a:lnTo>
                  <a:lnTo>
                    <a:pt x="310741" y="1777300"/>
                  </a:lnTo>
                  <a:lnTo>
                    <a:pt x="295195" y="1773164"/>
                  </a:lnTo>
                  <a:lnTo>
                    <a:pt x="280600" y="1768392"/>
                  </a:lnTo>
                  <a:lnTo>
                    <a:pt x="266322" y="1763939"/>
                  </a:lnTo>
                  <a:lnTo>
                    <a:pt x="252996" y="1758531"/>
                  </a:lnTo>
                  <a:lnTo>
                    <a:pt x="240622" y="1753441"/>
                  </a:lnTo>
                  <a:lnTo>
                    <a:pt x="229517" y="1748033"/>
                  </a:lnTo>
                  <a:lnTo>
                    <a:pt x="219047" y="1741989"/>
                  </a:lnTo>
                  <a:lnTo>
                    <a:pt x="214288" y="1739125"/>
                  </a:lnTo>
                  <a:lnTo>
                    <a:pt x="209846" y="1736262"/>
                  </a:lnTo>
                  <a:lnTo>
                    <a:pt x="205404" y="1732763"/>
                  </a:lnTo>
                  <a:lnTo>
                    <a:pt x="201596" y="1729900"/>
                  </a:lnTo>
                  <a:lnTo>
                    <a:pt x="198106" y="1726719"/>
                  </a:lnTo>
                  <a:lnTo>
                    <a:pt x="194299" y="1722901"/>
                  </a:lnTo>
                  <a:lnTo>
                    <a:pt x="191443" y="1719720"/>
                  </a:lnTo>
                  <a:lnTo>
                    <a:pt x="188588" y="1716221"/>
                  </a:lnTo>
                  <a:lnTo>
                    <a:pt x="186367" y="1713040"/>
                  </a:lnTo>
                  <a:lnTo>
                    <a:pt x="183828" y="1709222"/>
                  </a:lnTo>
                  <a:lnTo>
                    <a:pt x="181925" y="1705405"/>
                  </a:lnTo>
                  <a:lnTo>
                    <a:pt x="180338" y="1701906"/>
                  </a:lnTo>
                  <a:lnTo>
                    <a:pt x="179386" y="1697770"/>
                  </a:lnTo>
                  <a:lnTo>
                    <a:pt x="178435" y="1693953"/>
                  </a:lnTo>
                  <a:lnTo>
                    <a:pt x="177800" y="1690135"/>
                  </a:lnTo>
                  <a:lnTo>
                    <a:pt x="177800" y="1686000"/>
                  </a:lnTo>
                  <a:lnTo>
                    <a:pt x="177800" y="1487494"/>
                  </a:lnTo>
                  <a:lnTo>
                    <a:pt x="178117" y="1479541"/>
                  </a:lnTo>
                  <a:lnTo>
                    <a:pt x="178435" y="1471588"/>
                  </a:lnTo>
                  <a:lnTo>
                    <a:pt x="179386" y="1463635"/>
                  </a:lnTo>
                  <a:lnTo>
                    <a:pt x="180973" y="1456000"/>
                  </a:lnTo>
                  <a:lnTo>
                    <a:pt x="182559" y="1448684"/>
                  </a:lnTo>
                  <a:lnTo>
                    <a:pt x="184463" y="1441049"/>
                  </a:lnTo>
                  <a:lnTo>
                    <a:pt x="187318" y="1433732"/>
                  </a:lnTo>
                  <a:lnTo>
                    <a:pt x="190174" y="1426734"/>
                  </a:lnTo>
                  <a:lnTo>
                    <a:pt x="193030" y="1419735"/>
                  </a:lnTo>
                  <a:lnTo>
                    <a:pt x="196520" y="1413054"/>
                  </a:lnTo>
                  <a:lnTo>
                    <a:pt x="200327" y="1406374"/>
                  </a:lnTo>
                  <a:lnTo>
                    <a:pt x="204452" y="1400012"/>
                  </a:lnTo>
                  <a:lnTo>
                    <a:pt x="208576" y="1393967"/>
                  </a:lnTo>
                  <a:lnTo>
                    <a:pt x="213336" y="1388241"/>
                  </a:lnTo>
                  <a:lnTo>
                    <a:pt x="218095" y="1382197"/>
                  </a:lnTo>
                  <a:lnTo>
                    <a:pt x="223489" y="1377107"/>
                  </a:lnTo>
                  <a:lnTo>
                    <a:pt x="228883" y="1371699"/>
                  </a:lnTo>
                  <a:lnTo>
                    <a:pt x="234594" y="1366927"/>
                  </a:lnTo>
                  <a:lnTo>
                    <a:pt x="240305" y="1361837"/>
                  </a:lnTo>
                  <a:lnTo>
                    <a:pt x="246650" y="1357702"/>
                  </a:lnTo>
                  <a:lnTo>
                    <a:pt x="252679" y="1353885"/>
                  </a:lnTo>
                  <a:lnTo>
                    <a:pt x="259659" y="1349749"/>
                  </a:lnTo>
                  <a:lnTo>
                    <a:pt x="266005" y="1346250"/>
                  </a:lnTo>
                  <a:lnTo>
                    <a:pt x="272985" y="1343387"/>
                  </a:lnTo>
                  <a:lnTo>
                    <a:pt x="280282" y="1340205"/>
                  </a:lnTo>
                  <a:lnTo>
                    <a:pt x="287263" y="1337979"/>
                  </a:lnTo>
                  <a:lnTo>
                    <a:pt x="294877" y="1335752"/>
                  </a:lnTo>
                  <a:lnTo>
                    <a:pt x="302492" y="1334161"/>
                  </a:lnTo>
                  <a:lnTo>
                    <a:pt x="310107" y="1332889"/>
                  </a:lnTo>
                  <a:lnTo>
                    <a:pt x="318039" y="1331934"/>
                  </a:lnTo>
                  <a:lnTo>
                    <a:pt x="325971" y="1331298"/>
                  </a:lnTo>
                  <a:lnTo>
                    <a:pt x="333903" y="1330980"/>
                  </a:lnTo>
                  <a:lnTo>
                    <a:pt x="344056" y="1330026"/>
                  </a:lnTo>
                  <a:lnTo>
                    <a:pt x="372929" y="1327481"/>
                  </a:lnTo>
                  <a:lnTo>
                    <a:pt x="415762" y="1324300"/>
                  </a:lnTo>
                  <a:lnTo>
                    <a:pt x="441779" y="1322709"/>
                  </a:lnTo>
                  <a:lnTo>
                    <a:pt x="470017" y="1320800"/>
                  </a:lnTo>
                  <a:close/>
                  <a:moveTo>
                    <a:pt x="1004887" y="995363"/>
                  </a:moveTo>
                  <a:lnTo>
                    <a:pt x="1176337" y="995363"/>
                  </a:lnTo>
                  <a:lnTo>
                    <a:pt x="1176337" y="1265238"/>
                  </a:lnTo>
                  <a:lnTo>
                    <a:pt x="1004887" y="1265238"/>
                  </a:lnTo>
                  <a:lnTo>
                    <a:pt x="1004887" y="995363"/>
                  </a:lnTo>
                  <a:close/>
                  <a:moveTo>
                    <a:pt x="493561" y="847408"/>
                  </a:moveTo>
                  <a:lnTo>
                    <a:pt x="491024" y="847726"/>
                  </a:lnTo>
                  <a:lnTo>
                    <a:pt x="488804" y="848043"/>
                  </a:lnTo>
                  <a:lnTo>
                    <a:pt x="485950" y="848996"/>
                  </a:lnTo>
                  <a:lnTo>
                    <a:pt x="483730" y="849948"/>
                  </a:lnTo>
                  <a:lnTo>
                    <a:pt x="481510" y="851218"/>
                  </a:lnTo>
                  <a:lnTo>
                    <a:pt x="479290" y="852806"/>
                  </a:lnTo>
                  <a:lnTo>
                    <a:pt x="475167" y="856933"/>
                  </a:lnTo>
                  <a:lnTo>
                    <a:pt x="470727" y="861061"/>
                  </a:lnTo>
                  <a:lnTo>
                    <a:pt x="466604" y="865823"/>
                  </a:lnTo>
                  <a:lnTo>
                    <a:pt x="462482" y="871221"/>
                  </a:lnTo>
                  <a:lnTo>
                    <a:pt x="454553" y="882651"/>
                  </a:lnTo>
                  <a:lnTo>
                    <a:pt x="448527" y="890906"/>
                  </a:lnTo>
                  <a:lnTo>
                    <a:pt x="442819" y="899478"/>
                  </a:lnTo>
                  <a:lnTo>
                    <a:pt x="436793" y="908368"/>
                  </a:lnTo>
                  <a:lnTo>
                    <a:pt x="431402" y="917893"/>
                  </a:lnTo>
                  <a:lnTo>
                    <a:pt x="429499" y="926783"/>
                  </a:lnTo>
                  <a:lnTo>
                    <a:pt x="427596" y="935673"/>
                  </a:lnTo>
                  <a:lnTo>
                    <a:pt x="426010" y="945198"/>
                  </a:lnTo>
                  <a:lnTo>
                    <a:pt x="424742" y="954406"/>
                  </a:lnTo>
                  <a:lnTo>
                    <a:pt x="423790" y="963931"/>
                  </a:lnTo>
                  <a:lnTo>
                    <a:pt x="423156" y="973773"/>
                  </a:lnTo>
                  <a:lnTo>
                    <a:pt x="422839" y="982981"/>
                  </a:lnTo>
                  <a:lnTo>
                    <a:pt x="422839" y="992823"/>
                  </a:lnTo>
                  <a:lnTo>
                    <a:pt x="423156" y="1007111"/>
                  </a:lnTo>
                  <a:lnTo>
                    <a:pt x="424107" y="1020764"/>
                  </a:lnTo>
                  <a:lnTo>
                    <a:pt x="426010" y="1034099"/>
                  </a:lnTo>
                  <a:lnTo>
                    <a:pt x="428547" y="1047434"/>
                  </a:lnTo>
                  <a:lnTo>
                    <a:pt x="432036" y="1060769"/>
                  </a:lnTo>
                  <a:lnTo>
                    <a:pt x="435525" y="1073469"/>
                  </a:lnTo>
                  <a:lnTo>
                    <a:pt x="439965" y="1086169"/>
                  </a:lnTo>
                  <a:lnTo>
                    <a:pt x="445039" y="1098551"/>
                  </a:lnTo>
                  <a:lnTo>
                    <a:pt x="450430" y="1110934"/>
                  </a:lnTo>
                  <a:lnTo>
                    <a:pt x="456456" y="1122999"/>
                  </a:lnTo>
                  <a:lnTo>
                    <a:pt x="462799" y="1134429"/>
                  </a:lnTo>
                  <a:lnTo>
                    <a:pt x="469459" y="1145541"/>
                  </a:lnTo>
                  <a:lnTo>
                    <a:pt x="477070" y="1156019"/>
                  </a:lnTo>
                  <a:lnTo>
                    <a:pt x="484364" y="1166496"/>
                  </a:lnTo>
                  <a:lnTo>
                    <a:pt x="492293" y="1176656"/>
                  </a:lnTo>
                  <a:lnTo>
                    <a:pt x="500539" y="1186181"/>
                  </a:lnTo>
                  <a:lnTo>
                    <a:pt x="508784" y="1195389"/>
                  </a:lnTo>
                  <a:lnTo>
                    <a:pt x="517347" y="1204279"/>
                  </a:lnTo>
                  <a:lnTo>
                    <a:pt x="526227" y="1212216"/>
                  </a:lnTo>
                  <a:lnTo>
                    <a:pt x="535107" y="1220154"/>
                  </a:lnTo>
                  <a:lnTo>
                    <a:pt x="543987" y="1227456"/>
                  </a:lnTo>
                  <a:lnTo>
                    <a:pt x="553184" y="1234124"/>
                  </a:lnTo>
                  <a:lnTo>
                    <a:pt x="562381" y="1240474"/>
                  </a:lnTo>
                  <a:lnTo>
                    <a:pt x="571578" y="1245871"/>
                  </a:lnTo>
                  <a:lnTo>
                    <a:pt x="580775" y="1250951"/>
                  </a:lnTo>
                  <a:lnTo>
                    <a:pt x="589655" y="1255079"/>
                  </a:lnTo>
                  <a:lnTo>
                    <a:pt x="598853" y="1258889"/>
                  </a:lnTo>
                  <a:lnTo>
                    <a:pt x="607732" y="1262381"/>
                  </a:lnTo>
                  <a:lnTo>
                    <a:pt x="616612" y="1264604"/>
                  </a:lnTo>
                  <a:lnTo>
                    <a:pt x="624858" y="1266509"/>
                  </a:lnTo>
                  <a:lnTo>
                    <a:pt x="633421" y="1267461"/>
                  </a:lnTo>
                  <a:lnTo>
                    <a:pt x="641349" y="1267779"/>
                  </a:lnTo>
                  <a:lnTo>
                    <a:pt x="649595" y="1267461"/>
                  </a:lnTo>
                  <a:lnTo>
                    <a:pt x="657524" y="1266509"/>
                  </a:lnTo>
                  <a:lnTo>
                    <a:pt x="666404" y="1264604"/>
                  </a:lnTo>
                  <a:lnTo>
                    <a:pt x="674967" y="1262381"/>
                  </a:lnTo>
                  <a:lnTo>
                    <a:pt x="684164" y="1258889"/>
                  </a:lnTo>
                  <a:lnTo>
                    <a:pt x="692726" y="1255079"/>
                  </a:lnTo>
                  <a:lnTo>
                    <a:pt x="701924" y="1250951"/>
                  </a:lnTo>
                  <a:lnTo>
                    <a:pt x="711121" y="1245871"/>
                  </a:lnTo>
                  <a:lnTo>
                    <a:pt x="720318" y="1240474"/>
                  </a:lnTo>
                  <a:lnTo>
                    <a:pt x="729515" y="1234124"/>
                  </a:lnTo>
                  <a:lnTo>
                    <a:pt x="738395" y="1227456"/>
                  </a:lnTo>
                  <a:lnTo>
                    <a:pt x="747592" y="1220154"/>
                  </a:lnTo>
                  <a:lnTo>
                    <a:pt x="756472" y="1212216"/>
                  </a:lnTo>
                  <a:lnTo>
                    <a:pt x="765352" y="1204279"/>
                  </a:lnTo>
                  <a:lnTo>
                    <a:pt x="773915" y="1195389"/>
                  </a:lnTo>
                  <a:lnTo>
                    <a:pt x="782160" y="1186181"/>
                  </a:lnTo>
                  <a:lnTo>
                    <a:pt x="790406" y="1176656"/>
                  </a:lnTo>
                  <a:lnTo>
                    <a:pt x="798652" y="1166496"/>
                  </a:lnTo>
                  <a:lnTo>
                    <a:pt x="805946" y="1156019"/>
                  </a:lnTo>
                  <a:lnTo>
                    <a:pt x="813240" y="1145541"/>
                  </a:lnTo>
                  <a:lnTo>
                    <a:pt x="819900" y="1134429"/>
                  </a:lnTo>
                  <a:lnTo>
                    <a:pt x="826243" y="1122999"/>
                  </a:lnTo>
                  <a:lnTo>
                    <a:pt x="831952" y="1110934"/>
                  </a:lnTo>
                  <a:lnTo>
                    <a:pt x="837660" y="1098551"/>
                  </a:lnTo>
                  <a:lnTo>
                    <a:pt x="842417" y="1086169"/>
                  </a:lnTo>
                  <a:lnTo>
                    <a:pt x="847174" y="1073469"/>
                  </a:lnTo>
                  <a:lnTo>
                    <a:pt x="850980" y="1060769"/>
                  </a:lnTo>
                  <a:lnTo>
                    <a:pt x="853834" y="1047434"/>
                  </a:lnTo>
                  <a:lnTo>
                    <a:pt x="856689" y="1034099"/>
                  </a:lnTo>
                  <a:lnTo>
                    <a:pt x="858592" y="1020764"/>
                  </a:lnTo>
                  <a:lnTo>
                    <a:pt x="859543" y="1007111"/>
                  </a:lnTo>
                  <a:lnTo>
                    <a:pt x="860177" y="992823"/>
                  </a:lnTo>
                  <a:lnTo>
                    <a:pt x="859860" y="984886"/>
                  </a:lnTo>
                  <a:lnTo>
                    <a:pt x="859543" y="976313"/>
                  </a:lnTo>
                  <a:lnTo>
                    <a:pt x="837343" y="975361"/>
                  </a:lnTo>
                  <a:lnTo>
                    <a:pt x="814509" y="973773"/>
                  </a:lnTo>
                  <a:lnTo>
                    <a:pt x="791040" y="970916"/>
                  </a:lnTo>
                  <a:lnTo>
                    <a:pt x="767255" y="968058"/>
                  </a:lnTo>
                  <a:lnTo>
                    <a:pt x="743469" y="964566"/>
                  </a:lnTo>
                  <a:lnTo>
                    <a:pt x="719366" y="960438"/>
                  </a:lnTo>
                  <a:lnTo>
                    <a:pt x="695898" y="955041"/>
                  </a:lnTo>
                  <a:lnTo>
                    <a:pt x="684481" y="952501"/>
                  </a:lnTo>
                  <a:lnTo>
                    <a:pt x="673064" y="949643"/>
                  </a:lnTo>
                  <a:lnTo>
                    <a:pt x="661964" y="946468"/>
                  </a:lnTo>
                  <a:lnTo>
                    <a:pt x="651181" y="943293"/>
                  </a:lnTo>
                  <a:lnTo>
                    <a:pt x="640398" y="940118"/>
                  </a:lnTo>
                  <a:lnTo>
                    <a:pt x="629932" y="936308"/>
                  </a:lnTo>
                  <a:lnTo>
                    <a:pt x="620101" y="932816"/>
                  </a:lnTo>
                  <a:lnTo>
                    <a:pt x="610270" y="929006"/>
                  </a:lnTo>
                  <a:lnTo>
                    <a:pt x="601073" y="924878"/>
                  </a:lnTo>
                  <a:lnTo>
                    <a:pt x="592510" y="921068"/>
                  </a:lnTo>
                  <a:lnTo>
                    <a:pt x="583947" y="916941"/>
                  </a:lnTo>
                  <a:lnTo>
                    <a:pt x="576018" y="912178"/>
                  </a:lnTo>
                  <a:lnTo>
                    <a:pt x="568724" y="907733"/>
                  </a:lnTo>
                  <a:lnTo>
                    <a:pt x="561747" y="903288"/>
                  </a:lnTo>
                  <a:lnTo>
                    <a:pt x="555404" y="898208"/>
                  </a:lnTo>
                  <a:lnTo>
                    <a:pt x="550013" y="893128"/>
                  </a:lnTo>
                  <a:lnTo>
                    <a:pt x="544938" y="887731"/>
                  </a:lnTo>
                  <a:lnTo>
                    <a:pt x="540498" y="882651"/>
                  </a:lnTo>
                  <a:lnTo>
                    <a:pt x="536376" y="876936"/>
                  </a:lnTo>
                  <a:lnTo>
                    <a:pt x="532253" y="872173"/>
                  </a:lnTo>
                  <a:lnTo>
                    <a:pt x="528447" y="867728"/>
                  </a:lnTo>
                  <a:lnTo>
                    <a:pt x="524641" y="863601"/>
                  </a:lnTo>
                  <a:lnTo>
                    <a:pt x="520836" y="860426"/>
                  </a:lnTo>
                  <a:lnTo>
                    <a:pt x="517347" y="857251"/>
                  </a:lnTo>
                  <a:lnTo>
                    <a:pt x="514176" y="854393"/>
                  </a:lnTo>
                  <a:lnTo>
                    <a:pt x="511004" y="852488"/>
                  </a:lnTo>
                  <a:lnTo>
                    <a:pt x="507833" y="850583"/>
                  </a:lnTo>
                  <a:lnTo>
                    <a:pt x="504661" y="849313"/>
                  </a:lnTo>
                  <a:lnTo>
                    <a:pt x="501807" y="848361"/>
                  </a:lnTo>
                  <a:lnTo>
                    <a:pt x="499270" y="847726"/>
                  </a:lnTo>
                  <a:lnTo>
                    <a:pt x="496099" y="847408"/>
                  </a:lnTo>
                  <a:lnTo>
                    <a:pt x="493561" y="847408"/>
                  </a:lnTo>
                  <a:close/>
                  <a:moveTo>
                    <a:pt x="1304925" y="828675"/>
                  </a:moveTo>
                  <a:lnTo>
                    <a:pt x="1476375" y="828675"/>
                  </a:lnTo>
                  <a:lnTo>
                    <a:pt x="1476375" y="1252538"/>
                  </a:lnTo>
                  <a:lnTo>
                    <a:pt x="1304925" y="1252538"/>
                  </a:lnTo>
                  <a:lnTo>
                    <a:pt x="1304925" y="828675"/>
                  </a:lnTo>
                  <a:close/>
                  <a:moveTo>
                    <a:pt x="634055" y="655638"/>
                  </a:moveTo>
                  <a:lnTo>
                    <a:pt x="641349" y="655638"/>
                  </a:lnTo>
                  <a:lnTo>
                    <a:pt x="648644" y="655638"/>
                  </a:lnTo>
                  <a:lnTo>
                    <a:pt x="655938" y="655956"/>
                  </a:lnTo>
                  <a:lnTo>
                    <a:pt x="662915" y="656591"/>
                  </a:lnTo>
                  <a:lnTo>
                    <a:pt x="669892" y="657226"/>
                  </a:lnTo>
                  <a:lnTo>
                    <a:pt x="677187" y="658178"/>
                  </a:lnTo>
                  <a:lnTo>
                    <a:pt x="684164" y="659766"/>
                  </a:lnTo>
                  <a:lnTo>
                    <a:pt x="691141" y="661036"/>
                  </a:lnTo>
                  <a:lnTo>
                    <a:pt x="698118" y="662623"/>
                  </a:lnTo>
                  <a:lnTo>
                    <a:pt x="704778" y="664211"/>
                  </a:lnTo>
                  <a:lnTo>
                    <a:pt x="711438" y="666433"/>
                  </a:lnTo>
                  <a:lnTo>
                    <a:pt x="718415" y="668338"/>
                  </a:lnTo>
                  <a:lnTo>
                    <a:pt x="724758" y="670878"/>
                  </a:lnTo>
                  <a:lnTo>
                    <a:pt x="731418" y="673418"/>
                  </a:lnTo>
                  <a:lnTo>
                    <a:pt x="737761" y="676276"/>
                  </a:lnTo>
                  <a:lnTo>
                    <a:pt x="744421" y="679133"/>
                  </a:lnTo>
                  <a:lnTo>
                    <a:pt x="750446" y="682308"/>
                  </a:lnTo>
                  <a:lnTo>
                    <a:pt x="763132" y="688976"/>
                  </a:lnTo>
                  <a:lnTo>
                    <a:pt x="775500" y="696596"/>
                  </a:lnTo>
                  <a:lnTo>
                    <a:pt x="787235" y="704533"/>
                  </a:lnTo>
                  <a:lnTo>
                    <a:pt x="798652" y="713423"/>
                  </a:lnTo>
                  <a:lnTo>
                    <a:pt x="809435" y="722631"/>
                  </a:lnTo>
                  <a:lnTo>
                    <a:pt x="819900" y="732791"/>
                  </a:lnTo>
                  <a:lnTo>
                    <a:pt x="830049" y="743586"/>
                  </a:lnTo>
                  <a:lnTo>
                    <a:pt x="839880" y="754698"/>
                  </a:lnTo>
                  <a:lnTo>
                    <a:pt x="849394" y="766446"/>
                  </a:lnTo>
                  <a:lnTo>
                    <a:pt x="858274" y="778511"/>
                  </a:lnTo>
                  <a:lnTo>
                    <a:pt x="866520" y="791211"/>
                  </a:lnTo>
                  <a:lnTo>
                    <a:pt x="874449" y="804546"/>
                  </a:lnTo>
                  <a:lnTo>
                    <a:pt x="881743" y="818198"/>
                  </a:lnTo>
                  <a:lnTo>
                    <a:pt x="888403" y="832168"/>
                  </a:lnTo>
                  <a:lnTo>
                    <a:pt x="894746" y="847091"/>
                  </a:lnTo>
                  <a:lnTo>
                    <a:pt x="900137" y="861696"/>
                  </a:lnTo>
                  <a:lnTo>
                    <a:pt x="905529" y="876936"/>
                  </a:lnTo>
                  <a:lnTo>
                    <a:pt x="909651" y="892811"/>
                  </a:lnTo>
                  <a:lnTo>
                    <a:pt x="913457" y="908686"/>
                  </a:lnTo>
                  <a:lnTo>
                    <a:pt x="916946" y="924878"/>
                  </a:lnTo>
                  <a:lnTo>
                    <a:pt x="919166" y="941706"/>
                  </a:lnTo>
                  <a:lnTo>
                    <a:pt x="921068" y="958533"/>
                  </a:lnTo>
                  <a:lnTo>
                    <a:pt x="922020" y="975678"/>
                  </a:lnTo>
                  <a:lnTo>
                    <a:pt x="922337" y="992823"/>
                  </a:lnTo>
                  <a:lnTo>
                    <a:pt x="922337" y="1002031"/>
                  </a:lnTo>
                  <a:lnTo>
                    <a:pt x="922020" y="1010921"/>
                  </a:lnTo>
                  <a:lnTo>
                    <a:pt x="921386" y="1019811"/>
                  </a:lnTo>
                  <a:lnTo>
                    <a:pt x="920434" y="1028384"/>
                  </a:lnTo>
                  <a:lnTo>
                    <a:pt x="919483" y="1037274"/>
                  </a:lnTo>
                  <a:lnTo>
                    <a:pt x="918214" y="1045846"/>
                  </a:lnTo>
                  <a:lnTo>
                    <a:pt x="916628" y="1054419"/>
                  </a:lnTo>
                  <a:lnTo>
                    <a:pt x="915043" y="1062674"/>
                  </a:lnTo>
                  <a:lnTo>
                    <a:pt x="912823" y="1070929"/>
                  </a:lnTo>
                  <a:lnTo>
                    <a:pt x="910603" y="1079501"/>
                  </a:lnTo>
                  <a:lnTo>
                    <a:pt x="908383" y="1087756"/>
                  </a:lnTo>
                  <a:lnTo>
                    <a:pt x="906163" y="1095694"/>
                  </a:lnTo>
                  <a:lnTo>
                    <a:pt x="903309" y="1103631"/>
                  </a:lnTo>
                  <a:lnTo>
                    <a:pt x="900137" y="1111569"/>
                  </a:lnTo>
                  <a:lnTo>
                    <a:pt x="897283" y="1119189"/>
                  </a:lnTo>
                  <a:lnTo>
                    <a:pt x="894111" y="1126809"/>
                  </a:lnTo>
                  <a:lnTo>
                    <a:pt x="887134" y="1141731"/>
                  </a:lnTo>
                  <a:lnTo>
                    <a:pt x="879523" y="1156336"/>
                  </a:lnTo>
                  <a:lnTo>
                    <a:pt x="871277" y="1170624"/>
                  </a:lnTo>
                  <a:lnTo>
                    <a:pt x="862714" y="1184276"/>
                  </a:lnTo>
                  <a:lnTo>
                    <a:pt x="853517" y="1197611"/>
                  </a:lnTo>
                  <a:lnTo>
                    <a:pt x="843686" y="1209994"/>
                  </a:lnTo>
                  <a:lnTo>
                    <a:pt x="833854" y="1222376"/>
                  </a:lnTo>
                  <a:lnTo>
                    <a:pt x="823389" y="1233806"/>
                  </a:lnTo>
                  <a:lnTo>
                    <a:pt x="812606" y="1244919"/>
                  </a:lnTo>
                  <a:lnTo>
                    <a:pt x="801823" y="1255396"/>
                  </a:lnTo>
                  <a:lnTo>
                    <a:pt x="790406" y="1265239"/>
                  </a:lnTo>
                  <a:lnTo>
                    <a:pt x="778989" y="1274446"/>
                  </a:lnTo>
                  <a:lnTo>
                    <a:pt x="767255" y="1282701"/>
                  </a:lnTo>
                  <a:lnTo>
                    <a:pt x="755521" y="1290956"/>
                  </a:lnTo>
                  <a:lnTo>
                    <a:pt x="743786" y="1298259"/>
                  </a:lnTo>
                  <a:lnTo>
                    <a:pt x="732052" y="1304609"/>
                  </a:lnTo>
                  <a:lnTo>
                    <a:pt x="720318" y="1310641"/>
                  </a:lnTo>
                  <a:lnTo>
                    <a:pt x="708584" y="1315721"/>
                  </a:lnTo>
                  <a:lnTo>
                    <a:pt x="696849" y="1320166"/>
                  </a:lnTo>
                  <a:lnTo>
                    <a:pt x="685432" y="1323659"/>
                  </a:lnTo>
                  <a:lnTo>
                    <a:pt x="674015" y="1326516"/>
                  </a:lnTo>
                  <a:lnTo>
                    <a:pt x="662915" y="1328421"/>
                  </a:lnTo>
                  <a:lnTo>
                    <a:pt x="657207" y="1329374"/>
                  </a:lnTo>
                  <a:lnTo>
                    <a:pt x="652132" y="1329691"/>
                  </a:lnTo>
                  <a:lnTo>
                    <a:pt x="646424" y="1330009"/>
                  </a:lnTo>
                  <a:lnTo>
                    <a:pt x="641349" y="1330326"/>
                  </a:lnTo>
                  <a:lnTo>
                    <a:pt x="635958" y="1330009"/>
                  </a:lnTo>
                  <a:lnTo>
                    <a:pt x="630884" y="1329691"/>
                  </a:lnTo>
                  <a:lnTo>
                    <a:pt x="625492" y="1329374"/>
                  </a:lnTo>
                  <a:lnTo>
                    <a:pt x="620101" y="1328421"/>
                  </a:lnTo>
                  <a:lnTo>
                    <a:pt x="609001" y="1326516"/>
                  </a:lnTo>
                  <a:lnTo>
                    <a:pt x="597584" y="1323659"/>
                  </a:lnTo>
                  <a:lnTo>
                    <a:pt x="585850" y="1320166"/>
                  </a:lnTo>
                  <a:lnTo>
                    <a:pt x="574433" y="1315721"/>
                  </a:lnTo>
                  <a:lnTo>
                    <a:pt x="562698" y="1310641"/>
                  </a:lnTo>
                  <a:lnTo>
                    <a:pt x="550647" y="1304609"/>
                  </a:lnTo>
                  <a:lnTo>
                    <a:pt x="538913" y="1298259"/>
                  </a:lnTo>
                  <a:lnTo>
                    <a:pt x="527179" y="1290956"/>
                  </a:lnTo>
                  <a:lnTo>
                    <a:pt x="515444" y="1282701"/>
                  </a:lnTo>
                  <a:lnTo>
                    <a:pt x="503710" y="1274446"/>
                  </a:lnTo>
                  <a:lnTo>
                    <a:pt x="492293" y="1265239"/>
                  </a:lnTo>
                  <a:lnTo>
                    <a:pt x="481193" y="1255396"/>
                  </a:lnTo>
                  <a:lnTo>
                    <a:pt x="470093" y="1244919"/>
                  </a:lnTo>
                  <a:lnTo>
                    <a:pt x="459310" y="1233806"/>
                  </a:lnTo>
                  <a:lnTo>
                    <a:pt x="448845" y="1222376"/>
                  </a:lnTo>
                  <a:lnTo>
                    <a:pt x="438696" y="1209994"/>
                  </a:lnTo>
                  <a:lnTo>
                    <a:pt x="429499" y="1197611"/>
                  </a:lnTo>
                  <a:lnTo>
                    <a:pt x="419985" y="1184276"/>
                  </a:lnTo>
                  <a:lnTo>
                    <a:pt x="411422" y="1170624"/>
                  </a:lnTo>
                  <a:lnTo>
                    <a:pt x="403176" y="1156336"/>
                  </a:lnTo>
                  <a:lnTo>
                    <a:pt x="395565" y="1141731"/>
                  </a:lnTo>
                  <a:lnTo>
                    <a:pt x="388588" y="1126809"/>
                  </a:lnTo>
                  <a:lnTo>
                    <a:pt x="385416" y="1119189"/>
                  </a:lnTo>
                  <a:lnTo>
                    <a:pt x="382245" y="1111569"/>
                  </a:lnTo>
                  <a:lnTo>
                    <a:pt x="379390" y="1103631"/>
                  </a:lnTo>
                  <a:lnTo>
                    <a:pt x="376853" y="1095694"/>
                  </a:lnTo>
                  <a:lnTo>
                    <a:pt x="374316" y="1087756"/>
                  </a:lnTo>
                  <a:lnTo>
                    <a:pt x="372096" y="1079501"/>
                  </a:lnTo>
                  <a:lnTo>
                    <a:pt x="369559" y="1070929"/>
                  </a:lnTo>
                  <a:lnTo>
                    <a:pt x="367656" y="1062674"/>
                  </a:lnTo>
                  <a:lnTo>
                    <a:pt x="366071" y="1054419"/>
                  </a:lnTo>
                  <a:lnTo>
                    <a:pt x="364485" y="1045846"/>
                  </a:lnTo>
                  <a:lnTo>
                    <a:pt x="363216" y="1037274"/>
                  </a:lnTo>
                  <a:lnTo>
                    <a:pt x="362265" y="1028384"/>
                  </a:lnTo>
                  <a:lnTo>
                    <a:pt x="361313" y="1019811"/>
                  </a:lnTo>
                  <a:lnTo>
                    <a:pt x="360996" y="1010921"/>
                  </a:lnTo>
                  <a:lnTo>
                    <a:pt x="360362" y="1002031"/>
                  </a:lnTo>
                  <a:lnTo>
                    <a:pt x="360362" y="992823"/>
                  </a:lnTo>
                  <a:lnTo>
                    <a:pt x="360679" y="975678"/>
                  </a:lnTo>
                  <a:lnTo>
                    <a:pt x="361948" y="958533"/>
                  </a:lnTo>
                  <a:lnTo>
                    <a:pt x="363533" y="941706"/>
                  </a:lnTo>
                  <a:lnTo>
                    <a:pt x="366071" y="924878"/>
                  </a:lnTo>
                  <a:lnTo>
                    <a:pt x="368925" y="908686"/>
                  </a:lnTo>
                  <a:lnTo>
                    <a:pt x="373048" y="892811"/>
                  </a:lnTo>
                  <a:lnTo>
                    <a:pt x="377171" y="876936"/>
                  </a:lnTo>
                  <a:lnTo>
                    <a:pt x="382245" y="861696"/>
                  </a:lnTo>
                  <a:lnTo>
                    <a:pt x="387953" y="847091"/>
                  </a:lnTo>
                  <a:lnTo>
                    <a:pt x="393979" y="832168"/>
                  </a:lnTo>
                  <a:lnTo>
                    <a:pt x="400956" y="818198"/>
                  </a:lnTo>
                  <a:lnTo>
                    <a:pt x="408568" y="804546"/>
                  </a:lnTo>
                  <a:lnTo>
                    <a:pt x="416179" y="791211"/>
                  </a:lnTo>
                  <a:lnTo>
                    <a:pt x="424425" y="778511"/>
                  </a:lnTo>
                  <a:lnTo>
                    <a:pt x="433305" y="766446"/>
                  </a:lnTo>
                  <a:lnTo>
                    <a:pt x="442819" y="754698"/>
                  </a:lnTo>
                  <a:lnTo>
                    <a:pt x="452650" y="743586"/>
                  </a:lnTo>
                  <a:lnTo>
                    <a:pt x="462482" y="732791"/>
                  </a:lnTo>
                  <a:lnTo>
                    <a:pt x="473264" y="722631"/>
                  </a:lnTo>
                  <a:lnTo>
                    <a:pt x="484047" y="713423"/>
                  </a:lnTo>
                  <a:lnTo>
                    <a:pt x="495464" y="704533"/>
                  </a:lnTo>
                  <a:lnTo>
                    <a:pt x="507516" y="696596"/>
                  </a:lnTo>
                  <a:lnTo>
                    <a:pt x="519567" y="688976"/>
                  </a:lnTo>
                  <a:lnTo>
                    <a:pt x="531936" y="682308"/>
                  </a:lnTo>
                  <a:lnTo>
                    <a:pt x="538278" y="679133"/>
                  </a:lnTo>
                  <a:lnTo>
                    <a:pt x="544938" y="676276"/>
                  </a:lnTo>
                  <a:lnTo>
                    <a:pt x="551281" y="673418"/>
                  </a:lnTo>
                  <a:lnTo>
                    <a:pt x="557941" y="670878"/>
                  </a:lnTo>
                  <a:lnTo>
                    <a:pt x="564284" y="668338"/>
                  </a:lnTo>
                  <a:lnTo>
                    <a:pt x="571261" y="666433"/>
                  </a:lnTo>
                  <a:lnTo>
                    <a:pt x="577921" y="664211"/>
                  </a:lnTo>
                  <a:lnTo>
                    <a:pt x="584898" y="662623"/>
                  </a:lnTo>
                  <a:lnTo>
                    <a:pt x="591875" y="661036"/>
                  </a:lnTo>
                  <a:lnTo>
                    <a:pt x="598535" y="659766"/>
                  </a:lnTo>
                  <a:lnTo>
                    <a:pt x="605830" y="658178"/>
                  </a:lnTo>
                  <a:lnTo>
                    <a:pt x="612490" y="657226"/>
                  </a:lnTo>
                  <a:lnTo>
                    <a:pt x="619784" y="656591"/>
                  </a:lnTo>
                  <a:lnTo>
                    <a:pt x="627078" y="655956"/>
                  </a:lnTo>
                  <a:lnTo>
                    <a:pt x="634055" y="655638"/>
                  </a:lnTo>
                  <a:close/>
                  <a:moveTo>
                    <a:pt x="1604962" y="463550"/>
                  </a:moveTo>
                  <a:lnTo>
                    <a:pt x="1776412" y="463550"/>
                  </a:lnTo>
                  <a:lnTo>
                    <a:pt x="1776412" y="1252538"/>
                  </a:lnTo>
                  <a:lnTo>
                    <a:pt x="1604962" y="1252538"/>
                  </a:lnTo>
                  <a:lnTo>
                    <a:pt x="1604962" y="463550"/>
                  </a:lnTo>
                  <a:close/>
                  <a:moveTo>
                    <a:pt x="0" y="0"/>
                  </a:moveTo>
                  <a:lnTo>
                    <a:pt x="2125663" y="0"/>
                  </a:lnTo>
                  <a:lnTo>
                    <a:pt x="2125663" y="171553"/>
                  </a:lnTo>
                  <a:lnTo>
                    <a:pt x="2039621" y="171553"/>
                  </a:lnTo>
                  <a:lnTo>
                    <a:pt x="2039621" y="1577975"/>
                  </a:lnTo>
                  <a:lnTo>
                    <a:pt x="1252220" y="1577975"/>
                  </a:lnTo>
                  <a:lnTo>
                    <a:pt x="1252220" y="1449310"/>
                  </a:lnTo>
                  <a:lnTo>
                    <a:pt x="1911033" y="1449310"/>
                  </a:lnTo>
                  <a:lnTo>
                    <a:pt x="1911033" y="171553"/>
                  </a:lnTo>
                  <a:lnTo>
                    <a:pt x="195263" y="171553"/>
                  </a:lnTo>
                  <a:lnTo>
                    <a:pt x="195263" y="1249164"/>
                  </a:lnTo>
                  <a:lnTo>
                    <a:pt x="66675" y="1249164"/>
                  </a:lnTo>
                  <a:lnTo>
                    <a:pt x="66675" y="171553"/>
                  </a:lnTo>
                  <a:lnTo>
                    <a:pt x="0" y="17155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C8CA1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7463902" y="3812852"/>
            <a:ext cx="458433" cy="413329"/>
            <a:chOff x="5557128" y="2138335"/>
            <a:chExt cx="428348" cy="386204"/>
          </a:xfrm>
          <a:solidFill>
            <a:schemeClr val="bg1"/>
          </a:solidFill>
        </p:grpSpPr>
        <p:sp>
          <p:nvSpPr>
            <p:cNvPr id="80" name="Freeform 5"/>
            <p:cNvSpPr/>
            <p:nvPr/>
          </p:nvSpPr>
          <p:spPr bwMode="auto">
            <a:xfrm>
              <a:off x="5557128" y="2138335"/>
              <a:ext cx="428348" cy="38620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1C8CA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Regular"/>
                <a:ea typeface="思源黑体 CN Regular"/>
                <a:cs typeface="+mn-ea"/>
              </a:endParaRPr>
            </a:p>
          </p:txBody>
        </p:sp>
        <p:sp>
          <p:nvSpPr>
            <p:cNvPr id="81" name="Shape"/>
            <p:cNvSpPr/>
            <p:nvPr/>
          </p:nvSpPr>
          <p:spPr bwMode="auto">
            <a:xfrm>
              <a:off x="5652120" y="2208685"/>
              <a:ext cx="238362" cy="235978"/>
            </a:xfrm>
            <a:custGeom>
              <a:avLst/>
              <a:gdLst>
                <a:gd name="T0" fmla="*/ 615878 w 2390775"/>
                <a:gd name="T1" fmla="*/ 1467970 h 2365376"/>
                <a:gd name="T2" fmla="*/ 587250 w 2390775"/>
                <a:gd name="T3" fmla="*/ 1401697 h 2365376"/>
                <a:gd name="T4" fmla="*/ 1282649 w 2390775"/>
                <a:gd name="T5" fmla="*/ 1393474 h 2365376"/>
                <a:gd name="T6" fmla="*/ 1180915 w 2390775"/>
                <a:gd name="T7" fmla="*/ 1446870 h 2365376"/>
                <a:gd name="T8" fmla="*/ 1210073 w 2390775"/>
                <a:gd name="T9" fmla="*/ 1382167 h 2365376"/>
                <a:gd name="T10" fmla="*/ 653657 w 2390775"/>
                <a:gd name="T11" fmla="*/ 1314699 h 2365376"/>
                <a:gd name="T12" fmla="*/ 646041 w 2390775"/>
                <a:gd name="T13" fmla="*/ 1180275 h 2365376"/>
                <a:gd name="T14" fmla="*/ 589870 w 2390775"/>
                <a:gd name="T15" fmla="*/ 1105327 h 2365376"/>
                <a:gd name="T16" fmla="*/ 599516 w 2390775"/>
                <a:gd name="T17" fmla="*/ 1141280 h 2365376"/>
                <a:gd name="T18" fmla="*/ 579914 w 2390775"/>
                <a:gd name="T19" fmla="*/ 1158779 h 2365376"/>
                <a:gd name="T20" fmla="*/ 541333 w 2390775"/>
                <a:gd name="T21" fmla="*/ 1105965 h 2365376"/>
                <a:gd name="T22" fmla="*/ 1137260 w 2390775"/>
                <a:gd name="T23" fmla="*/ 1009231 h 2365376"/>
                <a:gd name="T24" fmla="*/ 1143562 w 2390775"/>
                <a:gd name="T25" fmla="*/ 1026145 h 2365376"/>
                <a:gd name="T26" fmla="*/ 1096615 w 2390775"/>
                <a:gd name="T27" fmla="*/ 1069549 h 2365376"/>
                <a:gd name="T28" fmla="*/ 1102602 w 2390775"/>
                <a:gd name="T29" fmla="*/ 1001572 h 2365376"/>
                <a:gd name="T30" fmla="*/ 972739 w 2390775"/>
                <a:gd name="T31" fmla="*/ 835988 h 2365376"/>
                <a:gd name="T32" fmla="*/ 989500 w 2390775"/>
                <a:gd name="T33" fmla="*/ 1138672 h 2365376"/>
                <a:gd name="T34" fmla="*/ 639427 w 2390775"/>
                <a:gd name="T35" fmla="*/ 1423644 h 2365376"/>
                <a:gd name="T36" fmla="*/ 599898 w 2390775"/>
                <a:gd name="T37" fmla="*/ 1003302 h 2365376"/>
                <a:gd name="T38" fmla="*/ 529694 w 2390775"/>
                <a:gd name="T39" fmla="*/ 1090596 h 2365376"/>
                <a:gd name="T40" fmla="*/ 602428 w 2390775"/>
                <a:gd name="T41" fmla="*/ 868249 h 2365376"/>
                <a:gd name="T42" fmla="*/ 861740 w 2390775"/>
                <a:gd name="T43" fmla="*/ 924231 h 2365376"/>
                <a:gd name="T44" fmla="*/ 755609 w 2390775"/>
                <a:gd name="T45" fmla="*/ 542052 h 2365376"/>
                <a:gd name="T46" fmla="*/ 929665 w 2390775"/>
                <a:gd name="T47" fmla="*/ 525915 h 2365376"/>
                <a:gd name="T48" fmla="*/ 909019 w 2390775"/>
                <a:gd name="T49" fmla="*/ 571798 h 2365376"/>
                <a:gd name="T50" fmla="*/ 936652 w 2390775"/>
                <a:gd name="T51" fmla="*/ 586353 h 2365376"/>
                <a:gd name="T52" fmla="*/ 928394 w 2390775"/>
                <a:gd name="T53" fmla="*/ 688879 h 2365376"/>
                <a:gd name="T54" fmla="*/ 840414 w 2390775"/>
                <a:gd name="T55" fmla="*/ 772101 h 2365376"/>
                <a:gd name="T56" fmla="*/ 742269 w 2390775"/>
                <a:gd name="T57" fmla="*/ 675588 h 2365376"/>
                <a:gd name="T58" fmla="*/ 738139 w 2390775"/>
                <a:gd name="T59" fmla="*/ 608504 h 2365376"/>
                <a:gd name="T60" fmla="*/ 761643 w 2390775"/>
                <a:gd name="T61" fmla="*/ 510093 h 2365376"/>
                <a:gd name="T62" fmla="*/ 617010 w 2390775"/>
                <a:gd name="T63" fmla="*/ 449064 h 2365376"/>
                <a:gd name="T64" fmla="*/ 350272 w 2390775"/>
                <a:gd name="T65" fmla="*/ 638327 h 2365376"/>
                <a:gd name="T66" fmla="*/ 215163 w 2390775"/>
                <a:gd name="T67" fmla="*/ 939947 h 2365376"/>
                <a:gd name="T68" fmla="*/ 256613 w 2390775"/>
                <a:gd name="T69" fmla="*/ 1277331 h 2365376"/>
                <a:gd name="T70" fmla="*/ 458486 w 2390775"/>
                <a:gd name="T71" fmla="*/ 1534008 h 2365376"/>
                <a:gd name="T72" fmla="*/ 767308 w 2390775"/>
                <a:gd name="T73" fmla="*/ 1655225 h 2365376"/>
                <a:gd name="T74" fmla="*/ 1101127 w 2390775"/>
                <a:gd name="T75" fmla="*/ 1596674 h 2365376"/>
                <a:gd name="T76" fmla="*/ 1347614 w 2390775"/>
                <a:gd name="T77" fmla="*/ 1383040 h 2365376"/>
                <a:gd name="T78" fmla="*/ 1453614 w 2390775"/>
                <a:gd name="T79" fmla="*/ 1066861 h 2365376"/>
                <a:gd name="T80" fmla="*/ 1378939 w 2390775"/>
                <a:gd name="T81" fmla="*/ 738024 h 2365376"/>
                <a:gd name="T82" fmla="*/ 1153652 w 2390775"/>
                <a:gd name="T83" fmla="*/ 501602 h 2365376"/>
                <a:gd name="T84" fmla="*/ 831224 w 2390775"/>
                <a:gd name="T85" fmla="*/ 411085 h 2365376"/>
                <a:gd name="T86" fmla="*/ 989432 w 2390775"/>
                <a:gd name="T87" fmla="*/ 315187 h 2365376"/>
                <a:gd name="T88" fmla="*/ 1471649 w 2390775"/>
                <a:gd name="T89" fmla="*/ 671876 h 2365376"/>
                <a:gd name="T90" fmla="*/ 1554866 w 2390775"/>
                <a:gd name="T91" fmla="*/ 1171938 h 2365376"/>
                <a:gd name="T92" fmla="*/ 1239716 w 2390775"/>
                <a:gd name="T93" fmla="*/ 1647313 h 2365376"/>
                <a:gd name="T94" fmla="*/ 646121 w 2390775"/>
                <a:gd name="T95" fmla="*/ 1748275 h 2365376"/>
                <a:gd name="T96" fmla="*/ 110112 w 2390775"/>
                <a:gd name="T97" fmla="*/ 1186813 h 2365376"/>
                <a:gd name="T98" fmla="*/ 251551 w 2390775"/>
                <a:gd name="T99" fmla="*/ 580725 h 2365376"/>
                <a:gd name="T100" fmla="*/ 1549044 w 2390775"/>
                <a:gd name="T101" fmla="*/ 160116 h 2365376"/>
                <a:gd name="T102" fmla="*/ 1461002 w 2390775"/>
                <a:gd name="T103" fmla="*/ 284475 h 2365376"/>
                <a:gd name="T104" fmla="*/ 1550307 w 2390775"/>
                <a:gd name="T105" fmla="*/ 426554 h 2365376"/>
                <a:gd name="T106" fmla="*/ 1719764 w 2390775"/>
                <a:gd name="T107" fmla="*/ 380038 h 2365376"/>
                <a:gd name="T108" fmla="*/ 1735543 w 2390775"/>
                <a:gd name="T109" fmla="*/ 232579 h 2365376"/>
                <a:gd name="T110" fmla="*/ 1705909 w 2390775"/>
                <a:gd name="T111" fmla="*/ 94508 h 2365376"/>
                <a:gd name="T112" fmla="*/ 1774050 w 2390775"/>
                <a:gd name="T113" fmla="*/ 148403 h 2365376"/>
                <a:gd name="T114" fmla="*/ 1781614 w 2390775"/>
                <a:gd name="T115" fmla="*/ 428769 h 2365376"/>
                <a:gd name="T116" fmla="*/ 1600166 w 2390775"/>
                <a:gd name="T117" fmla="*/ 516104 h 2365376"/>
                <a:gd name="T118" fmla="*/ 1452167 w 2390775"/>
                <a:gd name="T119" fmla="*/ 455349 h 2365376"/>
                <a:gd name="T120" fmla="*/ 1310478 w 2390775"/>
                <a:gd name="T121" fmla="*/ 259477 h 2365376"/>
                <a:gd name="T122" fmla="*/ 1562614 w 2390775"/>
                <a:gd name="T123" fmla="*/ 74046 h 236537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390775" h="2365376">
                  <a:moveTo>
                    <a:pt x="761351" y="1739900"/>
                  </a:moveTo>
                  <a:lnTo>
                    <a:pt x="791690" y="1805294"/>
                  </a:lnTo>
                  <a:lnTo>
                    <a:pt x="794883" y="1808051"/>
                  </a:lnTo>
                  <a:lnTo>
                    <a:pt x="797278" y="1811991"/>
                  </a:lnTo>
                  <a:lnTo>
                    <a:pt x="800871" y="1817112"/>
                  </a:lnTo>
                  <a:lnTo>
                    <a:pt x="803266" y="1822233"/>
                  </a:lnTo>
                  <a:lnTo>
                    <a:pt x="804065" y="1825384"/>
                  </a:lnTo>
                  <a:lnTo>
                    <a:pt x="804863" y="1828536"/>
                  </a:lnTo>
                  <a:lnTo>
                    <a:pt x="804863" y="1831687"/>
                  </a:lnTo>
                  <a:lnTo>
                    <a:pt x="804863" y="1834839"/>
                  </a:lnTo>
                  <a:lnTo>
                    <a:pt x="804065" y="1837990"/>
                  </a:lnTo>
                  <a:lnTo>
                    <a:pt x="802867" y="1841142"/>
                  </a:lnTo>
                  <a:lnTo>
                    <a:pt x="801670" y="1842718"/>
                  </a:lnTo>
                  <a:lnTo>
                    <a:pt x="799674" y="1844687"/>
                  </a:lnTo>
                  <a:lnTo>
                    <a:pt x="797278" y="1845475"/>
                  </a:lnTo>
                  <a:lnTo>
                    <a:pt x="794484" y="1845869"/>
                  </a:lnTo>
                  <a:lnTo>
                    <a:pt x="790891" y="1846263"/>
                  </a:lnTo>
                  <a:lnTo>
                    <a:pt x="787698" y="1845869"/>
                  </a:lnTo>
                  <a:lnTo>
                    <a:pt x="784105" y="1845475"/>
                  </a:lnTo>
                  <a:lnTo>
                    <a:pt x="780512" y="1844293"/>
                  </a:lnTo>
                  <a:lnTo>
                    <a:pt x="776520" y="1842718"/>
                  </a:lnTo>
                  <a:lnTo>
                    <a:pt x="772927" y="1841142"/>
                  </a:lnTo>
                  <a:lnTo>
                    <a:pt x="768935" y="1839172"/>
                  </a:lnTo>
                  <a:lnTo>
                    <a:pt x="765343" y="1836809"/>
                  </a:lnTo>
                  <a:lnTo>
                    <a:pt x="761750" y="1834051"/>
                  </a:lnTo>
                  <a:lnTo>
                    <a:pt x="758955" y="1831294"/>
                  </a:lnTo>
                  <a:lnTo>
                    <a:pt x="756161" y="1827748"/>
                  </a:lnTo>
                  <a:lnTo>
                    <a:pt x="754165" y="1824597"/>
                  </a:lnTo>
                  <a:lnTo>
                    <a:pt x="748975" y="1815536"/>
                  </a:lnTo>
                  <a:lnTo>
                    <a:pt x="745782" y="1808839"/>
                  </a:lnTo>
                  <a:lnTo>
                    <a:pt x="743387" y="1803718"/>
                  </a:lnTo>
                  <a:lnTo>
                    <a:pt x="742588" y="1799385"/>
                  </a:lnTo>
                  <a:lnTo>
                    <a:pt x="742588" y="1795051"/>
                  </a:lnTo>
                  <a:lnTo>
                    <a:pt x="743387" y="1790718"/>
                  </a:lnTo>
                  <a:lnTo>
                    <a:pt x="746181" y="1778112"/>
                  </a:lnTo>
                  <a:lnTo>
                    <a:pt x="746979" y="1774173"/>
                  </a:lnTo>
                  <a:lnTo>
                    <a:pt x="746979" y="1772203"/>
                  </a:lnTo>
                  <a:lnTo>
                    <a:pt x="746181" y="1771021"/>
                  </a:lnTo>
                  <a:lnTo>
                    <a:pt x="745383" y="1770627"/>
                  </a:lnTo>
                  <a:lnTo>
                    <a:pt x="742987" y="1770627"/>
                  </a:lnTo>
                  <a:lnTo>
                    <a:pt x="742189" y="1770233"/>
                  </a:lnTo>
                  <a:lnTo>
                    <a:pt x="741790" y="1769839"/>
                  </a:lnTo>
                  <a:lnTo>
                    <a:pt x="738596" y="1761961"/>
                  </a:lnTo>
                  <a:lnTo>
                    <a:pt x="736999" y="1758021"/>
                  </a:lnTo>
                  <a:lnTo>
                    <a:pt x="736600" y="1756052"/>
                  </a:lnTo>
                  <a:lnTo>
                    <a:pt x="736600" y="1754476"/>
                  </a:lnTo>
                  <a:lnTo>
                    <a:pt x="742189" y="1750536"/>
                  </a:lnTo>
                  <a:lnTo>
                    <a:pt x="747379" y="1747385"/>
                  </a:lnTo>
                  <a:lnTo>
                    <a:pt x="750971" y="1745021"/>
                  </a:lnTo>
                  <a:lnTo>
                    <a:pt x="754165" y="1743839"/>
                  </a:lnTo>
                  <a:lnTo>
                    <a:pt x="758556" y="1741870"/>
                  </a:lnTo>
                  <a:lnTo>
                    <a:pt x="759754" y="1741870"/>
                  </a:lnTo>
                  <a:lnTo>
                    <a:pt x="761351" y="1739900"/>
                  </a:lnTo>
                  <a:close/>
                  <a:moveTo>
                    <a:pt x="1554438" y="1730375"/>
                  </a:moveTo>
                  <a:lnTo>
                    <a:pt x="1565575" y="1730375"/>
                  </a:lnTo>
                  <a:lnTo>
                    <a:pt x="1575916" y="1730375"/>
                  </a:lnTo>
                  <a:lnTo>
                    <a:pt x="1586258" y="1731163"/>
                  </a:lnTo>
                  <a:lnTo>
                    <a:pt x="1591031" y="1731951"/>
                  </a:lnTo>
                  <a:lnTo>
                    <a:pt x="1595008" y="1733133"/>
                  </a:lnTo>
                  <a:lnTo>
                    <a:pt x="1598986" y="1734314"/>
                  </a:lnTo>
                  <a:lnTo>
                    <a:pt x="1602168" y="1735890"/>
                  </a:lnTo>
                  <a:lnTo>
                    <a:pt x="1605350" y="1737860"/>
                  </a:lnTo>
                  <a:lnTo>
                    <a:pt x="1607339" y="1739830"/>
                  </a:lnTo>
                  <a:lnTo>
                    <a:pt x="1608929" y="1741799"/>
                  </a:lnTo>
                  <a:lnTo>
                    <a:pt x="1609725" y="1744951"/>
                  </a:lnTo>
                  <a:lnTo>
                    <a:pt x="1609725" y="1747708"/>
                  </a:lnTo>
                  <a:lnTo>
                    <a:pt x="1608929" y="1751648"/>
                  </a:lnTo>
                  <a:lnTo>
                    <a:pt x="1607339" y="1755193"/>
                  </a:lnTo>
                  <a:lnTo>
                    <a:pt x="1604554" y="1759920"/>
                  </a:lnTo>
                  <a:lnTo>
                    <a:pt x="1600577" y="1764648"/>
                  </a:lnTo>
                  <a:lnTo>
                    <a:pt x="1595804" y="1769769"/>
                  </a:lnTo>
                  <a:lnTo>
                    <a:pt x="1589042" y="1776072"/>
                  </a:lnTo>
                  <a:lnTo>
                    <a:pt x="1582678" y="1781193"/>
                  </a:lnTo>
                  <a:lnTo>
                    <a:pt x="1576314" y="1786314"/>
                  </a:lnTo>
                  <a:lnTo>
                    <a:pt x="1570348" y="1790647"/>
                  </a:lnTo>
                  <a:lnTo>
                    <a:pt x="1563586" y="1794193"/>
                  </a:lnTo>
                  <a:lnTo>
                    <a:pt x="1557222" y="1797738"/>
                  </a:lnTo>
                  <a:lnTo>
                    <a:pt x="1550461" y="1800496"/>
                  </a:lnTo>
                  <a:lnTo>
                    <a:pt x="1544097" y="1802466"/>
                  </a:lnTo>
                  <a:lnTo>
                    <a:pt x="1537733" y="1804829"/>
                  </a:lnTo>
                  <a:lnTo>
                    <a:pt x="1530971" y="1806799"/>
                  </a:lnTo>
                  <a:lnTo>
                    <a:pt x="1524607" y="1807981"/>
                  </a:lnTo>
                  <a:lnTo>
                    <a:pt x="1518243" y="1809163"/>
                  </a:lnTo>
                  <a:lnTo>
                    <a:pt x="1505117" y="1811132"/>
                  </a:lnTo>
                  <a:lnTo>
                    <a:pt x="1491992" y="1812314"/>
                  </a:lnTo>
                  <a:lnTo>
                    <a:pt x="1486026" y="1813102"/>
                  </a:lnTo>
                  <a:lnTo>
                    <a:pt x="1483241" y="1813890"/>
                  </a:lnTo>
                  <a:lnTo>
                    <a:pt x="1482048" y="1814678"/>
                  </a:lnTo>
                  <a:lnTo>
                    <a:pt x="1481253" y="1815072"/>
                  </a:lnTo>
                  <a:lnTo>
                    <a:pt x="1480855" y="1815859"/>
                  </a:lnTo>
                  <a:lnTo>
                    <a:pt x="1480855" y="1817041"/>
                  </a:lnTo>
                  <a:lnTo>
                    <a:pt x="1481253" y="1818617"/>
                  </a:lnTo>
                  <a:lnTo>
                    <a:pt x="1482048" y="1819799"/>
                  </a:lnTo>
                  <a:lnTo>
                    <a:pt x="1482048" y="1821375"/>
                  </a:lnTo>
                  <a:lnTo>
                    <a:pt x="1482048" y="1821769"/>
                  </a:lnTo>
                  <a:lnTo>
                    <a:pt x="1480855" y="1822556"/>
                  </a:lnTo>
                  <a:lnTo>
                    <a:pt x="1471309" y="1830829"/>
                  </a:lnTo>
                  <a:lnTo>
                    <a:pt x="1465343" y="1834375"/>
                  </a:lnTo>
                  <a:lnTo>
                    <a:pt x="1463354" y="1835556"/>
                  </a:lnTo>
                  <a:lnTo>
                    <a:pt x="1461365" y="1836738"/>
                  </a:lnTo>
                  <a:lnTo>
                    <a:pt x="1452615" y="1830041"/>
                  </a:lnTo>
                  <a:lnTo>
                    <a:pt x="1445853" y="1824132"/>
                  </a:lnTo>
                  <a:lnTo>
                    <a:pt x="1440285" y="1819405"/>
                  </a:lnTo>
                  <a:lnTo>
                    <a:pt x="1437103" y="1815072"/>
                  </a:lnTo>
                  <a:lnTo>
                    <a:pt x="1434716" y="1812314"/>
                  </a:lnTo>
                  <a:lnTo>
                    <a:pt x="1433125" y="1810344"/>
                  </a:lnTo>
                  <a:lnTo>
                    <a:pt x="1432330" y="1808375"/>
                  </a:lnTo>
                  <a:lnTo>
                    <a:pt x="1428750" y="1806799"/>
                  </a:lnTo>
                  <a:lnTo>
                    <a:pt x="1512675" y="1734314"/>
                  </a:lnTo>
                  <a:lnTo>
                    <a:pt x="1518641" y="1733527"/>
                  </a:lnTo>
                  <a:lnTo>
                    <a:pt x="1533755" y="1731951"/>
                  </a:lnTo>
                  <a:lnTo>
                    <a:pt x="1543699" y="1731163"/>
                  </a:lnTo>
                  <a:lnTo>
                    <a:pt x="1554438" y="1730375"/>
                  </a:lnTo>
                  <a:close/>
                  <a:moveTo>
                    <a:pt x="588962" y="1535113"/>
                  </a:moveTo>
                  <a:lnTo>
                    <a:pt x="694496" y="1535113"/>
                  </a:lnTo>
                  <a:lnTo>
                    <a:pt x="694496" y="1557872"/>
                  </a:lnTo>
                  <a:lnTo>
                    <a:pt x="694894" y="1558271"/>
                  </a:lnTo>
                  <a:lnTo>
                    <a:pt x="696885" y="1560268"/>
                  </a:lnTo>
                  <a:lnTo>
                    <a:pt x="698478" y="1560667"/>
                  </a:lnTo>
                  <a:lnTo>
                    <a:pt x="700469" y="1561466"/>
                  </a:lnTo>
                  <a:lnTo>
                    <a:pt x="704053" y="1561865"/>
                  </a:lnTo>
                  <a:lnTo>
                    <a:pt x="707239" y="1561865"/>
                  </a:lnTo>
                  <a:lnTo>
                    <a:pt x="711222" y="1561865"/>
                  </a:lnTo>
                  <a:lnTo>
                    <a:pt x="714407" y="1561466"/>
                  </a:lnTo>
                  <a:lnTo>
                    <a:pt x="716797" y="1560667"/>
                  </a:lnTo>
                  <a:lnTo>
                    <a:pt x="718390" y="1560268"/>
                  </a:lnTo>
                  <a:lnTo>
                    <a:pt x="720381" y="1558271"/>
                  </a:lnTo>
                  <a:lnTo>
                    <a:pt x="720779" y="1557872"/>
                  </a:lnTo>
                  <a:lnTo>
                    <a:pt x="720779" y="1535113"/>
                  </a:lnTo>
                  <a:lnTo>
                    <a:pt x="820737" y="1535113"/>
                  </a:lnTo>
                  <a:lnTo>
                    <a:pt x="820737" y="1644117"/>
                  </a:lnTo>
                  <a:lnTo>
                    <a:pt x="820339" y="1648908"/>
                  </a:lnTo>
                  <a:lnTo>
                    <a:pt x="819144" y="1652901"/>
                  </a:lnTo>
                  <a:lnTo>
                    <a:pt x="816755" y="1656894"/>
                  </a:lnTo>
                  <a:lnTo>
                    <a:pt x="814365" y="1660088"/>
                  </a:lnTo>
                  <a:lnTo>
                    <a:pt x="810781" y="1663283"/>
                  </a:lnTo>
                  <a:lnTo>
                    <a:pt x="806799" y="1665279"/>
                  </a:lnTo>
                  <a:lnTo>
                    <a:pt x="802418" y="1666477"/>
                  </a:lnTo>
                  <a:lnTo>
                    <a:pt x="797639" y="1666876"/>
                  </a:lnTo>
                  <a:lnTo>
                    <a:pt x="612060" y="1666876"/>
                  </a:lnTo>
                  <a:lnTo>
                    <a:pt x="607281" y="1666477"/>
                  </a:lnTo>
                  <a:lnTo>
                    <a:pt x="602901" y="1665279"/>
                  </a:lnTo>
                  <a:lnTo>
                    <a:pt x="598918" y="1663283"/>
                  </a:lnTo>
                  <a:lnTo>
                    <a:pt x="595732" y="1660088"/>
                  </a:lnTo>
                  <a:lnTo>
                    <a:pt x="592546" y="1656894"/>
                  </a:lnTo>
                  <a:lnTo>
                    <a:pt x="590555" y="1652901"/>
                  </a:lnTo>
                  <a:lnTo>
                    <a:pt x="589360" y="1648908"/>
                  </a:lnTo>
                  <a:lnTo>
                    <a:pt x="588962" y="1644117"/>
                  </a:lnTo>
                  <a:lnTo>
                    <a:pt x="588962" y="1535113"/>
                  </a:lnTo>
                  <a:close/>
                  <a:moveTo>
                    <a:pt x="612060" y="1476375"/>
                  </a:moveTo>
                  <a:lnTo>
                    <a:pt x="797639" y="1476375"/>
                  </a:lnTo>
                  <a:lnTo>
                    <a:pt x="802418" y="1476769"/>
                  </a:lnTo>
                  <a:lnTo>
                    <a:pt x="806799" y="1477950"/>
                  </a:lnTo>
                  <a:lnTo>
                    <a:pt x="810781" y="1480312"/>
                  </a:lnTo>
                  <a:lnTo>
                    <a:pt x="814365" y="1483068"/>
                  </a:lnTo>
                  <a:lnTo>
                    <a:pt x="816755" y="1486611"/>
                  </a:lnTo>
                  <a:lnTo>
                    <a:pt x="819144" y="1490155"/>
                  </a:lnTo>
                  <a:lnTo>
                    <a:pt x="820339" y="1494485"/>
                  </a:lnTo>
                  <a:lnTo>
                    <a:pt x="820737" y="1498816"/>
                  </a:lnTo>
                  <a:lnTo>
                    <a:pt x="820737" y="1525588"/>
                  </a:lnTo>
                  <a:lnTo>
                    <a:pt x="588962" y="1525588"/>
                  </a:lnTo>
                  <a:lnTo>
                    <a:pt x="588962" y="1498816"/>
                  </a:lnTo>
                  <a:lnTo>
                    <a:pt x="589360" y="1494485"/>
                  </a:lnTo>
                  <a:lnTo>
                    <a:pt x="590555" y="1490155"/>
                  </a:lnTo>
                  <a:lnTo>
                    <a:pt x="592546" y="1486611"/>
                  </a:lnTo>
                  <a:lnTo>
                    <a:pt x="595732" y="1483068"/>
                  </a:lnTo>
                  <a:lnTo>
                    <a:pt x="598918" y="1480312"/>
                  </a:lnTo>
                  <a:lnTo>
                    <a:pt x="602901" y="1477950"/>
                  </a:lnTo>
                  <a:lnTo>
                    <a:pt x="607281" y="1476769"/>
                  </a:lnTo>
                  <a:lnTo>
                    <a:pt x="612060" y="1476375"/>
                  </a:lnTo>
                  <a:close/>
                  <a:moveTo>
                    <a:pt x="725449" y="1381125"/>
                  </a:moveTo>
                  <a:lnTo>
                    <a:pt x="730525" y="1381524"/>
                  </a:lnTo>
                  <a:lnTo>
                    <a:pt x="732087" y="1381524"/>
                  </a:lnTo>
                  <a:lnTo>
                    <a:pt x="734430" y="1382322"/>
                  </a:lnTo>
                  <a:lnTo>
                    <a:pt x="737554" y="1384317"/>
                  </a:lnTo>
                  <a:lnTo>
                    <a:pt x="740287" y="1386312"/>
                  </a:lnTo>
                  <a:lnTo>
                    <a:pt x="743411" y="1389505"/>
                  </a:lnTo>
                  <a:lnTo>
                    <a:pt x="746535" y="1393096"/>
                  </a:lnTo>
                  <a:lnTo>
                    <a:pt x="749659" y="1397486"/>
                  </a:lnTo>
                  <a:lnTo>
                    <a:pt x="755906" y="1407063"/>
                  </a:lnTo>
                  <a:lnTo>
                    <a:pt x="761373" y="1417837"/>
                  </a:lnTo>
                  <a:lnTo>
                    <a:pt x="766059" y="1427813"/>
                  </a:lnTo>
                  <a:lnTo>
                    <a:pt x="769182" y="1437390"/>
                  </a:lnTo>
                  <a:lnTo>
                    <a:pt x="770744" y="1441780"/>
                  </a:lnTo>
                  <a:lnTo>
                    <a:pt x="771525" y="1445770"/>
                  </a:lnTo>
                  <a:lnTo>
                    <a:pt x="771525" y="1448164"/>
                  </a:lnTo>
                  <a:lnTo>
                    <a:pt x="771525" y="1450159"/>
                  </a:lnTo>
                  <a:lnTo>
                    <a:pt x="770744" y="1451357"/>
                  </a:lnTo>
                  <a:lnTo>
                    <a:pt x="769182" y="1452155"/>
                  </a:lnTo>
                  <a:lnTo>
                    <a:pt x="768011" y="1452155"/>
                  </a:lnTo>
                  <a:lnTo>
                    <a:pt x="766449" y="1450958"/>
                  </a:lnTo>
                  <a:lnTo>
                    <a:pt x="764887" y="1449760"/>
                  </a:lnTo>
                  <a:lnTo>
                    <a:pt x="762544" y="1448563"/>
                  </a:lnTo>
                  <a:lnTo>
                    <a:pt x="759030" y="1444174"/>
                  </a:lnTo>
                  <a:lnTo>
                    <a:pt x="755516" y="1439784"/>
                  </a:lnTo>
                  <a:lnTo>
                    <a:pt x="753173" y="1434996"/>
                  </a:lnTo>
                  <a:lnTo>
                    <a:pt x="752392" y="1433400"/>
                  </a:lnTo>
                  <a:lnTo>
                    <a:pt x="752392" y="1431404"/>
                  </a:lnTo>
                  <a:lnTo>
                    <a:pt x="752001" y="1428611"/>
                  </a:lnTo>
                  <a:lnTo>
                    <a:pt x="750830" y="1426616"/>
                  </a:lnTo>
                  <a:lnTo>
                    <a:pt x="748878" y="1425419"/>
                  </a:lnTo>
                  <a:lnTo>
                    <a:pt x="746925" y="1425020"/>
                  </a:lnTo>
                  <a:lnTo>
                    <a:pt x="746144" y="1425419"/>
                  </a:lnTo>
                  <a:lnTo>
                    <a:pt x="745363" y="1425818"/>
                  </a:lnTo>
                  <a:lnTo>
                    <a:pt x="744582" y="1426616"/>
                  </a:lnTo>
                  <a:lnTo>
                    <a:pt x="743411" y="1427414"/>
                  </a:lnTo>
                  <a:lnTo>
                    <a:pt x="742630" y="1428611"/>
                  </a:lnTo>
                  <a:lnTo>
                    <a:pt x="742240" y="1430207"/>
                  </a:lnTo>
                  <a:lnTo>
                    <a:pt x="741849" y="1432602"/>
                  </a:lnTo>
                  <a:lnTo>
                    <a:pt x="741849" y="1434597"/>
                  </a:lnTo>
                  <a:lnTo>
                    <a:pt x="741459" y="1439385"/>
                  </a:lnTo>
                  <a:lnTo>
                    <a:pt x="740678" y="1443376"/>
                  </a:lnTo>
                  <a:lnTo>
                    <a:pt x="739897" y="1445371"/>
                  </a:lnTo>
                  <a:lnTo>
                    <a:pt x="739116" y="1446967"/>
                  </a:lnTo>
                  <a:lnTo>
                    <a:pt x="737944" y="1448164"/>
                  </a:lnTo>
                  <a:lnTo>
                    <a:pt x="735992" y="1449361"/>
                  </a:lnTo>
                  <a:lnTo>
                    <a:pt x="734430" y="1450558"/>
                  </a:lnTo>
                  <a:lnTo>
                    <a:pt x="732868" y="1452155"/>
                  </a:lnTo>
                  <a:lnTo>
                    <a:pt x="730525" y="1452953"/>
                  </a:lnTo>
                  <a:lnTo>
                    <a:pt x="727792" y="1453352"/>
                  </a:lnTo>
                  <a:lnTo>
                    <a:pt x="721935" y="1454150"/>
                  </a:lnTo>
                  <a:lnTo>
                    <a:pt x="715297" y="1454150"/>
                  </a:lnTo>
                  <a:lnTo>
                    <a:pt x="712173" y="1453751"/>
                  </a:lnTo>
                  <a:lnTo>
                    <a:pt x="709049" y="1452953"/>
                  </a:lnTo>
                  <a:lnTo>
                    <a:pt x="706706" y="1452155"/>
                  </a:lnTo>
                  <a:lnTo>
                    <a:pt x="703973" y="1450558"/>
                  </a:lnTo>
                  <a:lnTo>
                    <a:pt x="701240" y="1448962"/>
                  </a:lnTo>
                  <a:lnTo>
                    <a:pt x="699287" y="1447366"/>
                  </a:lnTo>
                  <a:lnTo>
                    <a:pt x="694992" y="1442977"/>
                  </a:lnTo>
                  <a:lnTo>
                    <a:pt x="691478" y="1438188"/>
                  </a:lnTo>
                  <a:lnTo>
                    <a:pt x="687963" y="1432602"/>
                  </a:lnTo>
                  <a:lnTo>
                    <a:pt x="685230" y="1427015"/>
                  </a:lnTo>
                  <a:lnTo>
                    <a:pt x="682497" y="1421029"/>
                  </a:lnTo>
                  <a:lnTo>
                    <a:pt x="680544" y="1415044"/>
                  </a:lnTo>
                  <a:lnTo>
                    <a:pt x="678982" y="1409058"/>
                  </a:lnTo>
                  <a:lnTo>
                    <a:pt x="676249" y="1399082"/>
                  </a:lnTo>
                  <a:lnTo>
                    <a:pt x="675078" y="1392298"/>
                  </a:lnTo>
                  <a:lnTo>
                    <a:pt x="674687" y="1389106"/>
                  </a:lnTo>
                  <a:lnTo>
                    <a:pt x="674687" y="1388707"/>
                  </a:lnTo>
                  <a:lnTo>
                    <a:pt x="675078" y="1388308"/>
                  </a:lnTo>
                  <a:lnTo>
                    <a:pt x="676249" y="1387909"/>
                  </a:lnTo>
                  <a:lnTo>
                    <a:pt x="679373" y="1387111"/>
                  </a:lnTo>
                  <a:lnTo>
                    <a:pt x="683278" y="1385913"/>
                  </a:lnTo>
                  <a:lnTo>
                    <a:pt x="689525" y="1384716"/>
                  </a:lnTo>
                  <a:lnTo>
                    <a:pt x="698897" y="1383120"/>
                  </a:lnTo>
                  <a:lnTo>
                    <a:pt x="715297" y="1381524"/>
                  </a:lnTo>
                  <a:lnTo>
                    <a:pt x="725449" y="1381125"/>
                  </a:lnTo>
                  <a:close/>
                  <a:moveTo>
                    <a:pt x="1433588" y="1247775"/>
                  </a:moveTo>
                  <a:lnTo>
                    <a:pt x="1439124" y="1247775"/>
                  </a:lnTo>
                  <a:lnTo>
                    <a:pt x="1444264" y="1248175"/>
                  </a:lnTo>
                  <a:lnTo>
                    <a:pt x="1448614" y="1248976"/>
                  </a:lnTo>
                  <a:lnTo>
                    <a:pt x="1451382" y="1249776"/>
                  </a:lnTo>
                  <a:lnTo>
                    <a:pt x="1453359" y="1250977"/>
                  </a:lnTo>
                  <a:lnTo>
                    <a:pt x="1454150" y="1252178"/>
                  </a:lnTo>
                  <a:lnTo>
                    <a:pt x="1454150" y="1253779"/>
                  </a:lnTo>
                  <a:lnTo>
                    <a:pt x="1453359" y="1255380"/>
                  </a:lnTo>
                  <a:lnTo>
                    <a:pt x="1452173" y="1256981"/>
                  </a:lnTo>
                  <a:lnTo>
                    <a:pt x="1450196" y="1258582"/>
                  </a:lnTo>
                  <a:lnTo>
                    <a:pt x="1447428" y="1260183"/>
                  </a:lnTo>
                  <a:lnTo>
                    <a:pt x="1441892" y="1262985"/>
                  </a:lnTo>
                  <a:lnTo>
                    <a:pt x="1435565" y="1264986"/>
                  </a:lnTo>
                  <a:lnTo>
                    <a:pt x="1432402" y="1265387"/>
                  </a:lnTo>
                  <a:lnTo>
                    <a:pt x="1429634" y="1265787"/>
                  </a:lnTo>
                  <a:lnTo>
                    <a:pt x="1427261" y="1265787"/>
                  </a:lnTo>
                  <a:lnTo>
                    <a:pt x="1425284" y="1265387"/>
                  </a:lnTo>
                  <a:lnTo>
                    <a:pt x="1423703" y="1264986"/>
                  </a:lnTo>
                  <a:lnTo>
                    <a:pt x="1422516" y="1264586"/>
                  </a:lnTo>
                  <a:lnTo>
                    <a:pt x="1420539" y="1264586"/>
                  </a:lnTo>
                  <a:lnTo>
                    <a:pt x="1419353" y="1264986"/>
                  </a:lnTo>
                  <a:lnTo>
                    <a:pt x="1418562" y="1265787"/>
                  </a:lnTo>
                  <a:lnTo>
                    <a:pt x="1417376" y="1266588"/>
                  </a:lnTo>
                  <a:lnTo>
                    <a:pt x="1416980" y="1267388"/>
                  </a:lnTo>
                  <a:lnTo>
                    <a:pt x="1416585" y="1268589"/>
                  </a:lnTo>
                  <a:lnTo>
                    <a:pt x="1416190" y="1269790"/>
                  </a:lnTo>
                  <a:lnTo>
                    <a:pt x="1416585" y="1270990"/>
                  </a:lnTo>
                  <a:lnTo>
                    <a:pt x="1416585" y="1272191"/>
                  </a:lnTo>
                  <a:lnTo>
                    <a:pt x="1417376" y="1273392"/>
                  </a:lnTo>
                  <a:lnTo>
                    <a:pt x="1418562" y="1274993"/>
                  </a:lnTo>
                  <a:lnTo>
                    <a:pt x="1419748" y="1276194"/>
                  </a:lnTo>
                  <a:lnTo>
                    <a:pt x="1422121" y="1277395"/>
                  </a:lnTo>
                  <a:lnTo>
                    <a:pt x="1424098" y="1278596"/>
                  </a:lnTo>
                  <a:lnTo>
                    <a:pt x="1428843" y="1280597"/>
                  </a:lnTo>
                  <a:lnTo>
                    <a:pt x="1430820" y="1282198"/>
                  </a:lnTo>
                  <a:lnTo>
                    <a:pt x="1432402" y="1283799"/>
                  </a:lnTo>
                  <a:lnTo>
                    <a:pt x="1433588" y="1285000"/>
                  </a:lnTo>
                  <a:lnTo>
                    <a:pt x="1435170" y="1287001"/>
                  </a:lnTo>
                  <a:lnTo>
                    <a:pt x="1436356" y="1289003"/>
                  </a:lnTo>
                  <a:lnTo>
                    <a:pt x="1436751" y="1291404"/>
                  </a:lnTo>
                  <a:lnTo>
                    <a:pt x="1437542" y="1293406"/>
                  </a:lnTo>
                  <a:lnTo>
                    <a:pt x="1437542" y="1296608"/>
                  </a:lnTo>
                  <a:lnTo>
                    <a:pt x="1437542" y="1299009"/>
                  </a:lnTo>
                  <a:lnTo>
                    <a:pt x="1437147" y="1302612"/>
                  </a:lnTo>
                  <a:lnTo>
                    <a:pt x="1436356" y="1305414"/>
                  </a:lnTo>
                  <a:lnTo>
                    <a:pt x="1435170" y="1309416"/>
                  </a:lnTo>
                  <a:lnTo>
                    <a:pt x="1431611" y="1317422"/>
                  </a:lnTo>
                  <a:lnTo>
                    <a:pt x="1430029" y="1320624"/>
                  </a:lnTo>
                  <a:lnTo>
                    <a:pt x="1428052" y="1323826"/>
                  </a:lnTo>
                  <a:lnTo>
                    <a:pt x="1425680" y="1326628"/>
                  </a:lnTo>
                  <a:lnTo>
                    <a:pt x="1423307" y="1328629"/>
                  </a:lnTo>
                  <a:lnTo>
                    <a:pt x="1420539" y="1331431"/>
                  </a:lnTo>
                  <a:lnTo>
                    <a:pt x="1417771" y="1333032"/>
                  </a:lnTo>
                  <a:lnTo>
                    <a:pt x="1414608" y="1334633"/>
                  </a:lnTo>
                  <a:lnTo>
                    <a:pt x="1411445" y="1336635"/>
                  </a:lnTo>
                  <a:lnTo>
                    <a:pt x="1404722" y="1338636"/>
                  </a:lnTo>
                  <a:lnTo>
                    <a:pt x="1397605" y="1340237"/>
                  </a:lnTo>
                  <a:lnTo>
                    <a:pt x="1390487" y="1341038"/>
                  </a:lnTo>
                  <a:lnTo>
                    <a:pt x="1383370" y="1341438"/>
                  </a:lnTo>
                  <a:lnTo>
                    <a:pt x="1376252" y="1341438"/>
                  </a:lnTo>
                  <a:lnTo>
                    <a:pt x="1369530" y="1341038"/>
                  </a:lnTo>
                  <a:lnTo>
                    <a:pt x="1358063" y="1339437"/>
                  </a:lnTo>
                  <a:lnTo>
                    <a:pt x="1350154" y="1338236"/>
                  </a:lnTo>
                  <a:lnTo>
                    <a:pt x="1347386" y="1337435"/>
                  </a:lnTo>
                  <a:lnTo>
                    <a:pt x="1347386" y="1337835"/>
                  </a:lnTo>
                  <a:lnTo>
                    <a:pt x="1346991" y="1337435"/>
                  </a:lnTo>
                  <a:lnTo>
                    <a:pt x="1346200" y="1337035"/>
                  </a:lnTo>
                  <a:lnTo>
                    <a:pt x="1346200" y="1334633"/>
                  </a:lnTo>
                  <a:lnTo>
                    <a:pt x="1346991" y="1331831"/>
                  </a:lnTo>
                  <a:lnTo>
                    <a:pt x="1347782" y="1326228"/>
                  </a:lnTo>
                  <a:lnTo>
                    <a:pt x="1349363" y="1318623"/>
                  </a:lnTo>
                  <a:lnTo>
                    <a:pt x="1351736" y="1307415"/>
                  </a:lnTo>
                  <a:lnTo>
                    <a:pt x="1355295" y="1296608"/>
                  </a:lnTo>
                  <a:lnTo>
                    <a:pt x="1357667" y="1287402"/>
                  </a:lnTo>
                  <a:lnTo>
                    <a:pt x="1361621" y="1275794"/>
                  </a:lnTo>
                  <a:lnTo>
                    <a:pt x="1363994" y="1270190"/>
                  </a:lnTo>
                  <a:lnTo>
                    <a:pt x="1364785" y="1268589"/>
                  </a:lnTo>
                  <a:lnTo>
                    <a:pt x="1366762" y="1265787"/>
                  </a:lnTo>
                  <a:lnTo>
                    <a:pt x="1369925" y="1262985"/>
                  </a:lnTo>
                  <a:lnTo>
                    <a:pt x="1373484" y="1260183"/>
                  </a:lnTo>
                  <a:lnTo>
                    <a:pt x="1378229" y="1258182"/>
                  </a:lnTo>
                  <a:lnTo>
                    <a:pt x="1383765" y="1256181"/>
                  </a:lnTo>
                  <a:lnTo>
                    <a:pt x="1389301" y="1253779"/>
                  </a:lnTo>
                  <a:lnTo>
                    <a:pt x="1395628" y="1252578"/>
                  </a:lnTo>
                  <a:lnTo>
                    <a:pt x="1401954" y="1250977"/>
                  </a:lnTo>
                  <a:lnTo>
                    <a:pt x="1415399" y="1248976"/>
                  </a:lnTo>
                  <a:lnTo>
                    <a:pt x="1428052" y="1248175"/>
                  </a:lnTo>
                  <a:lnTo>
                    <a:pt x="1433588" y="1247775"/>
                  </a:lnTo>
                  <a:close/>
                  <a:moveTo>
                    <a:pt x="1155700" y="965200"/>
                  </a:moveTo>
                  <a:lnTo>
                    <a:pt x="1161653" y="965597"/>
                  </a:lnTo>
                  <a:lnTo>
                    <a:pt x="1167209" y="966787"/>
                  </a:lnTo>
                  <a:lnTo>
                    <a:pt x="1172766" y="968770"/>
                  </a:lnTo>
                  <a:lnTo>
                    <a:pt x="1177925" y="971944"/>
                  </a:lnTo>
                  <a:lnTo>
                    <a:pt x="1182687" y="975514"/>
                  </a:lnTo>
                  <a:lnTo>
                    <a:pt x="1187450" y="980274"/>
                  </a:lnTo>
                  <a:lnTo>
                    <a:pt x="1192213" y="985431"/>
                  </a:lnTo>
                  <a:lnTo>
                    <a:pt x="1196181" y="991381"/>
                  </a:lnTo>
                  <a:lnTo>
                    <a:pt x="1200150" y="998125"/>
                  </a:lnTo>
                  <a:lnTo>
                    <a:pt x="1204119" y="1005265"/>
                  </a:lnTo>
                  <a:lnTo>
                    <a:pt x="1207691" y="1012802"/>
                  </a:lnTo>
                  <a:lnTo>
                    <a:pt x="1211659" y="1021133"/>
                  </a:lnTo>
                  <a:lnTo>
                    <a:pt x="1214437" y="1029860"/>
                  </a:lnTo>
                  <a:lnTo>
                    <a:pt x="1217613" y="1038984"/>
                  </a:lnTo>
                  <a:lnTo>
                    <a:pt x="1220787" y="1048504"/>
                  </a:lnTo>
                  <a:lnTo>
                    <a:pt x="1225947" y="1068338"/>
                  </a:lnTo>
                  <a:lnTo>
                    <a:pt x="1230313" y="1089363"/>
                  </a:lnTo>
                  <a:lnTo>
                    <a:pt x="1234678" y="1111180"/>
                  </a:lnTo>
                  <a:lnTo>
                    <a:pt x="1237853" y="1133792"/>
                  </a:lnTo>
                  <a:lnTo>
                    <a:pt x="1241028" y="1155609"/>
                  </a:lnTo>
                  <a:lnTo>
                    <a:pt x="1243013" y="1177824"/>
                  </a:lnTo>
                  <a:lnTo>
                    <a:pt x="1245394" y="1198848"/>
                  </a:lnTo>
                  <a:lnTo>
                    <a:pt x="1246981" y="1219476"/>
                  </a:lnTo>
                  <a:lnTo>
                    <a:pt x="1246187" y="1186551"/>
                  </a:lnTo>
                  <a:lnTo>
                    <a:pt x="1342231" y="1244467"/>
                  </a:lnTo>
                  <a:lnTo>
                    <a:pt x="1323181" y="1340465"/>
                  </a:lnTo>
                  <a:lnTo>
                    <a:pt x="1248966" y="1309524"/>
                  </a:lnTo>
                  <a:lnTo>
                    <a:pt x="1245394" y="1284929"/>
                  </a:lnTo>
                  <a:lnTo>
                    <a:pt x="1239441" y="1242087"/>
                  </a:lnTo>
                  <a:lnTo>
                    <a:pt x="1231106" y="1373787"/>
                  </a:lnTo>
                  <a:lnTo>
                    <a:pt x="1230709" y="1379737"/>
                  </a:lnTo>
                  <a:lnTo>
                    <a:pt x="1230313" y="1386084"/>
                  </a:lnTo>
                  <a:lnTo>
                    <a:pt x="1230709" y="1392431"/>
                  </a:lnTo>
                  <a:lnTo>
                    <a:pt x="1232297" y="1399968"/>
                  </a:lnTo>
                  <a:lnTo>
                    <a:pt x="1234281" y="1407902"/>
                  </a:lnTo>
                  <a:lnTo>
                    <a:pt x="1237059" y="1417422"/>
                  </a:lnTo>
                  <a:lnTo>
                    <a:pt x="1241822" y="1428133"/>
                  </a:lnTo>
                  <a:lnTo>
                    <a:pt x="1247775" y="1440430"/>
                  </a:lnTo>
                  <a:lnTo>
                    <a:pt x="1231106" y="1440430"/>
                  </a:lnTo>
                  <a:lnTo>
                    <a:pt x="1242219" y="1446380"/>
                  </a:lnTo>
                  <a:lnTo>
                    <a:pt x="1256109" y="1453124"/>
                  </a:lnTo>
                  <a:lnTo>
                    <a:pt x="1287066" y="1467405"/>
                  </a:lnTo>
                  <a:lnTo>
                    <a:pt x="1313259" y="1479305"/>
                  </a:lnTo>
                  <a:lnTo>
                    <a:pt x="1323975" y="1483669"/>
                  </a:lnTo>
                  <a:lnTo>
                    <a:pt x="1501775" y="1720491"/>
                  </a:lnTo>
                  <a:lnTo>
                    <a:pt x="1401763" y="1798638"/>
                  </a:lnTo>
                  <a:lnTo>
                    <a:pt x="1210469" y="1576494"/>
                  </a:lnTo>
                  <a:lnTo>
                    <a:pt x="1080294" y="1561816"/>
                  </a:lnTo>
                  <a:lnTo>
                    <a:pt x="1080294" y="1563800"/>
                  </a:lnTo>
                  <a:lnTo>
                    <a:pt x="1080294" y="1567370"/>
                  </a:lnTo>
                  <a:lnTo>
                    <a:pt x="1079500" y="1575700"/>
                  </a:lnTo>
                  <a:lnTo>
                    <a:pt x="1077516" y="1587601"/>
                  </a:lnTo>
                  <a:lnTo>
                    <a:pt x="1074341" y="1601088"/>
                  </a:lnTo>
                  <a:lnTo>
                    <a:pt x="1066403" y="1633220"/>
                  </a:lnTo>
                  <a:lnTo>
                    <a:pt x="1056878" y="1669318"/>
                  </a:lnTo>
                  <a:lnTo>
                    <a:pt x="1046956" y="1703830"/>
                  </a:lnTo>
                  <a:lnTo>
                    <a:pt x="1038622" y="1733582"/>
                  </a:lnTo>
                  <a:lnTo>
                    <a:pt x="1030288" y="1762540"/>
                  </a:lnTo>
                  <a:lnTo>
                    <a:pt x="802481" y="1785548"/>
                  </a:lnTo>
                  <a:lnTo>
                    <a:pt x="770731" y="1731201"/>
                  </a:lnTo>
                  <a:lnTo>
                    <a:pt x="904081" y="1706210"/>
                  </a:lnTo>
                  <a:lnTo>
                    <a:pt x="903685" y="1489619"/>
                  </a:lnTo>
                  <a:lnTo>
                    <a:pt x="871935" y="1482479"/>
                  </a:lnTo>
                  <a:lnTo>
                    <a:pt x="869950" y="1471768"/>
                  </a:lnTo>
                  <a:lnTo>
                    <a:pt x="867966" y="1461851"/>
                  </a:lnTo>
                  <a:lnTo>
                    <a:pt x="866378" y="1453124"/>
                  </a:lnTo>
                  <a:lnTo>
                    <a:pt x="864791" y="1445190"/>
                  </a:lnTo>
                  <a:lnTo>
                    <a:pt x="863600" y="1428926"/>
                  </a:lnTo>
                  <a:lnTo>
                    <a:pt x="862806" y="1413455"/>
                  </a:lnTo>
                  <a:lnTo>
                    <a:pt x="862013" y="1373787"/>
                  </a:lnTo>
                  <a:lnTo>
                    <a:pt x="860822" y="1346812"/>
                  </a:lnTo>
                  <a:lnTo>
                    <a:pt x="858044" y="1312697"/>
                  </a:lnTo>
                  <a:lnTo>
                    <a:pt x="854472" y="1175444"/>
                  </a:lnTo>
                  <a:lnTo>
                    <a:pt x="843756" y="1181791"/>
                  </a:lnTo>
                  <a:lnTo>
                    <a:pt x="818753" y="1197658"/>
                  </a:lnTo>
                  <a:lnTo>
                    <a:pt x="802878" y="1208369"/>
                  </a:lnTo>
                  <a:lnTo>
                    <a:pt x="786606" y="1219476"/>
                  </a:lnTo>
                  <a:lnTo>
                    <a:pt x="770731" y="1230980"/>
                  </a:lnTo>
                  <a:lnTo>
                    <a:pt x="756841" y="1242087"/>
                  </a:lnTo>
                  <a:lnTo>
                    <a:pt x="754460" y="1250021"/>
                  </a:lnTo>
                  <a:lnTo>
                    <a:pt x="752872" y="1258351"/>
                  </a:lnTo>
                  <a:lnTo>
                    <a:pt x="752078" y="1266681"/>
                  </a:lnTo>
                  <a:lnTo>
                    <a:pt x="751285" y="1275805"/>
                  </a:lnTo>
                  <a:lnTo>
                    <a:pt x="751285" y="1284532"/>
                  </a:lnTo>
                  <a:lnTo>
                    <a:pt x="751681" y="1292863"/>
                  </a:lnTo>
                  <a:lnTo>
                    <a:pt x="752078" y="1301590"/>
                  </a:lnTo>
                  <a:lnTo>
                    <a:pt x="752872" y="1310317"/>
                  </a:lnTo>
                  <a:lnTo>
                    <a:pt x="754856" y="1325788"/>
                  </a:lnTo>
                  <a:lnTo>
                    <a:pt x="756444" y="1339275"/>
                  </a:lnTo>
                  <a:lnTo>
                    <a:pt x="758031" y="1350382"/>
                  </a:lnTo>
                  <a:lnTo>
                    <a:pt x="758031" y="1354349"/>
                  </a:lnTo>
                  <a:lnTo>
                    <a:pt x="756841" y="1357523"/>
                  </a:lnTo>
                  <a:lnTo>
                    <a:pt x="727869" y="1355539"/>
                  </a:lnTo>
                  <a:lnTo>
                    <a:pt x="715566" y="1354746"/>
                  </a:lnTo>
                  <a:lnTo>
                    <a:pt x="709613" y="1354746"/>
                  </a:lnTo>
                  <a:lnTo>
                    <a:pt x="704453" y="1355143"/>
                  </a:lnTo>
                  <a:lnTo>
                    <a:pt x="698897" y="1355539"/>
                  </a:lnTo>
                  <a:lnTo>
                    <a:pt x="693341" y="1356729"/>
                  </a:lnTo>
                  <a:lnTo>
                    <a:pt x="687785" y="1357919"/>
                  </a:lnTo>
                  <a:lnTo>
                    <a:pt x="682228" y="1359903"/>
                  </a:lnTo>
                  <a:lnTo>
                    <a:pt x="677069" y="1361886"/>
                  </a:lnTo>
                  <a:lnTo>
                    <a:pt x="671116" y="1364663"/>
                  </a:lnTo>
                  <a:lnTo>
                    <a:pt x="664766" y="1367836"/>
                  </a:lnTo>
                  <a:lnTo>
                    <a:pt x="658416" y="1372200"/>
                  </a:lnTo>
                  <a:lnTo>
                    <a:pt x="657225" y="1367043"/>
                  </a:lnTo>
                  <a:lnTo>
                    <a:pt x="655241" y="1361093"/>
                  </a:lnTo>
                  <a:lnTo>
                    <a:pt x="654050" y="1355143"/>
                  </a:lnTo>
                  <a:lnTo>
                    <a:pt x="653256" y="1348399"/>
                  </a:lnTo>
                  <a:lnTo>
                    <a:pt x="651669" y="1333325"/>
                  </a:lnTo>
                  <a:lnTo>
                    <a:pt x="650875" y="1316267"/>
                  </a:lnTo>
                  <a:lnTo>
                    <a:pt x="650875" y="1296830"/>
                  </a:lnTo>
                  <a:lnTo>
                    <a:pt x="651272" y="1274615"/>
                  </a:lnTo>
                  <a:lnTo>
                    <a:pt x="652066" y="1251211"/>
                  </a:lnTo>
                  <a:lnTo>
                    <a:pt x="653653" y="1225029"/>
                  </a:lnTo>
                  <a:lnTo>
                    <a:pt x="660797" y="1208369"/>
                  </a:lnTo>
                  <a:lnTo>
                    <a:pt x="667147" y="1194881"/>
                  </a:lnTo>
                  <a:lnTo>
                    <a:pt x="670322" y="1188931"/>
                  </a:lnTo>
                  <a:lnTo>
                    <a:pt x="673497" y="1183774"/>
                  </a:lnTo>
                  <a:lnTo>
                    <a:pt x="680244" y="1174254"/>
                  </a:lnTo>
                  <a:lnTo>
                    <a:pt x="687388" y="1164733"/>
                  </a:lnTo>
                  <a:lnTo>
                    <a:pt x="696119" y="1155213"/>
                  </a:lnTo>
                  <a:lnTo>
                    <a:pt x="706438" y="1143312"/>
                  </a:lnTo>
                  <a:lnTo>
                    <a:pt x="718741" y="1129031"/>
                  </a:lnTo>
                  <a:lnTo>
                    <a:pt x="738585" y="1108007"/>
                  </a:lnTo>
                  <a:lnTo>
                    <a:pt x="756047" y="1088966"/>
                  </a:lnTo>
                  <a:lnTo>
                    <a:pt x="785416" y="1057231"/>
                  </a:lnTo>
                  <a:lnTo>
                    <a:pt x="797719" y="1043744"/>
                  </a:lnTo>
                  <a:lnTo>
                    <a:pt x="809228" y="1032240"/>
                  </a:lnTo>
                  <a:lnTo>
                    <a:pt x="820738" y="1021926"/>
                  </a:lnTo>
                  <a:lnTo>
                    <a:pt x="831056" y="1012802"/>
                  </a:lnTo>
                  <a:lnTo>
                    <a:pt x="836613" y="1008439"/>
                  </a:lnTo>
                  <a:lnTo>
                    <a:pt x="842169" y="1004869"/>
                  </a:lnTo>
                  <a:lnTo>
                    <a:pt x="848122" y="1000902"/>
                  </a:lnTo>
                  <a:lnTo>
                    <a:pt x="854075" y="997331"/>
                  </a:lnTo>
                  <a:lnTo>
                    <a:pt x="860028" y="994555"/>
                  </a:lnTo>
                  <a:lnTo>
                    <a:pt x="866378" y="991381"/>
                  </a:lnTo>
                  <a:lnTo>
                    <a:pt x="873125" y="988208"/>
                  </a:lnTo>
                  <a:lnTo>
                    <a:pt x="880269" y="985828"/>
                  </a:lnTo>
                  <a:lnTo>
                    <a:pt x="895350" y="980274"/>
                  </a:lnTo>
                  <a:lnTo>
                    <a:pt x="912416" y="975117"/>
                  </a:lnTo>
                  <a:lnTo>
                    <a:pt x="932260" y="970753"/>
                  </a:lnTo>
                  <a:lnTo>
                    <a:pt x="954881" y="965597"/>
                  </a:lnTo>
                  <a:lnTo>
                    <a:pt x="963613" y="965993"/>
                  </a:lnTo>
                  <a:lnTo>
                    <a:pt x="979488" y="966787"/>
                  </a:lnTo>
                  <a:lnTo>
                    <a:pt x="1004491" y="968373"/>
                  </a:lnTo>
                  <a:lnTo>
                    <a:pt x="1089819" y="1240103"/>
                  </a:lnTo>
                  <a:lnTo>
                    <a:pt x="1081484" y="1159179"/>
                  </a:lnTo>
                  <a:lnTo>
                    <a:pt x="1077516" y="1013199"/>
                  </a:lnTo>
                  <a:lnTo>
                    <a:pt x="1071959" y="999315"/>
                  </a:lnTo>
                  <a:lnTo>
                    <a:pt x="1083072" y="980671"/>
                  </a:lnTo>
                  <a:lnTo>
                    <a:pt x="1107281" y="980671"/>
                  </a:lnTo>
                  <a:lnTo>
                    <a:pt x="1117600" y="999315"/>
                  </a:lnTo>
                  <a:lnTo>
                    <a:pt x="1112837" y="1015579"/>
                  </a:lnTo>
                  <a:lnTo>
                    <a:pt x="1142206" y="1228203"/>
                  </a:lnTo>
                  <a:lnTo>
                    <a:pt x="1137841" y="971944"/>
                  </a:lnTo>
                  <a:lnTo>
                    <a:pt x="1146572" y="967580"/>
                  </a:lnTo>
                  <a:lnTo>
                    <a:pt x="1148953" y="966390"/>
                  </a:lnTo>
                  <a:lnTo>
                    <a:pt x="1149350" y="965597"/>
                  </a:lnTo>
                  <a:lnTo>
                    <a:pt x="1155700" y="965200"/>
                  </a:lnTo>
                  <a:close/>
                  <a:moveTo>
                    <a:pt x="931148" y="736601"/>
                  </a:moveTo>
                  <a:lnTo>
                    <a:pt x="929554" y="751285"/>
                  </a:lnTo>
                  <a:lnTo>
                    <a:pt x="928757" y="762794"/>
                  </a:lnTo>
                  <a:lnTo>
                    <a:pt x="929155" y="762794"/>
                  </a:lnTo>
                  <a:lnTo>
                    <a:pt x="929554" y="751285"/>
                  </a:lnTo>
                  <a:lnTo>
                    <a:pt x="930351" y="746126"/>
                  </a:lnTo>
                  <a:lnTo>
                    <a:pt x="931148" y="741363"/>
                  </a:lnTo>
                  <a:lnTo>
                    <a:pt x="931148" y="736601"/>
                  </a:lnTo>
                  <a:close/>
                  <a:moveTo>
                    <a:pt x="949086" y="679054"/>
                  </a:moveTo>
                  <a:lnTo>
                    <a:pt x="948289" y="679847"/>
                  </a:lnTo>
                  <a:lnTo>
                    <a:pt x="945499" y="681435"/>
                  </a:lnTo>
                  <a:lnTo>
                    <a:pt x="943904" y="683419"/>
                  </a:lnTo>
                  <a:lnTo>
                    <a:pt x="941911" y="686991"/>
                  </a:lnTo>
                  <a:lnTo>
                    <a:pt x="945897" y="682625"/>
                  </a:lnTo>
                  <a:lnTo>
                    <a:pt x="948289" y="681038"/>
                  </a:lnTo>
                  <a:lnTo>
                    <a:pt x="950282" y="679054"/>
                  </a:lnTo>
                  <a:lnTo>
                    <a:pt x="949086" y="679054"/>
                  </a:lnTo>
                  <a:close/>
                  <a:moveTo>
                    <a:pt x="1038375" y="620713"/>
                  </a:moveTo>
                  <a:lnTo>
                    <a:pt x="1049138" y="620713"/>
                  </a:lnTo>
                  <a:lnTo>
                    <a:pt x="1059502" y="621110"/>
                  </a:lnTo>
                  <a:lnTo>
                    <a:pt x="1069866" y="622300"/>
                  </a:lnTo>
                  <a:lnTo>
                    <a:pt x="1079432" y="623491"/>
                  </a:lnTo>
                  <a:lnTo>
                    <a:pt x="1088999" y="625872"/>
                  </a:lnTo>
                  <a:lnTo>
                    <a:pt x="1098167" y="627857"/>
                  </a:lnTo>
                  <a:lnTo>
                    <a:pt x="1106937" y="630238"/>
                  </a:lnTo>
                  <a:lnTo>
                    <a:pt x="1115307" y="633413"/>
                  </a:lnTo>
                  <a:lnTo>
                    <a:pt x="1123678" y="636191"/>
                  </a:lnTo>
                  <a:lnTo>
                    <a:pt x="1130853" y="639763"/>
                  </a:lnTo>
                  <a:lnTo>
                    <a:pt x="1138028" y="642938"/>
                  </a:lnTo>
                  <a:lnTo>
                    <a:pt x="1144805" y="646510"/>
                  </a:lnTo>
                  <a:lnTo>
                    <a:pt x="1156365" y="652860"/>
                  </a:lnTo>
                  <a:lnTo>
                    <a:pt x="1166729" y="659607"/>
                  </a:lnTo>
                  <a:lnTo>
                    <a:pt x="1174701" y="664766"/>
                  </a:lnTo>
                  <a:lnTo>
                    <a:pt x="1180680" y="669529"/>
                  </a:lnTo>
                  <a:lnTo>
                    <a:pt x="1185862" y="673497"/>
                  </a:lnTo>
                  <a:lnTo>
                    <a:pt x="1185862" y="676275"/>
                  </a:lnTo>
                  <a:lnTo>
                    <a:pt x="1185862" y="684213"/>
                  </a:lnTo>
                  <a:lnTo>
                    <a:pt x="1185065" y="688975"/>
                  </a:lnTo>
                  <a:lnTo>
                    <a:pt x="1183869" y="694532"/>
                  </a:lnTo>
                  <a:lnTo>
                    <a:pt x="1182274" y="700088"/>
                  </a:lnTo>
                  <a:lnTo>
                    <a:pt x="1180281" y="704850"/>
                  </a:lnTo>
                  <a:lnTo>
                    <a:pt x="1179086" y="707629"/>
                  </a:lnTo>
                  <a:lnTo>
                    <a:pt x="1177093" y="710010"/>
                  </a:lnTo>
                  <a:lnTo>
                    <a:pt x="1175498" y="711994"/>
                  </a:lnTo>
                  <a:lnTo>
                    <a:pt x="1173505" y="713979"/>
                  </a:lnTo>
                  <a:lnTo>
                    <a:pt x="1170715" y="715963"/>
                  </a:lnTo>
                  <a:lnTo>
                    <a:pt x="1168323" y="717154"/>
                  </a:lnTo>
                  <a:lnTo>
                    <a:pt x="1165533" y="718344"/>
                  </a:lnTo>
                  <a:lnTo>
                    <a:pt x="1161945" y="719138"/>
                  </a:lnTo>
                  <a:lnTo>
                    <a:pt x="1158756" y="719535"/>
                  </a:lnTo>
                  <a:lnTo>
                    <a:pt x="1154770" y="719535"/>
                  </a:lnTo>
                  <a:lnTo>
                    <a:pt x="1150784" y="719138"/>
                  </a:lnTo>
                  <a:lnTo>
                    <a:pt x="1146001" y="718344"/>
                  </a:lnTo>
                  <a:lnTo>
                    <a:pt x="1140819" y="717154"/>
                  </a:lnTo>
                  <a:lnTo>
                    <a:pt x="1135238" y="715566"/>
                  </a:lnTo>
                  <a:lnTo>
                    <a:pt x="1129259" y="712788"/>
                  </a:lnTo>
                  <a:lnTo>
                    <a:pt x="1123678" y="710010"/>
                  </a:lnTo>
                  <a:lnTo>
                    <a:pt x="1120091" y="708819"/>
                  </a:lnTo>
                  <a:lnTo>
                    <a:pt x="1114112" y="707629"/>
                  </a:lnTo>
                  <a:lnTo>
                    <a:pt x="1098964" y="704850"/>
                  </a:lnTo>
                  <a:lnTo>
                    <a:pt x="1083418" y="702072"/>
                  </a:lnTo>
                  <a:lnTo>
                    <a:pt x="1077439" y="700882"/>
                  </a:lnTo>
                  <a:lnTo>
                    <a:pt x="1073852" y="700088"/>
                  </a:lnTo>
                  <a:lnTo>
                    <a:pt x="1104545" y="714772"/>
                  </a:lnTo>
                  <a:lnTo>
                    <a:pt x="1118895" y="721122"/>
                  </a:lnTo>
                  <a:lnTo>
                    <a:pt x="1125671" y="723504"/>
                  </a:lnTo>
                  <a:lnTo>
                    <a:pt x="1132448" y="725885"/>
                  </a:lnTo>
                  <a:lnTo>
                    <a:pt x="1138826" y="728266"/>
                  </a:lnTo>
                  <a:lnTo>
                    <a:pt x="1144805" y="729457"/>
                  </a:lnTo>
                  <a:lnTo>
                    <a:pt x="1150784" y="730647"/>
                  </a:lnTo>
                  <a:lnTo>
                    <a:pt x="1155966" y="731044"/>
                  </a:lnTo>
                  <a:lnTo>
                    <a:pt x="1161148" y="730647"/>
                  </a:lnTo>
                  <a:lnTo>
                    <a:pt x="1165931" y="729457"/>
                  </a:lnTo>
                  <a:lnTo>
                    <a:pt x="1170316" y="727869"/>
                  </a:lnTo>
                  <a:lnTo>
                    <a:pt x="1174302" y="725091"/>
                  </a:lnTo>
                  <a:lnTo>
                    <a:pt x="1175498" y="735410"/>
                  </a:lnTo>
                  <a:lnTo>
                    <a:pt x="1175897" y="744935"/>
                  </a:lnTo>
                  <a:lnTo>
                    <a:pt x="1175498" y="753666"/>
                  </a:lnTo>
                  <a:lnTo>
                    <a:pt x="1175099" y="762397"/>
                  </a:lnTo>
                  <a:lnTo>
                    <a:pt x="1176694" y="761207"/>
                  </a:lnTo>
                  <a:lnTo>
                    <a:pt x="1177491" y="760413"/>
                  </a:lnTo>
                  <a:lnTo>
                    <a:pt x="1178687" y="760016"/>
                  </a:lnTo>
                  <a:lnTo>
                    <a:pt x="1179086" y="760413"/>
                  </a:lnTo>
                  <a:lnTo>
                    <a:pt x="1179484" y="761207"/>
                  </a:lnTo>
                  <a:lnTo>
                    <a:pt x="1179883" y="763985"/>
                  </a:lnTo>
                  <a:lnTo>
                    <a:pt x="1180281" y="767954"/>
                  </a:lnTo>
                  <a:lnTo>
                    <a:pt x="1180281" y="773113"/>
                  </a:lnTo>
                  <a:lnTo>
                    <a:pt x="1179086" y="785813"/>
                  </a:lnTo>
                  <a:lnTo>
                    <a:pt x="1177491" y="800498"/>
                  </a:lnTo>
                  <a:lnTo>
                    <a:pt x="1175498" y="814388"/>
                  </a:lnTo>
                  <a:lnTo>
                    <a:pt x="1173505" y="826294"/>
                  </a:lnTo>
                  <a:lnTo>
                    <a:pt x="1171911" y="833438"/>
                  </a:lnTo>
                  <a:lnTo>
                    <a:pt x="1170715" y="834629"/>
                  </a:lnTo>
                  <a:lnTo>
                    <a:pt x="1170316" y="834232"/>
                  </a:lnTo>
                  <a:lnTo>
                    <a:pt x="1169519" y="842169"/>
                  </a:lnTo>
                  <a:lnTo>
                    <a:pt x="1168323" y="849710"/>
                  </a:lnTo>
                  <a:lnTo>
                    <a:pt x="1166729" y="856854"/>
                  </a:lnTo>
                  <a:lnTo>
                    <a:pt x="1165134" y="863998"/>
                  </a:lnTo>
                  <a:lnTo>
                    <a:pt x="1162742" y="870744"/>
                  </a:lnTo>
                  <a:lnTo>
                    <a:pt x="1160351" y="877491"/>
                  </a:lnTo>
                  <a:lnTo>
                    <a:pt x="1157959" y="883841"/>
                  </a:lnTo>
                  <a:lnTo>
                    <a:pt x="1154770" y="890191"/>
                  </a:lnTo>
                  <a:lnTo>
                    <a:pt x="1151980" y="896541"/>
                  </a:lnTo>
                  <a:lnTo>
                    <a:pt x="1148791" y="902098"/>
                  </a:lnTo>
                  <a:lnTo>
                    <a:pt x="1145602" y="907654"/>
                  </a:lnTo>
                  <a:lnTo>
                    <a:pt x="1141616" y="913210"/>
                  </a:lnTo>
                  <a:lnTo>
                    <a:pt x="1138028" y="918370"/>
                  </a:lnTo>
                  <a:lnTo>
                    <a:pt x="1134042" y="923529"/>
                  </a:lnTo>
                  <a:lnTo>
                    <a:pt x="1126070" y="932260"/>
                  </a:lnTo>
                  <a:lnTo>
                    <a:pt x="1117699" y="940595"/>
                  </a:lnTo>
                  <a:lnTo>
                    <a:pt x="1108531" y="947738"/>
                  </a:lnTo>
                  <a:lnTo>
                    <a:pt x="1099762" y="954088"/>
                  </a:lnTo>
                  <a:lnTo>
                    <a:pt x="1090593" y="959248"/>
                  </a:lnTo>
                  <a:lnTo>
                    <a:pt x="1081027" y="963216"/>
                  </a:lnTo>
                  <a:lnTo>
                    <a:pt x="1077041" y="964804"/>
                  </a:lnTo>
                  <a:lnTo>
                    <a:pt x="1072257" y="966391"/>
                  </a:lnTo>
                  <a:lnTo>
                    <a:pt x="1067474" y="967185"/>
                  </a:lnTo>
                  <a:lnTo>
                    <a:pt x="1063488" y="967979"/>
                  </a:lnTo>
                  <a:lnTo>
                    <a:pt x="1059103" y="968376"/>
                  </a:lnTo>
                  <a:lnTo>
                    <a:pt x="1054719" y="968376"/>
                  </a:lnTo>
                  <a:lnTo>
                    <a:pt x="1051530" y="968376"/>
                  </a:lnTo>
                  <a:lnTo>
                    <a:pt x="1047543" y="967979"/>
                  </a:lnTo>
                  <a:lnTo>
                    <a:pt x="1043956" y="967185"/>
                  </a:lnTo>
                  <a:lnTo>
                    <a:pt x="1039970" y="965995"/>
                  </a:lnTo>
                  <a:lnTo>
                    <a:pt x="1031998" y="962820"/>
                  </a:lnTo>
                  <a:lnTo>
                    <a:pt x="1023627" y="958851"/>
                  </a:lnTo>
                  <a:lnTo>
                    <a:pt x="1014857" y="953295"/>
                  </a:lnTo>
                  <a:lnTo>
                    <a:pt x="1006088" y="947341"/>
                  </a:lnTo>
                  <a:lnTo>
                    <a:pt x="997318" y="939801"/>
                  </a:lnTo>
                  <a:lnTo>
                    <a:pt x="988549" y="931863"/>
                  </a:lnTo>
                  <a:lnTo>
                    <a:pt x="979779" y="922338"/>
                  </a:lnTo>
                  <a:lnTo>
                    <a:pt x="971807" y="912813"/>
                  </a:lnTo>
                  <a:lnTo>
                    <a:pt x="963835" y="902098"/>
                  </a:lnTo>
                  <a:lnTo>
                    <a:pt x="956660" y="890985"/>
                  </a:lnTo>
                  <a:lnTo>
                    <a:pt x="949883" y="878682"/>
                  </a:lnTo>
                  <a:lnTo>
                    <a:pt x="943904" y="865982"/>
                  </a:lnTo>
                  <a:lnTo>
                    <a:pt x="941512" y="859632"/>
                  </a:lnTo>
                  <a:lnTo>
                    <a:pt x="938722" y="852885"/>
                  </a:lnTo>
                  <a:lnTo>
                    <a:pt x="936729" y="846138"/>
                  </a:lnTo>
                  <a:lnTo>
                    <a:pt x="934736" y="839391"/>
                  </a:lnTo>
                  <a:lnTo>
                    <a:pt x="933540" y="843757"/>
                  </a:lnTo>
                  <a:lnTo>
                    <a:pt x="931547" y="847329"/>
                  </a:lnTo>
                  <a:lnTo>
                    <a:pt x="929554" y="849710"/>
                  </a:lnTo>
                  <a:lnTo>
                    <a:pt x="928757" y="850107"/>
                  </a:lnTo>
                  <a:lnTo>
                    <a:pt x="927960" y="850504"/>
                  </a:lnTo>
                  <a:lnTo>
                    <a:pt x="926764" y="850107"/>
                  </a:lnTo>
                  <a:lnTo>
                    <a:pt x="925568" y="849710"/>
                  </a:lnTo>
                  <a:lnTo>
                    <a:pt x="924372" y="848123"/>
                  </a:lnTo>
                  <a:lnTo>
                    <a:pt x="923575" y="846535"/>
                  </a:lnTo>
                  <a:lnTo>
                    <a:pt x="921582" y="842963"/>
                  </a:lnTo>
                  <a:lnTo>
                    <a:pt x="920386" y="837407"/>
                  </a:lnTo>
                  <a:lnTo>
                    <a:pt x="918791" y="831057"/>
                  </a:lnTo>
                  <a:lnTo>
                    <a:pt x="917596" y="823516"/>
                  </a:lnTo>
                  <a:lnTo>
                    <a:pt x="917197" y="815182"/>
                  </a:lnTo>
                  <a:lnTo>
                    <a:pt x="916798" y="806054"/>
                  </a:lnTo>
                  <a:lnTo>
                    <a:pt x="917197" y="798116"/>
                  </a:lnTo>
                  <a:lnTo>
                    <a:pt x="917596" y="790576"/>
                  </a:lnTo>
                  <a:lnTo>
                    <a:pt x="918393" y="783829"/>
                  </a:lnTo>
                  <a:lnTo>
                    <a:pt x="919987" y="777479"/>
                  </a:lnTo>
                  <a:lnTo>
                    <a:pt x="921183" y="772319"/>
                  </a:lnTo>
                  <a:lnTo>
                    <a:pt x="922379" y="767954"/>
                  </a:lnTo>
                  <a:lnTo>
                    <a:pt x="924372" y="764779"/>
                  </a:lnTo>
                  <a:lnTo>
                    <a:pt x="925169" y="763588"/>
                  </a:lnTo>
                  <a:lnTo>
                    <a:pt x="926365" y="763191"/>
                  </a:lnTo>
                  <a:lnTo>
                    <a:pt x="923176" y="759619"/>
                  </a:lnTo>
                  <a:lnTo>
                    <a:pt x="920785" y="756444"/>
                  </a:lnTo>
                  <a:lnTo>
                    <a:pt x="918393" y="752476"/>
                  </a:lnTo>
                  <a:lnTo>
                    <a:pt x="916798" y="748507"/>
                  </a:lnTo>
                  <a:lnTo>
                    <a:pt x="915204" y="744538"/>
                  </a:lnTo>
                  <a:lnTo>
                    <a:pt x="914407" y="739776"/>
                  </a:lnTo>
                  <a:lnTo>
                    <a:pt x="913609" y="735807"/>
                  </a:lnTo>
                  <a:lnTo>
                    <a:pt x="913211" y="731044"/>
                  </a:lnTo>
                  <a:lnTo>
                    <a:pt x="912812" y="727076"/>
                  </a:lnTo>
                  <a:lnTo>
                    <a:pt x="912812" y="721916"/>
                  </a:lnTo>
                  <a:lnTo>
                    <a:pt x="913609" y="712391"/>
                  </a:lnTo>
                  <a:lnTo>
                    <a:pt x="915204" y="703263"/>
                  </a:lnTo>
                  <a:lnTo>
                    <a:pt x="917197" y="694135"/>
                  </a:lnTo>
                  <a:lnTo>
                    <a:pt x="920386" y="685007"/>
                  </a:lnTo>
                  <a:lnTo>
                    <a:pt x="923575" y="676672"/>
                  </a:lnTo>
                  <a:lnTo>
                    <a:pt x="927162" y="668735"/>
                  </a:lnTo>
                  <a:lnTo>
                    <a:pt x="930750" y="661988"/>
                  </a:lnTo>
                  <a:lnTo>
                    <a:pt x="934337" y="656035"/>
                  </a:lnTo>
                  <a:lnTo>
                    <a:pt x="937526" y="651272"/>
                  </a:lnTo>
                  <a:lnTo>
                    <a:pt x="940715" y="647700"/>
                  </a:lnTo>
                  <a:lnTo>
                    <a:pt x="943107" y="646113"/>
                  </a:lnTo>
                  <a:lnTo>
                    <a:pt x="955862" y="639763"/>
                  </a:lnTo>
                  <a:lnTo>
                    <a:pt x="968219" y="634604"/>
                  </a:lnTo>
                  <a:lnTo>
                    <a:pt x="980178" y="630238"/>
                  </a:lnTo>
                  <a:lnTo>
                    <a:pt x="992535" y="627063"/>
                  </a:lnTo>
                  <a:lnTo>
                    <a:pt x="1004493" y="624285"/>
                  </a:lnTo>
                  <a:lnTo>
                    <a:pt x="1016053" y="622300"/>
                  </a:lnTo>
                  <a:lnTo>
                    <a:pt x="1027214" y="621110"/>
                  </a:lnTo>
                  <a:lnTo>
                    <a:pt x="1038375" y="620713"/>
                  </a:lnTo>
                  <a:close/>
                  <a:moveTo>
                    <a:pt x="1043186" y="515586"/>
                  </a:moveTo>
                  <a:lnTo>
                    <a:pt x="1022934" y="515983"/>
                  </a:lnTo>
                  <a:lnTo>
                    <a:pt x="1002682" y="516777"/>
                  </a:lnTo>
                  <a:lnTo>
                    <a:pt x="982827" y="518364"/>
                  </a:lnTo>
                  <a:lnTo>
                    <a:pt x="962972" y="519952"/>
                  </a:lnTo>
                  <a:lnTo>
                    <a:pt x="943514" y="521937"/>
                  </a:lnTo>
                  <a:lnTo>
                    <a:pt x="924056" y="525113"/>
                  </a:lnTo>
                  <a:lnTo>
                    <a:pt x="904598" y="527891"/>
                  </a:lnTo>
                  <a:lnTo>
                    <a:pt x="885140" y="531861"/>
                  </a:lnTo>
                  <a:lnTo>
                    <a:pt x="866476" y="535830"/>
                  </a:lnTo>
                  <a:lnTo>
                    <a:pt x="847812" y="540594"/>
                  </a:lnTo>
                  <a:lnTo>
                    <a:pt x="829148" y="545754"/>
                  </a:lnTo>
                  <a:lnTo>
                    <a:pt x="810485" y="550914"/>
                  </a:lnTo>
                  <a:lnTo>
                    <a:pt x="792218" y="556869"/>
                  </a:lnTo>
                  <a:lnTo>
                    <a:pt x="774348" y="563220"/>
                  </a:lnTo>
                  <a:lnTo>
                    <a:pt x="756082" y="569968"/>
                  </a:lnTo>
                  <a:lnTo>
                    <a:pt x="738609" y="577113"/>
                  </a:lnTo>
                  <a:lnTo>
                    <a:pt x="721137" y="585449"/>
                  </a:lnTo>
                  <a:lnTo>
                    <a:pt x="704061" y="593388"/>
                  </a:lnTo>
                  <a:lnTo>
                    <a:pt x="686986" y="601724"/>
                  </a:lnTo>
                  <a:lnTo>
                    <a:pt x="670308" y="610457"/>
                  </a:lnTo>
                  <a:lnTo>
                    <a:pt x="653630" y="619587"/>
                  </a:lnTo>
                  <a:lnTo>
                    <a:pt x="637745" y="629114"/>
                  </a:lnTo>
                  <a:lnTo>
                    <a:pt x="621861" y="639037"/>
                  </a:lnTo>
                  <a:lnTo>
                    <a:pt x="605977" y="649755"/>
                  </a:lnTo>
                  <a:lnTo>
                    <a:pt x="590490" y="660473"/>
                  </a:lnTo>
                  <a:lnTo>
                    <a:pt x="575400" y="671190"/>
                  </a:lnTo>
                  <a:lnTo>
                    <a:pt x="559913" y="682702"/>
                  </a:lnTo>
                  <a:lnTo>
                    <a:pt x="545617" y="694610"/>
                  </a:lnTo>
                  <a:lnTo>
                    <a:pt x="531322" y="706519"/>
                  </a:lnTo>
                  <a:lnTo>
                    <a:pt x="517026" y="719221"/>
                  </a:lnTo>
                  <a:lnTo>
                    <a:pt x="503525" y="731924"/>
                  </a:lnTo>
                  <a:lnTo>
                    <a:pt x="490023" y="745023"/>
                  </a:lnTo>
                  <a:lnTo>
                    <a:pt x="476919" y="758520"/>
                  </a:lnTo>
                  <a:lnTo>
                    <a:pt x="464212" y="772413"/>
                  </a:lnTo>
                  <a:lnTo>
                    <a:pt x="451504" y="786306"/>
                  </a:lnTo>
                  <a:lnTo>
                    <a:pt x="439591" y="800596"/>
                  </a:lnTo>
                  <a:lnTo>
                    <a:pt x="427678" y="815680"/>
                  </a:lnTo>
                  <a:lnTo>
                    <a:pt x="416162" y="830368"/>
                  </a:lnTo>
                  <a:lnTo>
                    <a:pt x="405441" y="845452"/>
                  </a:lnTo>
                  <a:lnTo>
                    <a:pt x="394322" y="860933"/>
                  </a:lnTo>
                  <a:lnTo>
                    <a:pt x="383997" y="876811"/>
                  </a:lnTo>
                  <a:lnTo>
                    <a:pt x="374070" y="892689"/>
                  </a:lnTo>
                  <a:lnTo>
                    <a:pt x="364539" y="908964"/>
                  </a:lnTo>
                  <a:lnTo>
                    <a:pt x="355009" y="925636"/>
                  </a:lnTo>
                  <a:lnTo>
                    <a:pt x="346272" y="941911"/>
                  </a:lnTo>
                  <a:lnTo>
                    <a:pt x="337933" y="959377"/>
                  </a:lnTo>
                  <a:lnTo>
                    <a:pt x="329594" y="976048"/>
                  </a:lnTo>
                  <a:lnTo>
                    <a:pt x="322049" y="993911"/>
                  </a:lnTo>
                  <a:lnTo>
                    <a:pt x="314901" y="1011377"/>
                  </a:lnTo>
                  <a:lnTo>
                    <a:pt x="308151" y="1029240"/>
                  </a:lnTo>
                  <a:lnTo>
                    <a:pt x="301797" y="1047500"/>
                  </a:lnTo>
                  <a:lnTo>
                    <a:pt x="295840" y="1065362"/>
                  </a:lnTo>
                  <a:lnTo>
                    <a:pt x="290678" y="1084019"/>
                  </a:lnTo>
                  <a:lnTo>
                    <a:pt x="285516" y="1102676"/>
                  </a:lnTo>
                  <a:lnTo>
                    <a:pt x="280751" y="1121729"/>
                  </a:lnTo>
                  <a:lnTo>
                    <a:pt x="276780" y="1140783"/>
                  </a:lnTo>
                  <a:lnTo>
                    <a:pt x="272809" y="1159440"/>
                  </a:lnTo>
                  <a:lnTo>
                    <a:pt x="270029" y="1178890"/>
                  </a:lnTo>
                  <a:lnTo>
                    <a:pt x="266852" y="1198341"/>
                  </a:lnTo>
                  <a:lnTo>
                    <a:pt x="264867" y="1218188"/>
                  </a:lnTo>
                  <a:lnTo>
                    <a:pt x="263278" y="1237639"/>
                  </a:lnTo>
                  <a:lnTo>
                    <a:pt x="261690" y="1257883"/>
                  </a:lnTo>
                  <a:lnTo>
                    <a:pt x="260896" y="1277731"/>
                  </a:lnTo>
                  <a:lnTo>
                    <a:pt x="260498" y="1297975"/>
                  </a:lnTo>
                  <a:lnTo>
                    <a:pt x="260896" y="1318220"/>
                  </a:lnTo>
                  <a:lnTo>
                    <a:pt x="261690" y="1338067"/>
                  </a:lnTo>
                  <a:lnTo>
                    <a:pt x="263278" y="1357915"/>
                  </a:lnTo>
                  <a:lnTo>
                    <a:pt x="264867" y="1377763"/>
                  </a:lnTo>
                  <a:lnTo>
                    <a:pt x="266852" y="1397213"/>
                  </a:lnTo>
                  <a:lnTo>
                    <a:pt x="270029" y="1416664"/>
                  </a:lnTo>
                  <a:lnTo>
                    <a:pt x="272809" y="1436114"/>
                  </a:lnTo>
                  <a:lnTo>
                    <a:pt x="276780" y="1455168"/>
                  </a:lnTo>
                  <a:lnTo>
                    <a:pt x="280751" y="1474222"/>
                  </a:lnTo>
                  <a:lnTo>
                    <a:pt x="285516" y="1493275"/>
                  </a:lnTo>
                  <a:lnTo>
                    <a:pt x="290678" y="1511535"/>
                  </a:lnTo>
                  <a:lnTo>
                    <a:pt x="295840" y="1530192"/>
                  </a:lnTo>
                  <a:lnTo>
                    <a:pt x="301797" y="1548452"/>
                  </a:lnTo>
                  <a:lnTo>
                    <a:pt x="308151" y="1566314"/>
                  </a:lnTo>
                  <a:lnTo>
                    <a:pt x="314901" y="1584177"/>
                  </a:lnTo>
                  <a:lnTo>
                    <a:pt x="322049" y="1602040"/>
                  </a:lnTo>
                  <a:lnTo>
                    <a:pt x="329594" y="1619109"/>
                  </a:lnTo>
                  <a:lnTo>
                    <a:pt x="337933" y="1636575"/>
                  </a:lnTo>
                  <a:lnTo>
                    <a:pt x="346272" y="1653247"/>
                  </a:lnTo>
                  <a:lnTo>
                    <a:pt x="355009" y="1670316"/>
                  </a:lnTo>
                  <a:lnTo>
                    <a:pt x="364539" y="1686591"/>
                  </a:lnTo>
                  <a:lnTo>
                    <a:pt x="374070" y="1703262"/>
                  </a:lnTo>
                  <a:lnTo>
                    <a:pt x="383997" y="1719140"/>
                  </a:lnTo>
                  <a:lnTo>
                    <a:pt x="394322" y="1734622"/>
                  </a:lnTo>
                  <a:lnTo>
                    <a:pt x="405441" y="1750500"/>
                  </a:lnTo>
                  <a:lnTo>
                    <a:pt x="416162" y="1765584"/>
                  </a:lnTo>
                  <a:lnTo>
                    <a:pt x="427678" y="1780271"/>
                  </a:lnTo>
                  <a:lnTo>
                    <a:pt x="439591" y="1794958"/>
                  </a:lnTo>
                  <a:lnTo>
                    <a:pt x="451504" y="1809248"/>
                  </a:lnTo>
                  <a:lnTo>
                    <a:pt x="464212" y="1823142"/>
                  </a:lnTo>
                  <a:lnTo>
                    <a:pt x="476919" y="1837035"/>
                  </a:lnTo>
                  <a:lnTo>
                    <a:pt x="490023" y="1850531"/>
                  </a:lnTo>
                  <a:lnTo>
                    <a:pt x="503525" y="1863631"/>
                  </a:lnTo>
                  <a:lnTo>
                    <a:pt x="517026" y="1876333"/>
                  </a:lnTo>
                  <a:lnTo>
                    <a:pt x="531322" y="1889035"/>
                  </a:lnTo>
                  <a:lnTo>
                    <a:pt x="545617" y="1900944"/>
                  </a:lnTo>
                  <a:lnTo>
                    <a:pt x="559913" y="1912852"/>
                  </a:lnTo>
                  <a:lnTo>
                    <a:pt x="575400" y="1923967"/>
                  </a:lnTo>
                  <a:lnTo>
                    <a:pt x="590490" y="1935479"/>
                  </a:lnTo>
                  <a:lnTo>
                    <a:pt x="605977" y="1945799"/>
                  </a:lnTo>
                  <a:lnTo>
                    <a:pt x="621861" y="1956517"/>
                  </a:lnTo>
                  <a:lnTo>
                    <a:pt x="637745" y="1966044"/>
                  </a:lnTo>
                  <a:lnTo>
                    <a:pt x="653630" y="1975968"/>
                  </a:lnTo>
                  <a:lnTo>
                    <a:pt x="670308" y="1985097"/>
                  </a:lnTo>
                  <a:lnTo>
                    <a:pt x="686986" y="1994227"/>
                  </a:lnTo>
                  <a:lnTo>
                    <a:pt x="704061" y="2002563"/>
                  </a:lnTo>
                  <a:lnTo>
                    <a:pt x="721137" y="2010502"/>
                  </a:lnTo>
                  <a:lnTo>
                    <a:pt x="738609" y="2018044"/>
                  </a:lnTo>
                  <a:lnTo>
                    <a:pt x="756082" y="2025189"/>
                  </a:lnTo>
                  <a:lnTo>
                    <a:pt x="774348" y="2032335"/>
                  </a:lnTo>
                  <a:lnTo>
                    <a:pt x="792218" y="2038686"/>
                  </a:lnTo>
                  <a:lnTo>
                    <a:pt x="810485" y="2044640"/>
                  </a:lnTo>
                  <a:lnTo>
                    <a:pt x="829148" y="2050197"/>
                  </a:lnTo>
                  <a:lnTo>
                    <a:pt x="847812" y="2055358"/>
                  </a:lnTo>
                  <a:lnTo>
                    <a:pt x="866476" y="2059724"/>
                  </a:lnTo>
                  <a:lnTo>
                    <a:pt x="885140" y="2064091"/>
                  </a:lnTo>
                  <a:lnTo>
                    <a:pt x="904598" y="2067266"/>
                  </a:lnTo>
                  <a:lnTo>
                    <a:pt x="924056" y="2070839"/>
                  </a:lnTo>
                  <a:lnTo>
                    <a:pt x="943514" y="2073220"/>
                  </a:lnTo>
                  <a:lnTo>
                    <a:pt x="962972" y="2075999"/>
                  </a:lnTo>
                  <a:lnTo>
                    <a:pt x="982827" y="2077587"/>
                  </a:lnTo>
                  <a:lnTo>
                    <a:pt x="1002682" y="2078778"/>
                  </a:lnTo>
                  <a:lnTo>
                    <a:pt x="1022934" y="2079572"/>
                  </a:lnTo>
                  <a:lnTo>
                    <a:pt x="1043186" y="2079572"/>
                  </a:lnTo>
                  <a:lnTo>
                    <a:pt x="1063041" y="2079572"/>
                  </a:lnTo>
                  <a:lnTo>
                    <a:pt x="1083293" y="2078778"/>
                  </a:lnTo>
                  <a:lnTo>
                    <a:pt x="1103148" y="2077587"/>
                  </a:lnTo>
                  <a:lnTo>
                    <a:pt x="1122606" y="2075999"/>
                  </a:lnTo>
                  <a:lnTo>
                    <a:pt x="1142064" y="2073220"/>
                  </a:lnTo>
                  <a:lnTo>
                    <a:pt x="1161919" y="2070839"/>
                  </a:lnTo>
                  <a:lnTo>
                    <a:pt x="1180980" y="2067266"/>
                  </a:lnTo>
                  <a:lnTo>
                    <a:pt x="1200438" y="2064091"/>
                  </a:lnTo>
                  <a:lnTo>
                    <a:pt x="1219499" y="2059724"/>
                  </a:lnTo>
                  <a:lnTo>
                    <a:pt x="1237766" y="2055358"/>
                  </a:lnTo>
                  <a:lnTo>
                    <a:pt x="1256827" y="2050197"/>
                  </a:lnTo>
                  <a:lnTo>
                    <a:pt x="1275093" y="2044640"/>
                  </a:lnTo>
                  <a:lnTo>
                    <a:pt x="1293757" y="2038686"/>
                  </a:lnTo>
                  <a:lnTo>
                    <a:pt x="1311627" y="2032335"/>
                  </a:lnTo>
                  <a:lnTo>
                    <a:pt x="1329496" y="2025189"/>
                  </a:lnTo>
                  <a:lnTo>
                    <a:pt x="1347366" y="2018044"/>
                  </a:lnTo>
                  <a:lnTo>
                    <a:pt x="1364441" y="2010502"/>
                  </a:lnTo>
                  <a:lnTo>
                    <a:pt x="1381914" y="2002563"/>
                  </a:lnTo>
                  <a:lnTo>
                    <a:pt x="1398592" y="1994227"/>
                  </a:lnTo>
                  <a:lnTo>
                    <a:pt x="1415667" y="1985097"/>
                  </a:lnTo>
                  <a:lnTo>
                    <a:pt x="1431949" y="1975968"/>
                  </a:lnTo>
                  <a:lnTo>
                    <a:pt x="1447833" y="1966044"/>
                  </a:lnTo>
                  <a:lnTo>
                    <a:pt x="1464114" y="1956517"/>
                  </a:lnTo>
                  <a:lnTo>
                    <a:pt x="1479998" y="1945799"/>
                  </a:lnTo>
                  <a:lnTo>
                    <a:pt x="1495088" y="1935479"/>
                  </a:lnTo>
                  <a:lnTo>
                    <a:pt x="1510575" y="1923967"/>
                  </a:lnTo>
                  <a:lnTo>
                    <a:pt x="1525665" y="1912852"/>
                  </a:lnTo>
                  <a:lnTo>
                    <a:pt x="1539960" y="1900944"/>
                  </a:lnTo>
                  <a:lnTo>
                    <a:pt x="1554256" y="1889035"/>
                  </a:lnTo>
                  <a:lnTo>
                    <a:pt x="1568551" y="1876333"/>
                  </a:lnTo>
                  <a:lnTo>
                    <a:pt x="1582053" y="1863631"/>
                  </a:lnTo>
                  <a:lnTo>
                    <a:pt x="1595555" y="1850531"/>
                  </a:lnTo>
                  <a:lnTo>
                    <a:pt x="1608659" y="1837035"/>
                  </a:lnTo>
                  <a:lnTo>
                    <a:pt x="1621763" y="1823142"/>
                  </a:lnTo>
                  <a:lnTo>
                    <a:pt x="1634073" y="1809248"/>
                  </a:lnTo>
                  <a:lnTo>
                    <a:pt x="1646383" y="1794958"/>
                  </a:lnTo>
                  <a:lnTo>
                    <a:pt x="1657899" y="1780271"/>
                  </a:lnTo>
                  <a:lnTo>
                    <a:pt x="1669415" y="1765584"/>
                  </a:lnTo>
                  <a:lnTo>
                    <a:pt x="1680534" y="1750500"/>
                  </a:lnTo>
                  <a:lnTo>
                    <a:pt x="1691256" y="1734622"/>
                  </a:lnTo>
                  <a:lnTo>
                    <a:pt x="1701581" y="1719140"/>
                  </a:lnTo>
                  <a:lnTo>
                    <a:pt x="1711508" y="1703262"/>
                  </a:lnTo>
                  <a:lnTo>
                    <a:pt x="1721436" y="1686591"/>
                  </a:lnTo>
                  <a:lnTo>
                    <a:pt x="1730569" y="1670316"/>
                  </a:lnTo>
                  <a:lnTo>
                    <a:pt x="1739305" y="1653247"/>
                  </a:lnTo>
                  <a:lnTo>
                    <a:pt x="1748041" y="1636575"/>
                  </a:lnTo>
                  <a:lnTo>
                    <a:pt x="1755983" y="1619109"/>
                  </a:lnTo>
                  <a:lnTo>
                    <a:pt x="1763529" y="1602040"/>
                  </a:lnTo>
                  <a:lnTo>
                    <a:pt x="1770676" y="1584177"/>
                  </a:lnTo>
                  <a:lnTo>
                    <a:pt x="1777427" y="1566314"/>
                  </a:lnTo>
                  <a:lnTo>
                    <a:pt x="1783781" y="1548452"/>
                  </a:lnTo>
                  <a:lnTo>
                    <a:pt x="1789737" y="1530192"/>
                  </a:lnTo>
                  <a:lnTo>
                    <a:pt x="1795694" y="1511535"/>
                  </a:lnTo>
                  <a:lnTo>
                    <a:pt x="1800459" y="1493275"/>
                  </a:lnTo>
                  <a:lnTo>
                    <a:pt x="1804827" y="1474222"/>
                  </a:lnTo>
                  <a:lnTo>
                    <a:pt x="1809195" y="1455168"/>
                  </a:lnTo>
                  <a:lnTo>
                    <a:pt x="1812769" y="1436114"/>
                  </a:lnTo>
                  <a:lnTo>
                    <a:pt x="1816343" y="1416664"/>
                  </a:lnTo>
                  <a:lnTo>
                    <a:pt x="1818726" y="1397213"/>
                  </a:lnTo>
                  <a:lnTo>
                    <a:pt x="1820711" y="1377763"/>
                  </a:lnTo>
                  <a:lnTo>
                    <a:pt x="1823094" y="1357915"/>
                  </a:lnTo>
                  <a:lnTo>
                    <a:pt x="1824285" y="1338067"/>
                  </a:lnTo>
                  <a:lnTo>
                    <a:pt x="1824682" y="1318220"/>
                  </a:lnTo>
                  <a:lnTo>
                    <a:pt x="1825079" y="1297975"/>
                  </a:lnTo>
                  <a:lnTo>
                    <a:pt x="1824682" y="1277731"/>
                  </a:lnTo>
                  <a:lnTo>
                    <a:pt x="1824285" y="1257883"/>
                  </a:lnTo>
                  <a:lnTo>
                    <a:pt x="1823094" y="1237639"/>
                  </a:lnTo>
                  <a:lnTo>
                    <a:pt x="1820711" y="1218188"/>
                  </a:lnTo>
                  <a:lnTo>
                    <a:pt x="1818726" y="1198341"/>
                  </a:lnTo>
                  <a:lnTo>
                    <a:pt x="1816343" y="1178890"/>
                  </a:lnTo>
                  <a:lnTo>
                    <a:pt x="1812769" y="1159440"/>
                  </a:lnTo>
                  <a:lnTo>
                    <a:pt x="1809195" y="1140783"/>
                  </a:lnTo>
                  <a:lnTo>
                    <a:pt x="1804827" y="1121729"/>
                  </a:lnTo>
                  <a:lnTo>
                    <a:pt x="1800459" y="1102676"/>
                  </a:lnTo>
                  <a:lnTo>
                    <a:pt x="1795694" y="1084019"/>
                  </a:lnTo>
                  <a:lnTo>
                    <a:pt x="1789737" y="1065362"/>
                  </a:lnTo>
                  <a:lnTo>
                    <a:pt x="1783781" y="1047500"/>
                  </a:lnTo>
                  <a:lnTo>
                    <a:pt x="1777427" y="1029240"/>
                  </a:lnTo>
                  <a:lnTo>
                    <a:pt x="1770676" y="1011377"/>
                  </a:lnTo>
                  <a:lnTo>
                    <a:pt x="1763529" y="993911"/>
                  </a:lnTo>
                  <a:lnTo>
                    <a:pt x="1755983" y="976048"/>
                  </a:lnTo>
                  <a:lnTo>
                    <a:pt x="1748041" y="959377"/>
                  </a:lnTo>
                  <a:lnTo>
                    <a:pt x="1739305" y="941911"/>
                  </a:lnTo>
                  <a:lnTo>
                    <a:pt x="1730569" y="925636"/>
                  </a:lnTo>
                  <a:lnTo>
                    <a:pt x="1721436" y="908964"/>
                  </a:lnTo>
                  <a:lnTo>
                    <a:pt x="1711508" y="892689"/>
                  </a:lnTo>
                  <a:lnTo>
                    <a:pt x="1701581" y="876811"/>
                  </a:lnTo>
                  <a:lnTo>
                    <a:pt x="1691256" y="860933"/>
                  </a:lnTo>
                  <a:lnTo>
                    <a:pt x="1680534" y="845452"/>
                  </a:lnTo>
                  <a:lnTo>
                    <a:pt x="1669415" y="830368"/>
                  </a:lnTo>
                  <a:lnTo>
                    <a:pt x="1657899" y="815680"/>
                  </a:lnTo>
                  <a:lnTo>
                    <a:pt x="1646383" y="800596"/>
                  </a:lnTo>
                  <a:lnTo>
                    <a:pt x="1634073" y="786306"/>
                  </a:lnTo>
                  <a:lnTo>
                    <a:pt x="1621763" y="772413"/>
                  </a:lnTo>
                  <a:lnTo>
                    <a:pt x="1608659" y="758520"/>
                  </a:lnTo>
                  <a:lnTo>
                    <a:pt x="1595555" y="745023"/>
                  </a:lnTo>
                  <a:lnTo>
                    <a:pt x="1582053" y="731924"/>
                  </a:lnTo>
                  <a:lnTo>
                    <a:pt x="1568551" y="719221"/>
                  </a:lnTo>
                  <a:lnTo>
                    <a:pt x="1554256" y="706519"/>
                  </a:lnTo>
                  <a:lnTo>
                    <a:pt x="1539960" y="694610"/>
                  </a:lnTo>
                  <a:lnTo>
                    <a:pt x="1525665" y="682702"/>
                  </a:lnTo>
                  <a:lnTo>
                    <a:pt x="1510575" y="671190"/>
                  </a:lnTo>
                  <a:lnTo>
                    <a:pt x="1495088" y="660473"/>
                  </a:lnTo>
                  <a:lnTo>
                    <a:pt x="1479998" y="649755"/>
                  </a:lnTo>
                  <a:lnTo>
                    <a:pt x="1464114" y="639037"/>
                  </a:lnTo>
                  <a:lnTo>
                    <a:pt x="1447833" y="629114"/>
                  </a:lnTo>
                  <a:lnTo>
                    <a:pt x="1431949" y="619587"/>
                  </a:lnTo>
                  <a:lnTo>
                    <a:pt x="1415667" y="610457"/>
                  </a:lnTo>
                  <a:lnTo>
                    <a:pt x="1398592" y="601724"/>
                  </a:lnTo>
                  <a:lnTo>
                    <a:pt x="1381914" y="593388"/>
                  </a:lnTo>
                  <a:lnTo>
                    <a:pt x="1364441" y="585449"/>
                  </a:lnTo>
                  <a:lnTo>
                    <a:pt x="1347366" y="577113"/>
                  </a:lnTo>
                  <a:lnTo>
                    <a:pt x="1329496" y="569968"/>
                  </a:lnTo>
                  <a:lnTo>
                    <a:pt x="1311627" y="563220"/>
                  </a:lnTo>
                  <a:lnTo>
                    <a:pt x="1293757" y="556869"/>
                  </a:lnTo>
                  <a:lnTo>
                    <a:pt x="1275093" y="550914"/>
                  </a:lnTo>
                  <a:lnTo>
                    <a:pt x="1256827" y="545754"/>
                  </a:lnTo>
                  <a:lnTo>
                    <a:pt x="1237766" y="540594"/>
                  </a:lnTo>
                  <a:lnTo>
                    <a:pt x="1219499" y="535830"/>
                  </a:lnTo>
                  <a:lnTo>
                    <a:pt x="1200438" y="531861"/>
                  </a:lnTo>
                  <a:lnTo>
                    <a:pt x="1180980" y="527891"/>
                  </a:lnTo>
                  <a:lnTo>
                    <a:pt x="1161919" y="525113"/>
                  </a:lnTo>
                  <a:lnTo>
                    <a:pt x="1142064" y="521937"/>
                  </a:lnTo>
                  <a:lnTo>
                    <a:pt x="1122606" y="519952"/>
                  </a:lnTo>
                  <a:lnTo>
                    <a:pt x="1103148" y="518364"/>
                  </a:lnTo>
                  <a:lnTo>
                    <a:pt x="1083293" y="516777"/>
                  </a:lnTo>
                  <a:lnTo>
                    <a:pt x="1063041" y="515983"/>
                  </a:lnTo>
                  <a:lnTo>
                    <a:pt x="1043186" y="515586"/>
                  </a:lnTo>
                  <a:close/>
                  <a:moveTo>
                    <a:pt x="803734" y="280988"/>
                  </a:moveTo>
                  <a:lnTo>
                    <a:pt x="862902" y="391340"/>
                  </a:lnTo>
                  <a:lnTo>
                    <a:pt x="884743" y="387371"/>
                  </a:lnTo>
                  <a:lnTo>
                    <a:pt x="906980" y="383798"/>
                  </a:lnTo>
                  <a:lnTo>
                    <a:pt x="929218" y="380622"/>
                  </a:lnTo>
                  <a:lnTo>
                    <a:pt x="951456" y="378241"/>
                  </a:lnTo>
                  <a:lnTo>
                    <a:pt x="974488" y="376256"/>
                  </a:lnTo>
                  <a:lnTo>
                    <a:pt x="997122" y="374668"/>
                  </a:lnTo>
                  <a:lnTo>
                    <a:pt x="1019757" y="373874"/>
                  </a:lnTo>
                  <a:lnTo>
                    <a:pt x="1043186" y="373477"/>
                  </a:lnTo>
                  <a:lnTo>
                    <a:pt x="1059865" y="373874"/>
                  </a:lnTo>
                  <a:lnTo>
                    <a:pt x="1076940" y="374271"/>
                  </a:lnTo>
                  <a:lnTo>
                    <a:pt x="1093618" y="375462"/>
                  </a:lnTo>
                  <a:lnTo>
                    <a:pt x="1110693" y="376256"/>
                  </a:lnTo>
                  <a:lnTo>
                    <a:pt x="1127372" y="377844"/>
                  </a:lnTo>
                  <a:lnTo>
                    <a:pt x="1144050" y="379432"/>
                  </a:lnTo>
                  <a:lnTo>
                    <a:pt x="1160331" y="381019"/>
                  </a:lnTo>
                  <a:lnTo>
                    <a:pt x="1176612" y="383798"/>
                  </a:lnTo>
                  <a:lnTo>
                    <a:pt x="1193291" y="386180"/>
                  </a:lnTo>
                  <a:lnTo>
                    <a:pt x="1209572" y="388958"/>
                  </a:lnTo>
                  <a:lnTo>
                    <a:pt x="1225853" y="392134"/>
                  </a:lnTo>
                  <a:lnTo>
                    <a:pt x="1241737" y="395310"/>
                  </a:lnTo>
                  <a:lnTo>
                    <a:pt x="1257621" y="399279"/>
                  </a:lnTo>
                  <a:lnTo>
                    <a:pt x="1273505" y="403249"/>
                  </a:lnTo>
                  <a:lnTo>
                    <a:pt x="1289389" y="407218"/>
                  </a:lnTo>
                  <a:lnTo>
                    <a:pt x="1304876" y="411982"/>
                  </a:lnTo>
                  <a:lnTo>
                    <a:pt x="1370398" y="304805"/>
                  </a:lnTo>
                  <a:lnTo>
                    <a:pt x="1611439" y="417142"/>
                  </a:lnTo>
                  <a:lnTo>
                    <a:pt x="1570140" y="539800"/>
                  </a:lnTo>
                  <a:lnTo>
                    <a:pt x="1592775" y="555678"/>
                  </a:lnTo>
                  <a:lnTo>
                    <a:pt x="1614615" y="572747"/>
                  </a:lnTo>
                  <a:lnTo>
                    <a:pt x="1636059" y="589815"/>
                  </a:lnTo>
                  <a:lnTo>
                    <a:pt x="1656708" y="608075"/>
                  </a:lnTo>
                  <a:lnTo>
                    <a:pt x="1676960" y="626732"/>
                  </a:lnTo>
                  <a:lnTo>
                    <a:pt x="1696815" y="645389"/>
                  </a:lnTo>
                  <a:lnTo>
                    <a:pt x="1715876" y="665236"/>
                  </a:lnTo>
                  <a:lnTo>
                    <a:pt x="1734540" y="685481"/>
                  </a:lnTo>
                  <a:lnTo>
                    <a:pt x="1752410" y="706519"/>
                  </a:lnTo>
                  <a:lnTo>
                    <a:pt x="1769882" y="728351"/>
                  </a:lnTo>
                  <a:lnTo>
                    <a:pt x="1786560" y="750184"/>
                  </a:lnTo>
                  <a:lnTo>
                    <a:pt x="1802841" y="772413"/>
                  </a:lnTo>
                  <a:lnTo>
                    <a:pt x="1818329" y="795436"/>
                  </a:lnTo>
                  <a:lnTo>
                    <a:pt x="1832624" y="818856"/>
                  </a:lnTo>
                  <a:lnTo>
                    <a:pt x="1846920" y="842673"/>
                  </a:lnTo>
                  <a:lnTo>
                    <a:pt x="1860024" y="866887"/>
                  </a:lnTo>
                  <a:lnTo>
                    <a:pt x="1994642" y="834337"/>
                  </a:lnTo>
                  <a:lnTo>
                    <a:pt x="2085975" y="1084019"/>
                  </a:lnTo>
                  <a:lnTo>
                    <a:pt x="1954931" y="1149516"/>
                  </a:lnTo>
                  <a:lnTo>
                    <a:pt x="1958108" y="1167776"/>
                  </a:lnTo>
                  <a:lnTo>
                    <a:pt x="1960491" y="1185638"/>
                  </a:lnTo>
                  <a:lnTo>
                    <a:pt x="1962476" y="1204295"/>
                  </a:lnTo>
                  <a:lnTo>
                    <a:pt x="1964462" y="1222952"/>
                  </a:lnTo>
                  <a:lnTo>
                    <a:pt x="1965653" y="1241212"/>
                  </a:lnTo>
                  <a:lnTo>
                    <a:pt x="1966447" y="1259868"/>
                  </a:lnTo>
                  <a:lnTo>
                    <a:pt x="1967242" y="1278922"/>
                  </a:lnTo>
                  <a:lnTo>
                    <a:pt x="1967242" y="1297975"/>
                  </a:lnTo>
                  <a:lnTo>
                    <a:pt x="1967242" y="1315441"/>
                  </a:lnTo>
                  <a:lnTo>
                    <a:pt x="1966845" y="1332907"/>
                  </a:lnTo>
                  <a:lnTo>
                    <a:pt x="1966050" y="1349976"/>
                  </a:lnTo>
                  <a:lnTo>
                    <a:pt x="1964859" y="1367839"/>
                  </a:lnTo>
                  <a:lnTo>
                    <a:pt x="1962873" y="1385305"/>
                  </a:lnTo>
                  <a:lnTo>
                    <a:pt x="1961285" y="1401977"/>
                  </a:lnTo>
                  <a:lnTo>
                    <a:pt x="1959300" y="1419442"/>
                  </a:lnTo>
                  <a:lnTo>
                    <a:pt x="1957314" y="1436114"/>
                  </a:lnTo>
                  <a:lnTo>
                    <a:pt x="1954137" y="1453183"/>
                  </a:lnTo>
                  <a:lnTo>
                    <a:pt x="1951357" y="1469855"/>
                  </a:lnTo>
                  <a:lnTo>
                    <a:pt x="1947784" y="1486527"/>
                  </a:lnTo>
                  <a:lnTo>
                    <a:pt x="1944210" y="1503199"/>
                  </a:lnTo>
                  <a:lnTo>
                    <a:pt x="1940239" y="1519871"/>
                  </a:lnTo>
                  <a:lnTo>
                    <a:pt x="1935871" y="1535749"/>
                  </a:lnTo>
                  <a:lnTo>
                    <a:pt x="1931899" y="1552024"/>
                  </a:lnTo>
                  <a:lnTo>
                    <a:pt x="1926737" y="1568299"/>
                  </a:lnTo>
                  <a:lnTo>
                    <a:pt x="2061355" y="1650468"/>
                  </a:lnTo>
                  <a:lnTo>
                    <a:pt x="1949372" y="1891020"/>
                  </a:lnTo>
                  <a:lnTo>
                    <a:pt x="1791723" y="1838623"/>
                  </a:lnTo>
                  <a:lnTo>
                    <a:pt x="1776633" y="1859264"/>
                  </a:lnTo>
                  <a:lnTo>
                    <a:pt x="1761146" y="1879112"/>
                  </a:lnTo>
                  <a:lnTo>
                    <a:pt x="1744468" y="1898165"/>
                  </a:lnTo>
                  <a:lnTo>
                    <a:pt x="1728186" y="1917219"/>
                  </a:lnTo>
                  <a:lnTo>
                    <a:pt x="1710714" y="1935876"/>
                  </a:lnTo>
                  <a:lnTo>
                    <a:pt x="1693241" y="1954135"/>
                  </a:lnTo>
                  <a:lnTo>
                    <a:pt x="1674975" y="1971204"/>
                  </a:lnTo>
                  <a:lnTo>
                    <a:pt x="1655914" y="1988670"/>
                  </a:lnTo>
                  <a:lnTo>
                    <a:pt x="1636853" y="2004945"/>
                  </a:lnTo>
                  <a:lnTo>
                    <a:pt x="1616998" y="2021220"/>
                  </a:lnTo>
                  <a:lnTo>
                    <a:pt x="1597143" y="2036701"/>
                  </a:lnTo>
                  <a:lnTo>
                    <a:pt x="1576494" y="2051388"/>
                  </a:lnTo>
                  <a:lnTo>
                    <a:pt x="1555844" y="2066075"/>
                  </a:lnTo>
                  <a:lnTo>
                    <a:pt x="1534401" y="2079572"/>
                  </a:lnTo>
                  <a:lnTo>
                    <a:pt x="1512957" y="2093068"/>
                  </a:lnTo>
                  <a:lnTo>
                    <a:pt x="1491117" y="2105770"/>
                  </a:lnTo>
                  <a:lnTo>
                    <a:pt x="1531621" y="2274474"/>
                  </a:lnTo>
                  <a:lnTo>
                    <a:pt x="1281844" y="2365376"/>
                  </a:lnTo>
                  <a:lnTo>
                    <a:pt x="1202821" y="2207787"/>
                  </a:lnTo>
                  <a:lnTo>
                    <a:pt x="1183363" y="2210962"/>
                  </a:lnTo>
                  <a:lnTo>
                    <a:pt x="1163508" y="2213741"/>
                  </a:lnTo>
                  <a:lnTo>
                    <a:pt x="1144050" y="2216123"/>
                  </a:lnTo>
                  <a:lnTo>
                    <a:pt x="1124195" y="2218504"/>
                  </a:lnTo>
                  <a:lnTo>
                    <a:pt x="1103943" y="2219695"/>
                  </a:lnTo>
                  <a:lnTo>
                    <a:pt x="1083690" y="2220886"/>
                  </a:lnTo>
                  <a:lnTo>
                    <a:pt x="1063438" y="2221680"/>
                  </a:lnTo>
                  <a:lnTo>
                    <a:pt x="1043186" y="2221680"/>
                  </a:lnTo>
                  <a:lnTo>
                    <a:pt x="1013007" y="2221283"/>
                  </a:lnTo>
                  <a:lnTo>
                    <a:pt x="983224" y="2220092"/>
                  </a:lnTo>
                  <a:lnTo>
                    <a:pt x="954235" y="2217711"/>
                  </a:lnTo>
                  <a:lnTo>
                    <a:pt x="924850" y="2214535"/>
                  </a:lnTo>
                  <a:lnTo>
                    <a:pt x="895862" y="2210565"/>
                  </a:lnTo>
                  <a:lnTo>
                    <a:pt x="867270" y="2205405"/>
                  </a:lnTo>
                  <a:lnTo>
                    <a:pt x="839076" y="2199451"/>
                  </a:lnTo>
                  <a:lnTo>
                    <a:pt x="810882" y="2192703"/>
                  </a:lnTo>
                  <a:lnTo>
                    <a:pt x="715180" y="2341162"/>
                  </a:lnTo>
                  <a:lnTo>
                    <a:pt x="474536" y="2229222"/>
                  </a:lnTo>
                  <a:lnTo>
                    <a:pt x="524968" y="2062900"/>
                  </a:lnTo>
                  <a:lnTo>
                    <a:pt x="504716" y="2049006"/>
                  </a:lnTo>
                  <a:lnTo>
                    <a:pt x="484464" y="2033525"/>
                  </a:lnTo>
                  <a:lnTo>
                    <a:pt x="465006" y="2018441"/>
                  </a:lnTo>
                  <a:lnTo>
                    <a:pt x="445945" y="2002960"/>
                  </a:lnTo>
                  <a:lnTo>
                    <a:pt x="427281" y="1986288"/>
                  </a:lnTo>
                  <a:lnTo>
                    <a:pt x="408617" y="1969616"/>
                  </a:lnTo>
                  <a:lnTo>
                    <a:pt x="390748" y="1952151"/>
                  </a:lnTo>
                  <a:lnTo>
                    <a:pt x="373672" y="1934685"/>
                  </a:lnTo>
                  <a:lnTo>
                    <a:pt x="356597" y="1916028"/>
                  </a:lnTo>
                  <a:lnTo>
                    <a:pt x="340316" y="1897371"/>
                  </a:lnTo>
                  <a:lnTo>
                    <a:pt x="324432" y="1878715"/>
                  </a:lnTo>
                  <a:lnTo>
                    <a:pt x="308548" y="1858867"/>
                  </a:lnTo>
                  <a:lnTo>
                    <a:pt x="293855" y="1839020"/>
                  </a:lnTo>
                  <a:lnTo>
                    <a:pt x="279559" y="1818775"/>
                  </a:lnTo>
                  <a:lnTo>
                    <a:pt x="265661" y="1797737"/>
                  </a:lnTo>
                  <a:lnTo>
                    <a:pt x="252556" y="1776301"/>
                  </a:lnTo>
                  <a:lnTo>
                    <a:pt x="91333" y="1811630"/>
                  </a:lnTo>
                  <a:lnTo>
                    <a:pt x="0" y="1562345"/>
                  </a:lnTo>
                  <a:lnTo>
                    <a:pt x="138191" y="1488512"/>
                  </a:lnTo>
                  <a:lnTo>
                    <a:pt x="133426" y="1465092"/>
                  </a:lnTo>
                  <a:lnTo>
                    <a:pt x="129852" y="1441672"/>
                  </a:lnTo>
                  <a:lnTo>
                    <a:pt x="126278" y="1418251"/>
                  </a:lnTo>
                  <a:lnTo>
                    <a:pt x="123498" y="1394434"/>
                  </a:lnTo>
                  <a:lnTo>
                    <a:pt x="121513" y="1370220"/>
                  </a:lnTo>
                  <a:lnTo>
                    <a:pt x="119527" y="1346403"/>
                  </a:lnTo>
                  <a:lnTo>
                    <a:pt x="118733" y="1322189"/>
                  </a:lnTo>
                  <a:lnTo>
                    <a:pt x="118336" y="1297975"/>
                  </a:lnTo>
                  <a:lnTo>
                    <a:pt x="118733" y="1269395"/>
                  </a:lnTo>
                  <a:lnTo>
                    <a:pt x="119924" y="1240418"/>
                  </a:lnTo>
                  <a:lnTo>
                    <a:pt x="122704" y="1211837"/>
                  </a:lnTo>
                  <a:lnTo>
                    <a:pt x="125484" y="1184051"/>
                  </a:lnTo>
                  <a:lnTo>
                    <a:pt x="129455" y="1155867"/>
                  </a:lnTo>
                  <a:lnTo>
                    <a:pt x="134220" y="1128478"/>
                  </a:lnTo>
                  <a:lnTo>
                    <a:pt x="139780" y="1101088"/>
                  </a:lnTo>
                  <a:lnTo>
                    <a:pt x="146133" y="1074095"/>
                  </a:lnTo>
                  <a:lnTo>
                    <a:pt x="24223" y="995896"/>
                  </a:lnTo>
                  <a:lnTo>
                    <a:pt x="136603" y="755344"/>
                  </a:lnTo>
                  <a:lnTo>
                    <a:pt x="268043" y="794642"/>
                  </a:lnTo>
                  <a:lnTo>
                    <a:pt x="283530" y="772016"/>
                  </a:lnTo>
                  <a:lnTo>
                    <a:pt x="299017" y="750184"/>
                  </a:lnTo>
                  <a:lnTo>
                    <a:pt x="315696" y="728351"/>
                  </a:lnTo>
                  <a:lnTo>
                    <a:pt x="332771" y="707313"/>
                  </a:lnTo>
                  <a:lnTo>
                    <a:pt x="350243" y="686274"/>
                  </a:lnTo>
                  <a:lnTo>
                    <a:pt x="368907" y="666824"/>
                  </a:lnTo>
                  <a:lnTo>
                    <a:pt x="387571" y="646976"/>
                  </a:lnTo>
                  <a:lnTo>
                    <a:pt x="407426" y="627923"/>
                  </a:lnTo>
                  <a:lnTo>
                    <a:pt x="427281" y="609266"/>
                  </a:lnTo>
                  <a:lnTo>
                    <a:pt x="447930" y="591403"/>
                  </a:lnTo>
                  <a:lnTo>
                    <a:pt x="468977" y="574334"/>
                  </a:lnTo>
                  <a:lnTo>
                    <a:pt x="490420" y="557662"/>
                  </a:lnTo>
                  <a:lnTo>
                    <a:pt x="512261" y="541784"/>
                  </a:lnTo>
                  <a:lnTo>
                    <a:pt x="535293" y="526303"/>
                  </a:lnTo>
                  <a:lnTo>
                    <a:pt x="557928" y="511616"/>
                  </a:lnTo>
                  <a:lnTo>
                    <a:pt x="581754" y="497723"/>
                  </a:lnTo>
                  <a:lnTo>
                    <a:pt x="554354" y="371890"/>
                  </a:lnTo>
                  <a:lnTo>
                    <a:pt x="803734" y="280988"/>
                  </a:lnTo>
                  <a:close/>
                  <a:moveTo>
                    <a:pt x="2013752" y="186531"/>
                  </a:moveTo>
                  <a:lnTo>
                    <a:pt x="2001871" y="186928"/>
                  </a:lnTo>
                  <a:lnTo>
                    <a:pt x="1989594" y="188119"/>
                  </a:lnTo>
                  <a:lnTo>
                    <a:pt x="1978109" y="190103"/>
                  </a:lnTo>
                  <a:lnTo>
                    <a:pt x="1966624" y="192881"/>
                  </a:lnTo>
                  <a:lnTo>
                    <a:pt x="1955139" y="196453"/>
                  </a:lnTo>
                  <a:lnTo>
                    <a:pt x="1944050" y="200819"/>
                  </a:lnTo>
                  <a:lnTo>
                    <a:pt x="1932962" y="205978"/>
                  </a:lnTo>
                  <a:lnTo>
                    <a:pt x="1922269" y="211534"/>
                  </a:lnTo>
                  <a:lnTo>
                    <a:pt x="1914348" y="216297"/>
                  </a:lnTo>
                  <a:lnTo>
                    <a:pt x="1906823" y="221853"/>
                  </a:lnTo>
                  <a:lnTo>
                    <a:pt x="1899695" y="227409"/>
                  </a:lnTo>
                  <a:lnTo>
                    <a:pt x="1892962" y="233363"/>
                  </a:lnTo>
                  <a:lnTo>
                    <a:pt x="1886230" y="239713"/>
                  </a:lnTo>
                  <a:lnTo>
                    <a:pt x="1880289" y="246063"/>
                  </a:lnTo>
                  <a:lnTo>
                    <a:pt x="1874349" y="252809"/>
                  </a:lnTo>
                  <a:lnTo>
                    <a:pt x="1869200" y="259953"/>
                  </a:lnTo>
                  <a:lnTo>
                    <a:pt x="1864052" y="267097"/>
                  </a:lnTo>
                  <a:lnTo>
                    <a:pt x="1859300" y="274241"/>
                  </a:lnTo>
                  <a:lnTo>
                    <a:pt x="1855339" y="281781"/>
                  </a:lnTo>
                  <a:lnTo>
                    <a:pt x="1850983" y="289719"/>
                  </a:lnTo>
                  <a:lnTo>
                    <a:pt x="1847419" y="297656"/>
                  </a:lnTo>
                  <a:lnTo>
                    <a:pt x="1844646" y="305594"/>
                  </a:lnTo>
                  <a:lnTo>
                    <a:pt x="1841874" y="313928"/>
                  </a:lnTo>
                  <a:lnTo>
                    <a:pt x="1839102" y="322263"/>
                  </a:lnTo>
                  <a:lnTo>
                    <a:pt x="1837518" y="330597"/>
                  </a:lnTo>
                  <a:lnTo>
                    <a:pt x="1835934" y="339328"/>
                  </a:lnTo>
                  <a:lnTo>
                    <a:pt x="1834350" y="348059"/>
                  </a:lnTo>
                  <a:lnTo>
                    <a:pt x="1833557" y="356791"/>
                  </a:lnTo>
                  <a:lnTo>
                    <a:pt x="1833557" y="365125"/>
                  </a:lnTo>
                  <a:lnTo>
                    <a:pt x="1833557" y="373856"/>
                  </a:lnTo>
                  <a:lnTo>
                    <a:pt x="1833953" y="382984"/>
                  </a:lnTo>
                  <a:lnTo>
                    <a:pt x="1835142" y="391716"/>
                  </a:lnTo>
                  <a:lnTo>
                    <a:pt x="1836726" y="400050"/>
                  </a:lnTo>
                  <a:lnTo>
                    <a:pt x="1838310" y="409178"/>
                  </a:lnTo>
                  <a:lnTo>
                    <a:pt x="1840290" y="417513"/>
                  </a:lnTo>
                  <a:lnTo>
                    <a:pt x="1843458" y="426244"/>
                  </a:lnTo>
                  <a:lnTo>
                    <a:pt x="1846230" y="434578"/>
                  </a:lnTo>
                  <a:lnTo>
                    <a:pt x="1850191" y="443310"/>
                  </a:lnTo>
                  <a:lnTo>
                    <a:pt x="1853755" y="451247"/>
                  </a:lnTo>
                  <a:lnTo>
                    <a:pt x="1858507" y="459581"/>
                  </a:lnTo>
                  <a:lnTo>
                    <a:pt x="1864844" y="469503"/>
                  </a:lnTo>
                  <a:lnTo>
                    <a:pt x="1871973" y="479028"/>
                  </a:lnTo>
                  <a:lnTo>
                    <a:pt x="1879497" y="488156"/>
                  </a:lnTo>
                  <a:lnTo>
                    <a:pt x="1887418" y="496888"/>
                  </a:lnTo>
                  <a:lnTo>
                    <a:pt x="1896527" y="504428"/>
                  </a:lnTo>
                  <a:lnTo>
                    <a:pt x="1905239" y="511969"/>
                  </a:lnTo>
                  <a:lnTo>
                    <a:pt x="1914744" y="518716"/>
                  </a:lnTo>
                  <a:lnTo>
                    <a:pt x="1924645" y="524669"/>
                  </a:lnTo>
                  <a:lnTo>
                    <a:pt x="1934942" y="529828"/>
                  </a:lnTo>
                  <a:lnTo>
                    <a:pt x="1945635" y="534988"/>
                  </a:lnTo>
                  <a:lnTo>
                    <a:pt x="1956723" y="538956"/>
                  </a:lnTo>
                  <a:lnTo>
                    <a:pt x="1967812" y="542131"/>
                  </a:lnTo>
                  <a:lnTo>
                    <a:pt x="1979297" y="545306"/>
                  </a:lnTo>
                  <a:lnTo>
                    <a:pt x="1990782" y="546894"/>
                  </a:lnTo>
                  <a:lnTo>
                    <a:pt x="2002267" y="548085"/>
                  </a:lnTo>
                  <a:lnTo>
                    <a:pt x="2014544" y="548481"/>
                  </a:lnTo>
                  <a:lnTo>
                    <a:pt x="2026425" y="548085"/>
                  </a:lnTo>
                  <a:lnTo>
                    <a:pt x="2038306" y="546894"/>
                  </a:lnTo>
                  <a:lnTo>
                    <a:pt x="2049791" y="544910"/>
                  </a:lnTo>
                  <a:lnTo>
                    <a:pt x="2061672" y="542131"/>
                  </a:lnTo>
                  <a:lnTo>
                    <a:pt x="2073157" y="538560"/>
                  </a:lnTo>
                  <a:lnTo>
                    <a:pt x="2084246" y="534194"/>
                  </a:lnTo>
                  <a:lnTo>
                    <a:pt x="2095335" y="529035"/>
                  </a:lnTo>
                  <a:lnTo>
                    <a:pt x="2106028" y="523081"/>
                  </a:lnTo>
                  <a:lnTo>
                    <a:pt x="2113552" y="518716"/>
                  </a:lnTo>
                  <a:lnTo>
                    <a:pt x="2121077" y="513556"/>
                  </a:lnTo>
                  <a:lnTo>
                    <a:pt x="2128206" y="508000"/>
                  </a:lnTo>
                  <a:lnTo>
                    <a:pt x="2134938" y="502047"/>
                  </a:lnTo>
                  <a:lnTo>
                    <a:pt x="2141275" y="496491"/>
                  </a:lnTo>
                  <a:lnTo>
                    <a:pt x="2147215" y="490141"/>
                  </a:lnTo>
                  <a:lnTo>
                    <a:pt x="2153156" y="483394"/>
                  </a:lnTo>
                  <a:lnTo>
                    <a:pt x="2158304" y="476647"/>
                  </a:lnTo>
                  <a:lnTo>
                    <a:pt x="2163452" y="469503"/>
                  </a:lnTo>
                  <a:lnTo>
                    <a:pt x="2168601" y="461566"/>
                  </a:lnTo>
                  <a:lnTo>
                    <a:pt x="2172957" y="454025"/>
                  </a:lnTo>
                  <a:lnTo>
                    <a:pt x="2176917" y="446485"/>
                  </a:lnTo>
                  <a:lnTo>
                    <a:pt x="2180482" y="438150"/>
                  </a:lnTo>
                  <a:lnTo>
                    <a:pt x="2183650" y="430213"/>
                  </a:lnTo>
                  <a:lnTo>
                    <a:pt x="2186818" y="421481"/>
                  </a:lnTo>
                  <a:lnTo>
                    <a:pt x="2189195" y="412750"/>
                  </a:lnTo>
                  <a:lnTo>
                    <a:pt x="2191175" y="404019"/>
                  </a:lnTo>
                  <a:lnTo>
                    <a:pt x="2192363" y="395288"/>
                  </a:lnTo>
                  <a:lnTo>
                    <a:pt x="2193947" y="386159"/>
                  </a:lnTo>
                  <a:lnTo>
                    <a:pt x="2194739" y="377428"/>
                  </a:lnTo>
                  <a:lnTo>
                    <a:pt x="2194739" y="368697"/>
                  </a:lnTo>
                  <a:lnTo>
                    <a:pt x="2194739" y="359569"/>
                  </a:lnTo>
                  <a:lnTo>
                    <a:pt x="2194343" y="351234"/>
                  </a:lnTo>
                  <a:lnTo>
                    <a:pt x="2192759" y="342503"/>
                  </a:lnTo>
                  <a:lnTo>
                    <a:pt x="2191571" y="333375"/>
                  </a:lnTo>
                  <a:lnTo>
                    <a:pt x="2189591" y="325041"/>
                  </a:lnTo>
                  <a:lnTo>
                    <a:pt x="2187610" y="316706"/>
                  </a:lnTo>
                  <a:lnTo>
                    <a:pt x="2184838" y="308372"/>
                  </a:lnTo>
                  <a:lnTo>
                    <a:pt x="2181670" y="299641"/>
                  </a:lnTo>
                  <a:lnTo>
                    <a:pt x="2178106" y="291703"/>
                  </a:lnTo>
                  <a:lnTo>
                    <a:pt x="2174145" y="283766"/>
                  </a:lnTo>
                  <a:lnTo>
                    <a:pt x="2169789" y="275828"/>
                  </a:lnTo>
                  <a:lnTo>
                    <a:pt x="2163452" y="265509"/>
                  </a:lnTo>
                  <a:lnTo>
                    <a:pt x="2156324" y="255984"/>
                  </a:lnTo>
                  <a:lnTo>
                    <a:pt x="2148799" y="247253"/>
                  </a:lnTo>
                  <a:lnTo>
                    <a:pt x="2140879" y="238522"/>
                  </a:lnTo>
                  <a:lnTo>
                    <a:pt x="2131770" y="230584"/>
                  </a:lnTo>
                  <a:lnTo>
                    <a:pt x="2123057" y="223441"/>
                  </a:lnTo>
                  <a:lnTo>
                    <a:pt x="2113552" y="216694"/>
                  </a:lnTo>
                  <a:lnTo>
                    <a:pt x="2103255" y="210344"/>
                  </a:lnTo>
                  <a:lnTo>
                    <a:pt x="2093355" y="204788"/>
                  </a:lnTo>
                  <a:lnTo>
                    <a:pt x="2082662" y="200422"/>
                  </a:lnTo>
                  <a:lnTo>
                    <a:pt x="2071969" y="196056"/>
                  </a:lnTo>
                  <a:lnTo>
                    <a:pt x="2060484" y="192881"/>
                  </a:lnTo>
                  <a:lnTo>
                    <a:pt x="2048999" y="190103"/>
                  </a:lnTo>
                  <a:lnTo>
                    <a:pt x="2037118" y="188119"/>
                  </a:lnTo>
                  <a:lnTo>
                    <a:pt x="2025633" y="186928"/>
                  </a:lnTo>
                  <a:lnTo>
                    <a:pt x="2013752" y="186531"/>
                  </a:lnTo>
                  <a:close/>
                  <a:moveTo>
                    <a:pt x="2066028" y="0"/>
                  </a:moveTo>
                  <a:lnTo>
                    <a:pt x="2156324" y="23812"/>
                  </a:lnTo>
                  <a:lnTo>
                    <a:pt x="2146027" y="100013"/>
                  </a:lnTo>
                  <a:lnTo>
                    <a:pt x="2140916" y="118533"/>
                  </a:lnTo>
                  <a:lnTo>
                    <a:pt x="2134542" y="115094"/>
                  </a:lnTo>
                  <a:lnTo>
                    <a:pt x="2132671" y="114357"/>
                  </a:lnTo>
                  <a:lnTo>
                    <a:pt x="2132562" y="114300"/>
                  </a:lnTo>
                  <a:lnTo>
                    <a:pt x="2123453" y="110728"/>
                  </a:lnTo>
                  <a:lnTo>
                    <a:pt x="2132671" y="114357"/>
                  </a:lnTo>
                  <a:lnTo>
                    <a:pt x="2140879" y="118666"/>
                  </a:lnTo>
                  <a:lnTo>
                    <a:pt x="2140916" y="118533"/>
                  </a:lnTo>
                  <a:lnTo>
                    <a:pt x="2144839" y="120650"/>
                  </a:lnTo>
                  <a:lnTo>
                    <a:pt x="2153552" y="125413"/>
                  </a:lnTo>
                  <a:lnTo>
                    <a:pt x="2167413" y="133747"/>
                  </a:lnTo>
                  <a:lnTo>
                    <a:pt x="2174145" y="138113"/>
                  </a:lnTo>
                  <a:lnTo>
                    <a:pt x="2180878" y="142875"/>
                  </a:lnTo>
                  <a:lnTo>
                    <a:pt x="2181274" y="143272"/>
                  </a:lnTo>
                  <a:lnTo>
                    <a:pt x="2187610" y="148034"/>
                  </a:lnTo>
                  <a:lnTo>
                    <a:pt x="2193947" y="153194"/>
                  </a:lnTo>
                  <a:lnTo>
                    <a:pt x="2205432" y="163909"/>
                  </a:lnTo>
                  <a:lnTo>
                    <a:pt x="2212560" y="170656"/>
                  </a:lnTo>
                  <a:lnTo>
                    <a:pt x="2221273" y="180181"/>
                  </a:lnTo>
                  <a:lnTo>
                    <a:pt x="2226433" y="186128"/>
                  </a:lnTo>
                  <a:lnTo>
                    <a:pt x="2226422" y="186134"/>
                  </a:lnTo>
                  <a:lnTo>
                    <a:pt x="2229194" y="189309"/>
                  </a:lnTo>
                  <a:lnTo>
                    <a:pt x="2226433" y="186128"/>
                  </a:lnTo>
                  <a:lnTo>
                    <a:pt x="2244639" y="175419"/>
                  </a:lnTo>
                  <a:lnTo>
                    <a:pt x="2315925" y="143669"/>
                  </a:lnTo>
                  <a:lnTo>
                    <a:pt x="2363053" y="224234"/>
                  </a:lnTo>
                  <a:lnTo>
                    <a:pt x="2302064" y="270669"/>
                  </a:lnTo>
                  <a:lnTo>
                    <a:pt x="2280282" y="283369"/>
                  </a:lnTo>
                  <a:lnTo>
                    <a:pt x="2284242" y="296466"/>
                  </a:lnTo>
                  <a:lnTo>
                    <a:pt x="2287015" y="309166"/>
                  </a:lnTo>
                  <a:lnTo>
                    <a:pt x="2289787" y="322263"/>
                  </a:lnTo>
                  <a:lnTo>
                    <a:pt x="2291371" y="335359"/>
                  </a:lnTo>
                  <a:lnTo>
                    <a:pt x="2292559" y="348456"/>
                  </a:lnTo>
                  <a:lnTo>
                    <a:pt x="2293351" y="361553"/>
                  </a:lnTo>
                  <a:lnTo>
                    <a:pt x="2293351" y="374650"/>
                  </a:lnTo>
                  <a:lnTo>
                    <a:pt x="2292559" y="387350"/>
                  </a:lnTo>
                  <a:lnTo>
                    <a:pt x="2318301" y="394097"/>
                  </a:lnTo>
                  <a:lnTo>
                    <a:pt x="2390775" y="422275"/>
                  </a:lnTo>
                  <a:lnTo>
                    <a:pt x="2367409" y="512763"/>
                  </a:lnTo>
                  <a:lnTo>
                    <a:pt x="2291371" y="502047"/>
                  </a:lnTo>
                  <a:lnTo>
                    <a:pt x="2262857" y="494506"/>
                  </a:lnTo>
                  <a:lnTo>
                    <a:pt x="2256916" y="506016"/>
                  </a:lnTo>
                  <a:lnTo>
                    <a:pt x="2250183" y="517128"/>
                  </a:lnTo>
                  <a:lnTo>
                    <a:pt x="2243451" y="527447"/>
                  </a:lnTo>
                  <a:lnTo>
                    <a:pt x="2235926" y="537766"/>
                  </a:lnTo>
                  <a:lnTo>
                    <a:pt x="2228006" y="547688"/>
                  </a:lnTo>
                  <a:lnTo>
                    <a:pt x="2219293" y="557610"/>
                  </a:lnTo>
                  <a:lnTo>
                    <a:pt x="2210580" y="566738"/>
                  </a:lnTo>
                  <a:lnTo>
                    <a:pt x="2201075" y="575469"/>
                  </a:lnTo>
                  <a:lnTo>
                    <a:pt x="2216125" y="601266"/>
                  </a:lnTo>
                  <a:lnTo>
                    <a:pt x="2247807" y="671910"/>
                  </a:lnTo>
                  <a:lnTo>
                    <a:pt x="2167413" y="719932"/>
                  </a:lnTo>
                  <a:lnTo>
                    <a:pt x="2121077" y="658416"/>
                  </a:lnTo>
                  <a:lnTo>
                    <a:pt x="2105632" y="632222"/>
                  </a:lnTo>
                  <a:lnTo>
                    <a:pt x="2110780" y="629841"/>
                  </a:lnTo>
                  <a:lnTo>
                    <a:pt x="2115929" y="627857"/>
                  </a:lnTo>
                  <a:lnTo>
                    <a:pt x="2104048" y="632222"/>
                  </a:lnTo>
                  <a:lnTo>
                    <a:pt x="2092563" y="635794"/>
                  </a:lnTo>
                  <a:lnTo>
                    <a:pt x="2083058" y="638969"/>
                  </a:lnTo>
                  <a:lnTo>
                    <a:pt x="2067217" y="642541"/>
                  </a:lnTo>
                  <a:lnTo>
                    <a:pt x="2059296" y="643732"/>
                  </a:lnTo>
                  <a:lnTo>
                    <a:pt x="2050583" y="644922"/>
                  </a:lnTo>
                  <a:lnTo>
                    <a:pt x="2048999" y="644922"/>
                  </a:lnTo>
                  <a:lnTo>
                    <a:pt x="2033554" y="646907"/>
                  </a:lnTo>
                  <a:lnTo>
                    <a:pt x="2018505" y="647303"/>
                  </a:lnTo>
                  <a:lnTo>
                    <a:pt x="2014544" y="647700"/>
                  </a:lnTo>
                  <a:lnTo>
                    <a:pt x="2008208" y="647303"/>
                  </a:lnTo>
                  <a:lnTo>
                    <a:pt x="2002617" y="647117"/>
                  </a:lnTo>
                  <a:lnTo>
                    <a:pt x="1994743" y="646510"/>
                  </a:lnTo>
                  <a:lnTo>
                    <a:pt x="1984842" y="645716"/>
                  </a:lnTo>
                  <a:lnTo>
                    <a:pt x="1996327" y="646907"/>
                  </a:lnTo>
                  <a:lnTo>
                    <a:pt x="2002617" y="647117"/>
                  </a:lnTo>
                  <a:lnTo>
                    <a:pt x="2005039" y="647303"/>
                  </a:lnTo>
                  <a:lnTo>
                    <a:pt x="1994347" y="687785"/>
                  </a:lnTo>
                  <a:lnTo>
                    <a:pt x="1970189" y="747713"/>
                  </a:lnTo>
                  <a:lnTo>
                    <a:pt x="1879497" y="724297"/>
                  </a:lnTo>
                  <a:lnTo>
                    <a:pt x="1886230" y="662385"/>
                  </a:lnTo>
                  <a:lnTo>
                    <a:pt x="1896923" y="621507"/>
                  </a:lnTo>
                  <a:lnTo>
                    <a:pt x="1904447" y="625078"/>
                  </a:lnTo>
                  <a:lnTo>
                    <a:pt x="1893754" y="619919"/>
                  </a:lnTo>
                  <a:lnTo>
                    <a:pt x="1883061" y="614363"/>
                  </a:lnTo>
                  <a:lnTo>
                    <a:pt x="1874745" y="609997"/>
                  </a:lnTo>
                  <a:lnTo>
                    <a:pt x="1860884" y="601663"/>
                  </a:lnTo>
                  <a:lnTo>
                    <a:pt x="1854151" y="596900"/>
                  </a:lnTo>
                  <a:lnTo>
                    <a:pt x="1847419" y="592535"/>
                  </a:lnTo>
                  <a:lnTo>
                    <a:pt x="1846627" y="592138"/>
                  </a:lnTo>
                  <a:lnTo>
                    <a:pt x="1840290" y="586978"/>
                  </a:lnTo>
                  <a:lnTo>
                    <a:pt x="1834350" y="581819"/>
                  </a:lnTo>
                  <a:lnTo>
                    <a:pt x="1822469" y="571103"/>
                  </a:lnTo>
                  <a:lnTo>
                    <a:pt x="1815736" y="564356"/>
                  </a:lnTo>
                  <a:lnTo>
                    <a:pt x="1809516" y="557841"/>
                  </a:lnTo>
                  <a:lnTo>
                    <a:pt x="1805439" y="553244"/>
                  </a:lnTo>
                  <a:lnTo>
                    <a:pt x="1799103" y="545703"/>
                  </a:lnTo>
                  <a:lnTo>
                    <a:pt x="1807023" y="555228"/>
                  </a:lnTo>
                  <a:lnTo>
                    <a:pt x="1809516" y="557841"/>
                  </a:lnTo>
                  <a:lnTo>
                    <a:pt x="1811776" y="560388"/>
                  </a:lnTo>
                  <a:lnTo>
                    <a:pt x="1779697" y="579438"/>
                  </a:lnTo>
                  <a:lnTo>
                    <a:pt x="1720292" y="604044"/>
                  </a:lnTo>
                  <a:lnTo>
                    <a:pt x="1673164" y="523875"/>
                  </a:lnTo>
                  <a:lnTo>
                    <a:pt x="1721480" y="484585"/>
                  </a:lnTo>
                  <a:lnTo>
                    <a:pt x="1752767" y="465931"/>
                  </a:lnTo>
                  <a:lnTo>
                    <a:pt x="1748410" y="452835"/>
                  </a:lnTo>
                  <a:lnTo>
                    <a:pt x="1744450" y="439341"/>
                  </a:lnTo>
                  <a:lnTo>
                    <a:pt x="1741282" y="425847"/>
                  </a:lnTo>
                  <a:lnTo>
                    <a:pt x="1738510" y="412353"/>
                  </a:lnTo>
                  <a:lnTo>
                    <a:pt x="1736530" y="398860"/>
                  </a:lnTo>
                  <a:lnTo>
                    <a:pt x="1735737" y="385366"/>
                  </a:lnTo>
                  <a:lnTo>
                    <a:pt x="1734945" y="371475"/>
                  </a:lnTo>
                  <a:lnTo>
                    <a:pt x="1735341" y="357981"/>
                  </a:lnTo>
                  <a:lnTo>
                    <a:pt x="1704451" y="350441"/>
                  </a:lnTo>
                  <a:lnTo>
                    <a:pt x="1644650" y="325438"/>
                  </a:lnTo>
                  <a:lnTo>
                    <a:pt x="1668412" y="235347"/>
                  </a:lnTo>
                  <a:lnTo>
                    <a:pt x="1730193" y="242094"/>
                  </a:lnTo>
                  <a:lnTo>
                    <a:pt x="1760687" y="250031"/>
                  </a:lnTo>
                  <a:lnTo>
                    <a:pt x="1766628" y="237331"/>
                  </a:lnTo>
                  <a:lnTo>
                    <a:pt x="1773361" y="225028"/>
                  </a:lnTo>
                  <a:lnTo>
                    <a:pt x="1781281" y="213519"/>
                  </a:lnTo>
                  <a:lnTo>
                    <a:pt x="1789202" y="201613"/>
                  </a:lnTo>
                  <a:lnTo>
                    <a:pt x="1797915" y="190500"/>
                  </a:lnTo>
                  <a:lnTo>
                    <a:pt x="1807023" y="179784"/>
                  </a:lnTo>
                  <a:lnTo>
                    <a:pt x="1816924" y="169069"/>
                  </a:lnTo>
                  <a:lnTo>
                    <a:pt x="1827221" y="159544"/>
                  </a:lnTo>
                  <a:lnTo>
                    <a:pt x="1812964" y="135334"/>
                  </a:lnTo>
                  <a:lnTo>
                    <a:pt x="1788410" y="75406"/>
                  </a:lnTo>
                  <a:lnTo>
                    <a:pt x="1868804" y="27781"/>
                  </a:lnTo>
                  <a:lnTo>
                    <a:pt x="1907219" y="76994"/>
                  </a:lnTo>
                  <a:lnTo>
                    <a:pt x="1923061" y="102791"/>
                  </a:lnTo>
                  <a:lnTo>
                    <a:pt x="1917516" y="105172"/>
                  </a:lnTo>
                  <a:lnTo>
                    <a:pt x="1912368" y="107156"/>
                  </a:lnTo>
                  <a:lnTo>
                    <a:pt x="1924249" y="102791"/>
                  </a:lnTo>
                  <a:lnTo>
                    <a:pt x="1935734" y="99219"/>
                  </a:lnTo>
                  <a:lnTo>
                    <a:pt x="1945239" y="96044"/>
                  </a:lnTo>
                  <a:lnTo>
                    <a:pt x="1961080" y="92869"/>
                  </a:lnTo>
                  <a:lnTo>
                    <a:pt x="1969001" y="91281"/>
                  </a:lnTo>
                  <a:lnTo>
                    <a:pt x="1977317" y="89694"/>
                  </a:lnTo>
                  <a:lnTo>
                    <a:pt x="1979297" y="89694"/>
                  </a:lnTo>
                  <a:lnTo>
                    <a:pt x="1994347" y="88106"/>
                  </a:lnTo>
                  <a:lnTo>
                    <a:pt x="2009792" y="87709"/>
                  </a:lnTo>
                  <a:lnTo>
                    <a:pt x="2013752" y="87709"/>
                  </a:lnTo>
                  <a:lnTo>
                    <a:pt x="2019693" y="87709"/>
                  </a:lnTo>
                  <a:lnTo>
                    <a:pt x="2031970" y="88503"/>
                  </a:lnTo>
                  <a:lnTo>
                    <a:pt x="2043455" y="89297"/>
                  </a:lnTo>
                  <a:lnTo>
                    <a:pt x="2034346" y="88503"/>
                  </a:lnTo>
                  <a:lnTo>
                    <a:pt x="2038306" y="72628"/>
                  </a:lnTo>
                  <a:lnTo>
                    <a:pt x="206602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C8CA1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</a:endParaRPr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8536102" y="3812886"/>
            <a:ext cx="458433" cy="413329"/>
            <a:chOff x="6068610" y="2138335"/>
            <a:chExt cx="428348" cy="386204"/>
          </a:xfrm>
          <a:solidFill>
            <a:schemeClr val="bg1"/>
          </a:solidFill>
        </p:grpSpPr>
        <p:sp>
          <p:nvSpPr>
            <p:cNvPr id="83" name="Freeform 5"/>
            <p:cNvSpPr/>
            <p:nvPr/>
          </p:nvSpPr>
          <p:spPr bwMode="auto">
            <a:xfrm>
              <a:off x="6068610" y="2138335"/>
              <a:ext cx="428348" cy="38620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1C8CA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Regular"/>
                <a:ea typeface="思源黑体 CN Regular"/>
                <a:cs typeface="+mn-ea"/>
              </a:endParaRPr>
            </a:p>
          </p:txBody>
        </p:sp>
        <p:sp>
          <p:nvSpPr>
            <p:cNvPr id="84" name="Shape"/>
            <p:cNvSpPr/>
            <p:nvPr/>
          </p:nvSpPr>
          <p:spPr bwMode="auto">
            <a:xfrm>
              <a:off x="6173883" y="2215236"/>
              <a:ext cx="232088" cy="197274"/>
            </a:xfrm>
            <a:custGeom>
              <a:avLst/>
              <a:gdLst>
                <a:gd name="T0" fmla="*/ 1221908 w 2276475"/>
                <a:gd name="T1" fmla="*/ 1328927 h 1936751"/>
                <a:gd name="T2" fmla="*/ 1196654 w 2276475"/>
                <a:gd name="T3" fmla="*/ 1388292 h 1936751"/>
                <a:gd name="T4" fmla="*/ 691864 w 2276475"/>
                <a:gd name="T5" fmla="*/ 1376845 h 1936751"/>
                <a:gd name="T6" fmla="*/ 695585 w 2276475"/>
                <a:gd name="T7" fmla="*/ 1314285 h 1936751"/>
                <a:gd name="T8" fmla="*/ 1104489 w 2276475"/>
                <a:gd name="T9" fmla="*/ 1115137 h 1936751"/>
                <a:gd name="T10" fmla="*/ 1117497 w 2276475"/>
                <a:gd name="T11" fmla="*/ 1168850 h 1936751"/>
                <a:gd name="T12" fmla="*/ 811396 w 2276475"/>
                <a:gd name="T13" fmla="*/ 1188695 h 1936751"/>
                <a:gd name="T14" fmla="*/ 783254 w 2276475"/>
                <a:gd name="T15" fmla="*/ 1141068 h 1936751"/>
                <a:gd name="T16" fmla="*/ 309026 w 2276475"/>
                <a:gd name="T17" fmla="*/ 898551 h 1936751"/>
                <a:gd name="T18" fmla="*/ 798665 w 2276475"/>
                <a:gd name="T19" fmla="*/ 935449 h 1936751"/>
                <a:gd name="T20" fmla="*/ 759855 w 2276475"/>
                <a:gd name="T21" fmla="*/ 989335 h 1936751"/>
                <a:gd name="T22" fmla="*/ 259317 w 2276475"/>
                <a:gd name="T23" fmla="*/ 967303 h 1936751"/>
                <a:gd name="T24" fmla="*/ 277393 w 2276475"/>
                <a:gd name="T25" fmla="*/ 906514 h 1936751"/>
                <a:gd name="T26" fmla="*/ 1086287 w 2276475"/>
                <a:gd name="T27" fmla="*/ 817903 h 1936751"/>
                <a:gd name="T28" fmla="*/ 1028372 w 2276475"/>
                <a:gd name="T29" fmla="*/ 919230 h 1936751"/>
                <a:gd name="T30" fmla="*/ 999280 w 2276475"/>
                <a:gd name="T31" fmla="*/ 917630 h 1936751"/>
                <a:gd name="T32" fmla="*/ 289574 w 2276475"/>
                <a:gd name="T33" fmla="*/ 706099 h 1936751"/>
                <a:gd name="T34" fmla="*/ 590631 w 2276475"/>
                <a:gd name="T35" fmla="*/ 735033 h 1936751"/>
                <a:gd name="T36" fmla="*/ 567535 w 2276475"/>
                <a:gd name="T37" fmla="*/ 784938 h 1936751"/>
                <a:gd name="T38" fmla="*/ 259309 w 2276475"/>
                <a:gd name="T39" fmla="*/ 770073 h 1936751"/>
                <a:gd name="T40" fmla="*/ 267273 w 2276475"/>
                <a:gd name="T41" fmla="*/ 715124 h 1936751"/>
                <a:gd name="T42" fmla="*/ 836933 w 2276475"/>
                <a:gd name="T43" fmla="*/ 505684 h 1936751"/>
                <a:gd name="T44" fmla="*/ 846494 w 2276475"/>
                <a:gd name="T45" fmla="*/ 574170 h 1936751"/>
                <a:gd name="T46" fmla="*/ 268069 w 2276475"/>
                <a:gd name="T47" fmla="*/ 592752 h 1936751"/>
                <a:gd name="T48" fmla="*/ 238855 w 2276475"/>
                <a:gd name="T49" fmla="*/ 530105 h 1936751"/>
                <a:gd name="T50" fmla="*/ 1467818 w 2276475"/>
                <a:gd name="T51" fmla="*/ 344025 h 1936751"/>
                <a:gd name="T52" fmla="*/ 1566759 w 2276475"/>
                <a:gd name="T53" fmla="*/ 428438 h 1936751"/>
                <a:gd name="T54" fmla="*/ 1578461 w 2276475"/>
                <a:gd name="T55" fmla="*/ 479936 h 1936751"/>
                <a:gd name="T56" fmla="*/ 1197862 w 2276475"/>
                <a:gd name="T57" fmla="*/ 846789 h 1936751"/>
                <a:gd name="T58" fmla="*/ 1138817 w 2276475"/>
                <a:gd name="T59" fmla="*/ 842806 h 1936751"/>
                <a:gd name="T60" fmla="*/ 1093869 w 2276475"/>
                <a:gd name="T61" fmla="*/ 799538 h 1936751"/>
                <a:gd name="T62" fmla="*/ 1075782 w 2276475"/>
                <a:gd name="T63" fmla="*/ 737423 h 1936751"/>
                <a:gd name="T64" fmla="*/ 1456382 w 2276475"/>
                <a:gd name="T65" fmla="*/ 344821 h 1936751"/>
                <a:gd name="T66" fmla="*/ 199469 w 2276475"/>
                <a:gd name="T67" fmla="*/ 367345 h 1936751"/>
                <a:gd name="T68" fmla="*/ 114475 w 2276475"/>
                <a:gd name="T69" fmla="*/ 448541 h 1936751"/>
                <a:gd name="T70" fmla="*/ 103321 w 2276475"/>
                <a:gd name="T71" fmla="*/ 1407238 h 1936751"/>
                <a:gd name="T72" fmla="*/ 171315 w 2276475"/>
                <a:gd name="T73" fmla="*/ 1503559 h 1936751"/>
                <a:gd name="T74" fmla="*/ 1382734 w 2276475"/>
                <a:gd name="T75" fmla="*/ 1530890 h 1936751"/>
                <a:gd name="T76" fmla="*/ 1488975 w 2276475"/>
                <a:gd name="T77" fmla="*/ 1477289 h 1936751"/>
                <a:gd name="T78" fmla="*/ 1531737 w 2276475"/>
                <a:gd name="T79" fmla="*/ 1365845 h 1936751"/>
                <a:gd name="T80" fmla="*/ 1605841 w 2276475"/>
                <a:gd name="T81" fmla="*/ 1539381 h 1936751"/>
                <a:gd name="T82" fmla="*/ 1513146 w 2276475"/>
                <a:gd name="T83" fmla="*/ 1611821 h 1936751"/>
                <a:gd name="T84" fmla="*/ 101461 w 2276475"/>
                <a:gd name="T85" fmla="*/ 1605982 h 1936751"/>
                <a:gd name="T86" fmla="*/ 16468 w 2276475"/>
                <a:gd name="T87" fmla="*/ 1525317 h 1936751"/>
                <a:gd name="T88" fmla="*/ 5312 w 2276475"/>
                <a:gd name="T89" fmla="*/ 391226 h 1936751"/>
                <a:gd name="T90" fmla="*/ 73307 w 2276475"/>
                <a:gd name="T91" fmla="*/ 295170 h 1936751"/>
                <a:gd name="T92" fmla="*/ 1746529 w 2276475"/>
                <a:gd name="T93" fmla="*/ 88926 h 1936751"/>
                <a:gd name="T94" fmla="*/ 1805153 w 2276475"/>
                <a:gd name="T95" fmla="*/ 114614 h 1936751"/>
                <a:gd name="T96" fmla="*/ 1838312 w 2276475"/>
                <a:gd name="T97" fmla="*/ 176846 h 1936751"/>
                <a:gd name="T98" fmla="*/ 1821600 w 2276475"/>
                <a:gd name="T99" fmla="*/ 237490 h 1936751"/>
                <a:gd name="T100" fmla="*/ 1620792 w 2276475"/>
                <a:gd name="T101" fmla="*/ 421806 h 1936751"/>
                <a:gd name="T102" fmla="*/ 1543068 w 2276475"/>
                <a:gd name="T103" fmla="*/ 339447 h 1936751"/>
                <a:gd name="T104" fmla="*/ 1506460 w 2276475"/>
                <a:gd name="T105" fmla="*/ 289925 h 1936751"/>
                <a:gd name="T106" fmla="*/ 1716818 w 2276475"/>
                <a:gd name="T107" fmla="*/ 92634 h 1936751"/>
                <a:gd name="T108" fmla="*/ 1893521 w 2276475"/>
                <a:gd name="T109" fmla="*/ 35131 h 1936751"/>
                <a:gd name="T110" fmla="*/ 1889783 w 2276475"/>
                <a:gd name="T111" fmla="*/ 106078 h 1936751"/>
                <a:gd name="T112" fmla="*/ 1844400 w 2276475"/>
                <a:gd name="T113" fmla="*/ 105545 h 1936751"/>
                <a:gd name="T114" fmla="*/ 1793944 w 2276475"/>
                <a:gd name="T115" fmla="*/ 59669 h 1936751"/>
                <a:gd name="T116" fmla="*/ 1847069 w 2276475"/>
                <a:gd name="T117" fmla="*/ 16194 h 1936751"/>
                <a:gd name="T118" fmla="*/ 1697756 w 2276475"/>
                <a:gd name="T119" fmla="*/ 22017 h 1936751"/>
                <a:gd name="T120" fmla="*/ 1364698 w 2276475"/>
                <a:gd name="T121" fmla="*/ 383050 h 1936751"/>
                <a:gd name="T122" fmla="*/ 1317840 w 2276475"/>
                <a:gd name="T123" fmla="*/ 375887 h 1936751"/>
                <a:gd name="T124" fmla="*/ 1320237 w 2276475"/>
                <a:gd name="T125" fmla="*/ 329200 h 193675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2276475" h="1936751">
                  <a:moveTo>
                    <a:pt x="872202" y="1555750"/>
                  </a:moveTo>
                  <a:lnTo>
                    <a:pt x="879190" y="1555750"/>
                  </a:lnTo>
                  <a:lnTo>
                    <a:pt x="1397284" y="1555750"/>
                  </a:lnTo>
                  <a:lnTo>
                    <a:pt x="1404272" y="1555750"/>
                  </a:lnTo>
                  <a:lnTo>
                    <a:pt x="1410943" y="1557024"/>
                  </a:lnTo>
                  <a:lnTo>
                    <a:pt x="1417614" y="1557979"/>
                  </a:lnTo>
                  <a:lnTo>
                    <a:pt x="1423649" y="1560208"/>
                  </a:lnTo>
                  <a:lnTo>
                    <a:pt x="1430002" y="1562437"/>
                  </a:lnTo>
                  <a:lnTo>
                    <a:pt x="1435403" y="1565303"/>
                  </a:lnTo>
                  <a:lnTo>
                    <a:pt x="1440485" y="1568168"/>
                  </a:lnTo>
                  <a:lnTo>
                    <a:pt x="1445567" y="1571989"/>
                  </a:lnTo>
                  <a:lnTo>
                    <a:pt x="1450015" y="1576128"/>
                  </a:lnTo>
                  <a:lnTo>
                    <a:pt x="1453509" y="1580268"/>
                  </a:lnTo>
                  <a:lnTo>
                    <a:pt x="1457321" y="1584726"/>
                  </a:lnTo>
                  <a:lnTo>
                    <a:pt x="1460180" y="1589502"/>
                  </a:lnTo>
                  <a:lnTo>
                    <a:pt x="1462403" y="1594915"/>
                  </a:lnTo>
                  <a:lnTo>
                    <a:pt x="1463674" y="1600009"/>
                  </a:lnTo>
                  <a:lnTo>
                    <a:pt x="1464944" y="1605741"/>
                  </a:lnTo>
                  <a:lnTo>
                    <a:pt x="1465262" y="1611472"/>
                  </a:lnTo>
                  <a:lnTo>
                    <a:pt x="1464944" y="1617203"/>
                  </a:lnTo>
                  <a:lnTo>
                    <a:pt x="1463674" y="1622935"/>
                  </a:lnTo>
                  <a:lnTo>
                    <a:pt x="1462403" y="1628029"/>
                  </a:lnTo>
                  <a:lnTo>
                    <a:pt x="1460180" y="1633124"/>
                  </a:lnTo>
                  <a:lnTo>
                    <a:pt x="1457321" y="1638218"/>
                  </a:lnTo>
                  <a:lnTo>
                    <a:pt x="1453509" y="1642358"/>
                  </a:lnTo>
                  <a:lnTo>
                    <a:pt x="1450015" y="1646815"/>
                  </a:lnTo>
                  <a:lnTo>
                    <a:pt x="1445567" y="1650955"/>
                  </a:lnTo>
                  <a:lnTo>
                    <a:pt x="1440485" y="1654457"/>
                  </a:lnTo>
                  <a:lnTo>
                    <a:pt x="1435403" y="1657641"/>
                  </a:lnTo>
                  <a:lnTo>
                    <a:pt x="1430002" y="1660507"/>
                  </a:lnTo>
                  <a:lnTo>
                    <a:pt x="1423649" y="1662736"/>
                  </a:lnTo>
                  <a:lnTo>
                    <a:pt x="1417614" y="1664328"/>
                  </a:lnTo>
                  <a:lnTo>
                    <a:pt x="1410943" y="1665920"/>
                  </a:lnTo>
                  <a:lnTo>
                    <a:pt x="1404272" y="1666875"/>
                  </a:lnTo>
                  <a:lnTo>
                    <a:pt x="1397284" y="1666875"/>
                  </a:lnTo>
                  <a:lnTo>
                    <a:pt x="879190" y="1666875"/>
                  </a:lnTo>
                  <a:lnTo>
                    <a:pt x="872202" y="1666875"/>
                  </a:lnTo>
                  <a:lnTo>
                    <a:pt x="865531" y="1665920"/>
                  </a:lnTo>
                  <a:lnTo>
                    <a:pt x="858860" y="1664328"/>
                  </a:lnTo>
                  <a:lnTo>
                    <a:pt x="852507" y="1662736"/>
                  </a:lnTo>
                  <a:lnTo>
                    <a:pt x="846790" y="1660507"/>
                  </a:lnTo>
                  <a:lnTo>
                    <a:pt x="841389" y="1657641"/>
                  </a:lnTo>
                  <a:lnTo>
                    <a:pt x="835989" y="1654139"/>
                  </a:lnTo>
                  <a:lnTo>
                    <a:pt x="831224" y="1650955"/>
                  </a:lnTo>
                  <a:lnTo>
                    <a:pt x="826777" y="1646815"/>
                  </a:lnTo>
                  <a:lnTo>
                    <a:pt x="822648" y="1642358"/>
                  </a:lnTo>
                  <a:lnTo>
                    <a:pt x="819471" y="1637900"/>
                  </a:lnTo>
                  <a:lnTo>
                    <a:pt x="816612" y="1633124"/>
                  </a:lnTo>
                  <a:lnTo>
                    <a:pt x="814389" y="1628029"/>
                  </a:lnTo>
                  <a:lnTo>
                    <a:pt x="812483" y="1622935"/>
                  </a:lnTo>
                  <a:lnTo>
                    <a:pt x="811530" y="1617203"/>
                  </a:lnTo>
                  <a:lnTo>
                    <a:pt x="811212" y="1611472"/>
                  </a:lnTo>
                  <a:lnTo>
                    <a:pt x="811530" y="1605741"/>
                  </a:lnTo>
                  <a:lnTo>
                    <a:pt x="812483" y="1600009"/>
                  </a:lnTo>
                  <a:lnTo>
                    <a:pt x="814389" y="1594915"/>
                  </a:lnTo>
                  <a:lnTo>
                    <a:pt x="816612" y="1589820"/>
                  </a:lnTo>
                  <a:lnTo>
                    <a:pt x="819471" y="1584726"/>
                  </a:lnTo>
                  <a:lnTo>
                    <a:pt x="822648" y="1580268"/>
                  </a:lnTo>
                  <a:lnTo>
                    <a:pt x="826777" y="1576128"/>
                  </a:lnTo>
                  <a:lnTo>
                    <a:pt x="831224" y="1571989"/>
                  </a:lnTo>
                  <a:lnTo>
                    <a:pt x="835989" y="1568168"/>
                  </a:lnTo>
                  <a:lnTo>
                    <a:pt x="841389" y="1565303"/>
                  </a:lnTo>
                  <a:lnTo>
                    <a:pt x="846790" y="1562437"/>
                  </a:lnTo>
                  <a:lnTo>
                    <a:pt x="852507" y="1560208"/>
                  </a:lnTo>
                  <a:lnTo>
                    <a:pt x="858860" y="1558298"/>
                  </a:lnTo>
                  <a:lnTo>
                    <a:pt x="865531" y="1557024"/>
                  </a:lnTo>
                  <a:lnTo>
                    <a:pt x="872202" y="1555750"/>
                  </a:lnTo>
                  <a:close/>
                  <a:moveTo>
                    <a:pt x="984211" y="1325563"/>
                  </a:moveTo>
                  <a:lnTo>
                    <a:pt x="1292263" y="1325563"/>
                  </a:lnTo>
                  <a:lnTo>
                    <a:pt x="1297339" y="1325880"/>
                  </a:lnTo>
                  <a:lnTo>
                    <a:pt x="1302415" y="1326513"/>
                  </a:lnTo>
                  <a:lnTo>
                    <a:pt x="1307174" y="1327779"/>
                  </a:lnTo>
                  <a:lnTo>
                    <a:pt x="1311615" y="1329361"/>
                  </a:lnTo>
                  <a:lnTo>
                    <a:pt x="1315740" y="1331260"/>
                  </a:lnTo>
                  <a:lnTo>
                    <a:pt x="1319864" y="1333792"/>
                  </a:lnTo>
                  <a:lnTo>
                    <a:pt x="1323671" y="1336640"/>
                  </a:lnTo>
                  <a:lnTo>
                    <a:pt x="1327161" y="1340121"/>
                  </a:lnTo>
                  <a:lnTo>
                    <a:pt x="1330333" y="1343286"/>
                  </a:lnTo>
                  <a:lnTo>
                    <a:pt x="1332871" y="1347400"/>
                  </a:lnTo>
                  <a:lnTo>
                    <a:pt x="1335409" y="1351198"/>
                  </a:lnTo>
                  <a:lnTo>
                    <a:pt x="1337630" y="1355629"/>
                  </a:lnTo>
                  <a:lnTo>
                    <a:pt x="1339216" y="1360059"/>
                  </a:lnTo>
                  <a:lnTo>
                    <a:pt x="1340485" y="1364807"/>
                  </a:lnTo>
                  <a:lnTo>
                    <a:pt x="1341437" y="1369870"/>
                  </a:lnTo>
                  <a:lnTo>
                    <a:pt x="1341437" y="1374934"/>
                  </a:lnTo>
                  <a:lnTo>
                    <a:pt x="1341437" y="1379681"/>
                  </a:lnTo>
                  <a:lnTo>
                    <a:pt x="1340485" y="1384745"/>
                  </a:lnTo>
                  <a:lnTo>
                    <a:pt x="1339216" y="1389492"/>
                  </a:lnTo>
                  <a:lnTo>
                    <a:pt x="1337630" y="1393923"/>
                  </a:lnTo>
                  <a:lnTo>
                    <a:pt x="1335409" y="1398037"/>
                  </a:lnTo>
                  <a:lnTo>
                    <a:pt x="1332871" y="1402151"/>
                  </a:lnTo>
                  <a:lnTo>
                    <a:pt x="1330016" y="1405632"/>
                  </a:lnTo>
                  <a:lnTo>
                    <a:pt x="1327161" y="1409430"/>
                  </a:lnTo>
                  <a:lnTo>
                    <a:pt x="1323671" y="1412595"/>
                  </a:lnTo>
                  <a:lnTo>
                    <a:pt x="1319864" y="1415443"/>
                  </a:lnTo>
                  <a:lnTo>
                    <a:pt x="1315740" y="1417659"/>
                  </a:lnTo>
                  <a:lnTo>
                    <a:pt x="1311615" y="1419874"/>
                  </a:lnTo>
                  <a:lnTo>
                    <a:pt x="1306857" y="1421773"/>
                  </a:lnTo>
                  <a:lnTo>
                    <a:pt x="1302415" y="1422722"/>
                  </a:lnTo>
                  <a:lnTo>
                    <a:pt x="1297339" y="1423672"/>
                  </a:lnTo>
                  <a:lnTo>
                    <a:pt x="1292263" y="1423988"/>
                  </a:lnTo>
                  <a:lnTo>
                    <a:pt x="984211" y="1423988"/>
                  </a:lnTo>
                  <a:lnTo>
                    <a:pt x="979453" y="1423672"/>
                  </a:lnTo>
                  <a:lnTo>
                    <a:pt x="974377" y="1422722"/>
                  </a:lnTo>
                  <a:lnTo>
                    <a:pt x="969618" y="1421773"/>
                  </a:lnTo>
                  <a:lnTo>
                    <a:pt x="965176" y="1419874"/>
                  </a:lnTo>
                  <a:lnTo>
                    <a:pt x="960735" y="1417659"/>
                  </a:lnTo>
                  <a:lnTo>
                    <a:pt x="956928" y="1415443"/>
                  </a:lnTo>
                  <a:lnTo>
                    <a:pt x="952803" y="1412595"/>
                  </a:lnTo>
                  <a:lnTo>
                    <a:pt x="949631" y="1409430"/>
                  </a:lnTo>
                  <a:lnTo>
                    <a:pt x="946141" y="1405632"/>
                  </a:lnTo>
                  <a:lnTo>
                    <a:pt x="943286" y="1402151"/>
                  </a:lnTo>
                  <a:lnTo>
                    <a:pt x="941065" y="1398037"/>
                  </a:lnTo>
                  <a:lnTo>
                    <a:pt x="938844" y="1393923"/>
                  </a:lnTo>
                  <a:lnTo>
                    <a:pt x="937258" y="1389492"/>
                  </a:lnTo>
                  <a:lnTo>
                    <a:pt x="935989" y="1384745"/>
                  </a:lnTo>
                  <a:lnTo>
                    <a:pt x="935355" y="1379681"/>
                  </a:lnTo>
                  <a:lnTo>
                    <a:pt x="935037" y="1374934"/>
                  </a:lnTo>
                  <a:lnTo>
                    <a:pt x="935355" y="1369870"/>
                  </a:lnTo>
                  <a:lnTo>
                    <a:pt x="935989" y="1364807"/>
                  </a:lnTo>
                  <a:lnTo>
                    <a:pt x="937258" y="1360059"/>
                  </a:lnTo>
                  <a:lnTo>
                    <a:pt x="938844" y="1355629"/>
                  </a:lnTo>
                  <a:lnTo>
                    <a:pt x="940748" y="1351198"/>
                  </a:lnTo>
                  <a:lnTo>
                    <a:pt x="943286" y="1347400"/>
                  </a:lnTo>
                  <a:lnTo>
                    <a:pt x="946141" y="1343286"/>
                  </a:lnTo>
                  <a:lnTo>
                    <a:pt x="949631" y="1340121"/>
                  </a:lnTo>
                  <a:lnTo>
                    <a:pt x="952803" y="1336640"/>
                  </a:lnTo>
                  <a:lnTo>
                    <a:pt x="956928" y="1333792"/>
                  </a:lnTo>
                  <a:lnTo>
                    <a:pt x="960735" y="1331260"/>
                  </a:lnTo>
                  <a:lnTo>
                    <a:pt x="965176" y="1329361"/>
                  </a:lnTo>
                  <a:lnTo>
                    <a:pt x="969618" y="1327779"/>
                  </a:lnTo>
                  <a:lnTo>
                    <a:pt x="974377" y="1326513"/>
                  </a:lnTo>
                  <a:lnTo>
                    <a:pt x="979453" y="1325880"/>
                  </a:lnTo>
                  <a:lnTo>
                    <a:pt x="984211" y="1325563"/>
                  </a:lnTo>
                  <a:close/>
                  <a:moveTo>
                    <a:pt x="369286" y="1074738"/>
                  </a:moveTo>
                  <a:lnTo>
                    <a:pt x="887697" y="1074738"/>
                  </a:lnTo>
                  <a:lnTo>
                    <a:pt x="894368" y="1075056"/>
                  </a:lnTo>
                  <a:lnTo>
                    <a:pt x="901356" y="1076008"/>
                  </a:lnTo>
                  <a:lnTo>
                    <a:pt x="908027" y="1077278"/>
                  </a:lnTo>
                  <a:lnTo>
                    <a:pt x="914063" y="1079183"/>
                  </a:lnTo>
                  <a:lnTo>
                    <a:pt x="920098" y="1081406"/>
                  </a:lnTo>
                  <a:lnTo>
                    <a:pt x="925816" y="1084263"/>
                  </a:lnTo>
                  <a:lnTo>
                    <a:pt x="930898" y="1087438"/>
                  </a:lnTo>
                  <a:lnTo>
                    <a:pt x="935663" y="1090931"/>
                  </a:lnTo>
                  <a:lnTo>
                    <a:pt x="940110" y="1094741"/>
                  </a:lnTo>
                  <a:lnTo>
                    <a:pt x="944240" y="1099186"/>
                  </a:lnTo>
                  <a:lnTo>
                    <a:pt x="947416" y="1103948"/>
                  </a:lnTo>
                  <a:lnTo>
                    <a:pt x="950275" y="1108711"/>
                  </a:lnTo>
                  <a:lnTo>
                    <a:pt x="952499" y="1113791"/>
                  </a:lnTo>
                  <a:lnTo>
                    <a:pt x="954405" y="1118871"/>
                  </a:lnTo>
                  <a:lnTo>
                    <a:pt x="955358" y="1124903"/>
                  </a:lnTo>
                  <a:lnTo>
                    <a:pt x="955675" y="1130301"/>
                  </a:lnTo>
                  <a:lnTo>
                    <a:pt x="955358" y="1136016"/>
                  </a:lnTo>
                  <a:lnTo>
                    <a:pt x="954405" y="1141413"/>
                  </a:lnTo>
                  <a:lnTo>
                    <a:pt x="952499" y="1147128"/>
                  </a:lnTo>
                  <a:lnTo>
                    <a:pt x="950275" y="1152208"/>
                  </a:lnTo>
                  <a:lnTo>
                    <a:pt x="947416" y="1156971"/>
                  </a:lnTo>
                  <a:lnTo>
                    <a:pt x="944240" y="1161098"/>
                  </a:lnTo>
                  <a:lnTo>
                    <a:pt x="940110" y="1165543"/>
                  </a:lnTo>
                  <a:lnTo>
                    <a:pt x="935663" y="1169671"/>
                  </a:lnTo>
                  <a:lnTo>
                    <a:pt x="930898" y="1173163"/>
                  </a:lnTo>
                  <a:lnTo>
                    <a:pt x="925816" y="1176656"/>
                  </a:lnTo>
                  <a:lnTo>
                    <a:pt x="920098" y="1179196"/>
                  </a:lnTo>
                  <a:lnTo>
                    <a:pt x="914063" y="1181736"/>
                  </a:lnTo>
                  <a:lnTo>
                    <a:pt x="908027" y="1183323"/>
                  </a:lnTo>
                  <a:lnTo>
                    <a:pt x="901356" y="1184593"/>
                  </a:lnTo>
                  <a:lnTo>
                    <a:pt x="894368" y="1185546"/>
                  </a:lnTo>
                  <a:lnTo>
                    <a:pt x="887697" y="1185863"/>
                  </a:lnTo>
                  <a:lnTo>
                    <a:pt x="369286" y="1185863"/>
                  </a:lnTo>
                  <a:lnTo>
                    <a:pt x="362615" y="1185546"/>
                  </a:lnTo>
                  <a:lnTo>
                    <a:pt x="355944" y="1184593"/>
                  </a:lnTo>
                  <a:lnTo>
                    <a:pt x="349273" y="1183323"/>
                  </a:lnTo>
                  <a:lnTo>
                    <a:pt x="343238" y="1181736"/>
                  </a:lnTo>
                  <a:lnTo>
                    <a:pt x="337203" y="1179196"/>
                  </a:lnTo>
                  <a:lnTo>
                    <a:pt x="331485" y="1176656"/>
                  </a:lnTo>
                  <a:lnTo>
                    <a:pt x="326402" y="1173163"/>
                  </a:lnTo>
                  <a:lnTo>
                    <a:pt x="321637" y="1169671"/>
                  </a:lnTo>
                  <a:lnTo>
                    <a:pt x="317190" y="1165543"/>
                  </a:lnTo>
                  <a:lnTo>
                    <a:pt x="313378" y="1161098"/>
                  </a:lnTo>
                  <a:lnTo>
                    <a:pt x="309884" y="1156971"/>
                  </a:lnTo>
                  <a:lnTo>
                    <a:pt x="307025" y="1152208"/>
                  </a:lnTo>
                  <a:lnTo>
                    <a:pt x="304802" y="1147128"/>
                  </a:lnTo>
                  <a:lnTo>
                    <a:pt x="302896" y="1141413"/>
                  </a:lnTo>
                  <a:lnTo>
                    <a:pt x="301943" y="1136016"/>
                  </a:lnTo>
                  <a:lnTo>
                    <a:pt x="301625" y="1130301"/>
                  </a:lnTo>
                  <a:lnTo>
                    <a:pt x="301943" y="1124903"/>
                  </a:lnTo>
                  <a:lnTo>
                    <a:pt x="302896" y="1119188"/>
                  </a:lnTo>
                  <a:lnTo>
                    <a:pt x="304802" y="1113791"/>
                  </a:lnTo>
                  <a:lnTo>
                    <a:pt x="307025" y="1108711"/>
                  </a:lnTo>
                  <a:lnTo>
                    <a:pt x="309884" y="1103948"/>
                  </a:lnTo>
                  <a:lnTo>
                    <a:pt x="313378" y="1099186"/>
                  </a:lnTo>
                  <a:lnTo>
                    <a:pt x="317190" y="1094741"/>
                  </a:lnTo>
                  <a:lnTo>
                    <a:pt x="321637" y="1091248"/>
                  </a:lnTo>
                  <a:lnTo>
                    <a:pt x="326402" y="1087438"/>
                  </a:lnTo>
                  <a:lnTo>
                    <a:pt x="331485" y="1084263"/>
                  </a:lnTo>
                  <a:lnTo>
                    <a:pt x="337203" y="1081406"/>
                  </a:lnTo>
                  <a:lnTo>
                    <a:pt x="343238" y="1079183"/>
                  </a:lnTo>
                  <a:lnTo>
                    <a:pt x="349273" y="1077278"/>
                  </a:lnTo>
                  <a:lnTo>
                    <a:pt x="355944" y="1076008"/>
                  </a:lnTo>
                  <a:lnTo>
                    <a:pt x="362615" y="1075056"/>
                  </a:lnTo>
                  <a:lnTo>
                    <a:pt x="369286" y="1074738"/>
                  </a:lnTo>
                  <a:close/>
                  <a:moveTo>
                    <a:pt x="1261435" y="965200"/>
                  </a:moveTo>
                  <a:lnTo>
                    <a:pt x="1264624" y="965200"/>
                  </a:lnTo>
                  <a:lnTo>
                    <a:pt x="1267814" y="965200"/>
                  </a:lnTo>
                  <a:lnTo>
                    <a:pt x="1271322" y="965838"/>
                  </a:lnTo>
                  <a:lnTo>
                    <a:pt x="1275149" y="967114"/>
                  </a:lnTo>
                  <a:lnTo>
                    <a:pt x="1278977" y="968390"/>
                  </a:lnTo>
                  <a:lnTo>
                    <a:pt x="1282804" y="969984"/>
                  </a:lnTo>
                  <a:lnTo>
                    <a:pt x="1290777" y="973811"/>
                  </a:lnTo>
                  <a:lnTo>
                    <a:pt x="1298113" y="978277"/>
                  </a:lnTo>
                  <a:lnTo>
                    <a:pt x="1304491" y="982742"/>
                  </a:lnTo>
                  <a:lnTo>
                    <a:pt x="1308637" y="986250"/>
                  </a:lnTo>
                  <a:lnTo>
                    <a:pt x="1312784" y="990715"/>
                  </a:lnTo>
                  <a:lnTo>
                    <a:pt x="1317249" y="997094"/>
                  </a:lnTo>
                  <a:lnTo>
                    <a:pt x="1321395" y="1004429"/>
                  </a:lnTo>
                  <a:lnTo>
                    <a:pt x="1325222" y="1012403"/>
                  </a:lnTo>
                  <a:lnTo>
                    <a:pt x="1326817" y="1016549"/>
                  </a:lnTo>
                  <a:lnTo>
                    <a:pt x="1328092" y="1020057"/>
                  </a:lnTo>
                  <a:lnTo>
                    <a:pt x="1329368" y="1024203"/>
                  </a:lnTo>
                  <a:lnTo>
                    <a:pt x="1330006" y="1027711"/>
                  </a:lnTo>
                  <a:lnTo>
                    <a:pt x="1330325" y="1030901"/>
                  </a:lnTo>
                  <a:lnTo>
                    <a:pt x="1330006" y="1034090"/>
                  </a:lnTo>
                  <a:lnTo>
                    <a:pt x="1329368" y="1036004"/>
                  </a:lnTo>
                  <a:lnTo>
                    <a:pt x="1327774" y="1038236"/>
                  </a:lnTo>
                  <a:lnTo>
                    <a:pt x="1228904" y="1099472"/>
                  </a:lnTo>
                  <a:lnTo>
                    <a:pt x="1226990" y="1101066"/>
                  </a:lnTo>
                  <a:lnTo>
                    <a:pt x="1225396" y="1102342"/>
                  </a:lnTo>
                  <a:lnTo>
                    <a:pt x="1223163" y="1103618"/>
                  </a:lnTo>
                  <a:lnTo>
                    <a:pt x="1220930" y="1104575"/>
                  </a:lnTo>
                  <a:lnTo>
                    <a:pt x="1219017" y="1105213"/>
                  </a:lnTo>
                  <a:lnTo>
                    <a:pt x="1216784" y="1105850"/>
                  </a:lnTo>
                  <a:lnTo>
                    <a:pt x="1212000" y="1106488"/>
                  </a:lnTo>
                  <a:lnTo>
                    <a:pt x="1207854" y="1105850"/>
                  </a:lnTo>
                  <a:lnTo>
                    <a:pt x="1205622" y="1105213"/>
                  </a:lnTo>
                  <a:lnTo>
                    <a:pt x="1203389" y="1104575"/>
                  </a:lnTo>
                  <a:lnTo>
                    <a:pt x="1201475" y="1103618"/>
                  </a:lnTo>
                  <a:lnTo>
                    <a:pt x="1199243" y="1102342"/>
                  </a:lnTo>
                  <a:lnTo>
                    <a:pt x="1197329" y="1101066"/>
                  </a:lnTo>
                  <a:lnTo>
                    <a:pt x="1195735" y="1099472"/>
                  </a:lnTo>
                  <a:lnTo>
                    <a:pt x="1194140" y="1097558"/>
                  </a:lnTo>
                  <a:lnTo>
                    <a:pt x="1192864" y="1095963"/>
                  </a:lnTo>
                  <a:lnTo>
                    <a:pt x="1191588" y="1093731"/>
                  </a:lnTo>
                  <a:lnTo>
                    <a:pt x="1190632" y="1091817"/>
                  </a:lnTo>
                  <a:lnTo>
                    <a:pt x="1189356" y="1087352"/>
                  </a:lnTo>
                  <a:lnTo>
                    <a:pt x="1189037" y="1082887"/>
                  </a:lnTo>
                  <a:lnTo>
                    <a:pt x="1189356" y="1078741"/>
                  </a:lnTo>
                  <a:lnTo>
                    <a:pt x="1190632" y="1074276"/>
                  </a:lnTo>
                  <a:lnTo>
                    <a:pt x="1191588" y="1072043"/>
                  </a:lnTo>
                  <a:lnTo>
                    <a:pt x="1192864" y="1070130"/>
                  </a:lnTo>
                  <a:lnTo>
                    <a:pt x="1194140" y="1068535"/>
                  </a:lnTo>
                  <a:lnTo>
                    <a:pt x="1195735" y="1066621"/>
                  </a:lnTo>
                  <a:lnTo>
                    <a:pt x="1257289" y="967433"/>
                  </a:lnTo>
                  <a:lnTo>
                    <a:pt x="1258884" y="965838"/>
                  </a:lnTo>
                  <a:lnTo>
                    <a:pt x="1261435" y="965200"/>
                  </a:lnTo>
                  <a:close/>
                  <a:moveTo>
                    <a:pt x="346041" y="844550"/>
                  </a:moveTo>
                  <a:lnTo>
                    <a:pt x="350799" y="844550"/>
                  </a:lnTo>
                  <a:lnTo>
                    <a:pt x="658851" y="844550"/>
                  </a:lnTo>
                  <a:lnTo>
                    <a:pt x="663927" y="844550"/>
                  </a:lnTo>
                  <a:lnTo>
                    <a:pt x="669003" y="845185"/>
                  </a:lnTo>
                  <a:lnTo>
                    <a:pt x="673762" y="846773"/>
                  </a:lnTo>
                  <a:lnTo>
                    <a:pt x="678204" y="848043"/>
                  </a:lnTo>
                  <a:lnTo>
                    <a:pt x="682645" y="850265"/>
                  </a:lnTo>
                  <a:lnTo>
                    <a:pt x="686452" y="852805"/>
                  </a:lnTo>
                  <a:lnTo>
                    <a:pt x="690259" y="855345"/>
                  </a:lnTo>
                  <a:lnTo>
                    <a:pt x="693749" y="858838"/>
                  </a:lnTo>
                  <a:lnTo>
                    <a:pt x="697239" y="862330"/>
                  </a:lnTo>
                  <a:lnTo>
                    <a:pt x="699777" y="865823"/>
                  </a:lnTo>
                  <a:lnTo>
                    <a:pt x="702315" y="869950"/>
                  </a:lnTo>
                  <a:lnTo>
                    <a:pt x="704218" y="874395"/>
                  </a:lnTo>
                  <a:lnTo>
                    <a:pt x="705804" y="879158"/>
                  </a:lnTo>
                  <a:lnTo>
                    <a:pt x="707391" y="883920"/>
                  </a:lnTo>
                  <a:lnTo>
                    <a:pt x="708025" y="888683"/>
                  </a:lnTo>
                  <a:lnTo>
                    <a:pt x="708025" y="893763"/>
                  </a:lnTo>
                  <a:lnTo>
                    <a:pt x="708025" y="898843"/>
                  </a:lnTo>
                  <a:lnTo>
                    <a:pt x="707391" y="903605"/>
                  </a:lnTo>
                  <a:lnTo>
                    <a:pt x="705804" y="908368"/>
                  </a:lnTo>
                  <a:lnTo>
                    <a:pt x="704218" y="912495"/>
                  </a:lnTo>
                  <a:lnTo>
                    <a:pt x="702315" y="916940"/>
                  </a:lnTo>
                  <a:lnTo>
                    <a:pt x="699777" y="921068"/>
                  </a:lnTo>
                  <a:lnTo>
                    <a:pt x="697239" y="924878"/>
                  </a:lnTo>
                  <a:lnTo>
                    <a:pt x="693749" y="928370"/>
                  </a:lnTo>
                  <a:lnTo>
                    <a:pt x="690259" y="931545"/>
                  </a:lnTo>
                  <a:lnTo>
                    <a:pt x="686452" y="934403"/>
                  </a:lnTo>
                  <a:lnTo>
                    <a:pt x="682645" y="936943"/>
                  </a:lnTo>
                  <a:lnTo>
                    <a:pt x="678204" y="938848"/>
                  </a:lnTo>
                  <a:lnTo>
                    <a:pt x="673762" y="940753"/>
                  </a:lnTo>
                  <a:lnTo>
                    <a:pt x="669003" y="941705"/>
                  </a:lnTo>
                  <a:lnTo>
                    <a:pt x="663927" y="942658"/>
                  </a:lnTo>
                  <a:lnTo>
                    <a:pt x="658851" y="942975"/>
                  </a:lnTo>
                  <a:lnTo>
                    <a:pt x="350799" y="942975"/>
                  </a:lnTo>
                  <a:lnTo>
                    <a:pt x="346041" y="942658"/>
                  </a:lnTo>
                  <a:lnTo>
                    <a:pt x="340965" y="941705"/>
                  </a:lnTo>
                  <a:lnTo>
                    <a:pt x="336206" y="940753"/>
                  </a:lnTo>
                  <a:lnTo>
                    <a:pt x="331764" y="938848"/>
                  </a:lnTo>
                  <a:lnTo>
                    <a:pt x="327323" y="936943"/>
                  </a:lnTo>
                  <a:lnTo>
                    <a:pt x="323516" y="934403"/>
                  </a:lnTo>
                  <a:lnTo>
                    <a:pt x="319391" y="931545"/>
                  </a:lnTo>
                  <a:lnTo>
                    <a:pt x="316219" y="928370"/>
                  </a:lnTo>
                  <a:lnTo>
                    <a:pt x="312729" y="924878"/>
                  </a:lnTo>
                  <a:lnTo>
                    <a:pt x="309874" y="921068"/>
                  </a:lnTo>
                  <a:lnTo>
                    <a:pt x="307653" y="916940"/>
                  </a:lnTo>
                  <a:lnTo>
                    <a:pt x="305432" y="912495"/>
                  </a:lnTo>
                  <a:lnTo>
                    <a:pt x="303846" y="908368"/>
                  </a:lnTo>
                  <a:lnTo>
                    <a:pt x="302577" y="903605"/>
                  </a:lnTo>
                  <a:lnTo>
                    <a:pt x="301943" y="898843"/>
                  </a:lnTo>
                  <a:lnTo>
                    <a:pt x="301625" y="893763"/>
                  </a:lnTo>
                  <a:lnTo>
                    <a:pt x="301943" y="888683"/>
                  </a:lnTo>
                  <a:lnTo>
                    <a:pt x="302577" y="883920"/>
                  </a:lnTo>
                  <a:lnTo>
                    <a:pt x="303846" y="879158"/>
                  </a:lnTo>
                  <a:lnTo>
                    <a:pt x="305432" y="874395"/>
                  </a:lnTo>
                  <a:lnTo>
                    <a:pt x="307336" y="869950"/>
                  </a:lnTo>
                  <a:lnTo>
                    <a:pt x="309874" y="865823"/>
                  </a:lnTo>
                  <a:lnTo>
                    <a:pt x="312729" y="862330"/>
                  </a:lnTo>
                  <a:lnTo>
                    <a:pt x="316219" y="858838"/>
                  </a:lnTo>
                  <a:lnTo>
                    <a:pt x="319391" y="855345"/>
                  </a:lnTo>
                  <a:lnTo>
                    <a:pt x="323516" y="852805"/>
                  </a:lnTo>
                  <a:lnTo>
                    <a:pt x="327323" y="850265"/>
                  </a:lnTo>
                  <a:lnTo>
                    <a:pt x="331764" y="848043"/>
                  </a:lnTo>
                  <a:lnTo>
                    <a:pt x="336206" y="846773"/>
                  </a:lnTo>
                  <a:lnTo>
                    <a:pt x="340965" y="845185"/>
                  </a:lnTo>
                  <a:lnTo>
                    <a:pt x="346041" y="844550"/>
                  </a:lnTo>
                  <a:close/>
                  <a:moveTo>
                    <a:pt x="344144" y="590550"/>
                  </a:moveTo>
                  <a:lnTo>
                    <a:pt x="960782" y="590550"/>
                  </a:lnTo>
                  <a:lnTo>
                    <a:pt x="966812" y="591185"/>
                  </a:lnTo>
                  <a:lnTo>
                    <a:pt x="973159" y="592138"/>
                  </a:lnTo>
                  <a:lnTo>
                    <a:pt x="978871" y="593725"/>
                  </a:lnTo>
                  <a:lnTo>
                    <a:pt x="984584" y="595630"/>
                  </a:lnTo>
                  <a:lnTo>
                    <a:pt x="990296" y="598488"/>
                  </a:lnTo>
                  <a:lnTo>
                    <a:pt x="995374" y="601345"/>
                  </a:lnTo>
                  <a:lnTo>
                    <a:pt x="1000135" y="604838"/>
                  </a:lnTo>
                  <a:lnTo>
                    <a:pt x="1004260" y="608965"/>
                  </a:lnTo>
                  <a:lnTo>
                    <a:pt x="1008386" y="613410"/>
                  </a:lnTo>
                  <a:lnTo>
                    <a:pt x="1011560" y="617855"/>
                  </a:lnTo>
                  <a:lnTo>
                    <a:pt x="1015051" y="623253"/>
                  </a:lnTo>
                  <a:lnTo>
                    <a:pt x="1017590" y="628650"/>
                  </a:lnTo>
                  <a:lnTo>
                    <a:pt x="1019811" y="634048"/>
                  </a:lnTo>
                  <a:lnTo>
                    <a:pt x="1021081" y="639763"/>
                  </a:lnTo>
                  <a:lnTo>
                    <a:pt x="1021715" y="646113"/>
                  </a:lnTo>
                  <a:lnTo>
                    <a:pt x="1022350" y="652145"/>
                  </a:lnTo>
                  <a:lnTo>
                    <a:pt x="1021715" y="658813"/>
                  </a:lnTo>
                  <a:lnTo>
                    <a:pt x="1021081" y="664528"/>
                  </a:lnTo>
                  <a:lnTo>
                    <a:pt x="1019811" y="670878"/>
                  </a:lnTo>
                  <a:lnTo>
                    <a:pt x="1017590" y="676275"/>
                  </a:lnTo>
                  <a:lnTo>
                    <a:pt x="1015051" y="681673"/>
                  </a:lnTo>
                  <a:lnTo>
                    <a:pt x="1011560" y="686753"/>
                  </a:lnTo>
                  <a:lnTo>
                    <a:pt x="1008386" y="691515"/>
                  </a:lnTo>
                  <a:lnTo>
                    <a:pt x="1004260" y="695960"/>
                  </a:lnTo>
                  <a:lnTo>
                    <a:pt x="1000135" y="700088"/>
                  </a:lnTo>
                  <a:lnTo>
                    <a:pt x="995374" y="703580"/>
                  </a:lnTo>
                  <a:lnTo>
                    <a:pt x="990296" y="706438"/>
                  </a:lnTo>
                  <a:lnTo>
                    <a:pt x="984584" y="708978"/>
                  </a:lnTo>
                  <a:lnTo>
                    <a:pt x="978871" y="711200"/>
                  </a:lnTo>
                  <a:lnTo>
                    <a:pt x="973159" y="712788"/>
                  </a:lnTo>
                  <a:lnTo>
                    <a:pt x="966812" y="713740"/>
                  </a:lnTo>
                  <a:lnTo>
                    <a:pt x="960782" y="714375"/>
                  </a:lnTo>
                  <a:lnTo>
                    <a:pt x="344144" y="714375"/>
                  </a:lnTo>
                  <a:lnTo>
                    <a:pt x="338114" y="713740"/>
                  </a:lnTo>
                  <a:lnTo>
                    <a:pt x="331767" y="712788"/>
                  </a:lnTo>
                  <a:lnTo>
                    <a:pt x="326054" y="711200"/>
                  </a:lnTo>
                  <a:lnTo>
                    <a:pt x="320342" y="708978"/>
                  </a:lnTo>
                  <a:lnTo>
                    <a:pt x="314946" y="706438"/>
                  </a:lnTo>
                  <a:lnTo>
                    <a:pt x="309869" y="703580"/>
                  </a:lnTo>
                  <a:lnTo>
                    <a:pt x="305108" y="700088"/>
                  </a:lnTo>
                  <a:lnTo>
                    <a:pt x="300982" y="695960"/>
                  </a:lnTo>
                  <a:lnTo>
                    <a:pt x="296857" y="691515"/>
                  </a:lnTo>
                  <a:lnTo>
                    <a:pt x="293366" y="686753"/>
                  </a:lnTo>
                  <a:lnTo>
                    <a:pt x="290192" y="681673"/>
                  </a:lnTo>
                  <a:lnTo>
                    <a:pt x="287653" y="676275"/>
                  </a:lnTo>
                  <a:lnTo>
                    <a:pt x="285432" y="670878"/>
                  </a:lnTo>
                  <a:lnTo>
                    <a:pt x="284162" y="664528"/>
                  </a:lnTo>
                  <a:lnTo>
                    <a:pt x="282893" y="658813"/>
                  </a:lnTo>
                  <a:lnTo>
                    <a:pt x="282575" y="652145"/>
                  </a:lnTo>
                  <a:lnTo>
                    <a:pt x="282893" y="646113"/>
                  </a:lnTo>
                  <a:lnTo>
                    <a:pt x="284162" y="639763"/>
                  </a:lnTo>
                  <a:lnTo>
                    <a:pt x="285432" y="634048"/>
                  </a:lnTo>
                  <a:lnTo>
                    <a:pt x="287653" y="628650"/>
                  </a:lnTo>
                  <a:lnTo>
                    <a:pt x="290192" y="623253"/>
                  </a:lnTo>
                  <a:lnTo>
                    <a:pt x="293366" y="617855"/>
                  </a:lnTo>
                  <a:lnTo>
                    <a:pt x="296857" y="613410"/>
                  </a:lnTo>
                  <a:lnTo>
                    <a:pt x="300982" y="608965"/>
                  </a:lnTo>
                  <a:lnTo>
                    <a:pt x="305108" y="604838"/>
                  </a:lnTo>
                  <a:lnTo>
                    <a:pt x="309869" y="601345"/>
                  </a:lnTo>
                  <a:lnTo>
                    <a:pt x="314946" y="598488"/>
                  </a:lnTo>
                  <a:lnTo>
                    <a:pt x="320342" y="595630"/>
                  </a:lnTo>
                  <a:lnTo>
                    <a:pt x="326054" y="593725"/>
                  </a:lnTo>
                  <a:lnTo>
                    <a:pt x="331767" y="592138"/>
                  </a:lnTo>
                  <a:lnTo>
                    <a:pt x="338114" y="591185"/>
                  </a:lnTo>
                  <a:lnTo>
                    <a:pt x="344144" y="590550"/>
                  </a:lnTo>
                  <a:close/>
                  <a:moveTo>
                    <a:pt x="1750865" y="411163"/>
                  </a:moveTo>
                  <a:lnTo>
                    <a:pt x="1754043" y="411481"/>
                  </a:lnTo>
                  <a:lnTo>
                    <a:pt x="1757540" y="411798"/>
                  </a:lnTo>
                  <a:lnTo>
                    <a:pt x="1760718" y="413068"/>
                  </a:lnTo>
                  <a:lnTo>
                    <a:pt x="1764214" y="414021"/>
                  </a:lnTo>
                  <a:lnTo>
                    <a:pt x="1767710" y="414973"/>
                  </a:lnTo>
                  <a:lnTo>
                    <a:pt x="1770889" y="416878"/>
                  </a:lnTo>
                  <a:lnTo>
                    <a:pt x="1777563" y="421006"/>
                  </a:lnTo>
                  <a:lnTo>
                    <a:pt x="1784555" y="425768"/>
                  </a:lnTo>
                  <a:lnTo>
                    <a:pt x="1790912" y="431166"/>
                  </a:lnTo>
                  <a:lnTo>
                    <a:pt x="1797904" y="437198"/>
                  </a:lnTo>
                  <a:lnTo>
                    <a:pt x="1812207" y="451486"/>
                  </a:lnTo>
                  <a:lnTo>
                    <a:pt x="1827145" y="466408"/>
                  </a:lnTo>
                  <a:lnTo>
                    <a:pt x="1836680" y="476251"/>
                  </a:lnTo>
                  <a:lnTo>
                    <a:pt x="1851935" y="491173"/>
                  </a:lnTo>
                  <a:lnTo>
                    <a:pt x="1865920" y="505461"/>
                  </a:lnTo>
                  <a:lnTo>
                    <a:pt x="1872277" y="512446"/>
                  </a:lnTo>
                  <a:lnTo>
                    <a:pt x="1877680" y="519431"/>
                  </a:lnTo>
                  <a:lnTo>
                    <a:pt x="1882447" y="525781"/>
                  </a:lnTo>
                  <a:lnTo>
                    <a:pt x="1886579" y="532766"/>
                  </a:lnTo>
                  <a:lnTo>
                    <a:pt x="1888486" y="536258"/>
                  </a:lnTo>
                  <a:lnTo>
                    <a:pt x="1889439" y="539433"/>
                  </a:lnTo>
                  <a:lnTo>
                    <a:pt x="1891029" y="542608"/>
                  </a:lnTo>
                  <a:lnTo>
                    <a:pt x="1891664" y="546101"/>
                  </a:lnTo>
                  <a:lnTo>
                    <a:pt x="1891982" y="549593"/>
                  </a:lnTo>
                  <a:lnTo>
                    <a:pt x="1892300" y="552768"/>
                  </a:lnTo>
                  <a:lnTo>
                    <a:pt x="1892300" y="556261"/>
                  </a:lnTo>
                  <a:lnTo>
                    <a:pt x="1891664" y="559753"/>
                  </a:lnTo>
                  <a:lnTo>
                    <a:pt x="1891029" y="562928"/>
                  </a:lnTo>
                  <a:lnTo>
                    <a:pt x="1889757" y="566738"/>
                  </a:lnTo>
                  <a:lnTo>
                    <a:pt x="1888486" y="570231"/>
                  </a:lnTo>
                  <a:lnTo>
                    <a:pt x="1886261" y="574041"/>
                  </a:lnTo>
                  <a:lnTo>
                    <a:pt x="1884036" y="577533"/>
                  </a:lnTo>
                  <a:lnTo>
                    <a:pt x="1881176" y="581343"/>
                  </a:lnTo>
                  <a:lnTo>
                    <a:pt x="1877680" y="585153"/>
                  </a:lnTo>
                  <a:lnTo>
                    <a:pt x="1874184" y="588963"/>
                  </a:lnTo>
                  <a:lnTo>
                    <a:pt x="1476895" y="985838"/>
                  </a:lnTo>
                  <a:lnTo>
                    <a:pt x="1472763" y="989966"/>
                  </a:lnTo>
                  <a:lnTo>
                    <a:pt x="1468313" y="993458"/>
                  </a:lnTo>
                  <a:lnTo>
                    <a:pt x="1464182" y="996633"/>
                  </a:lnTo>
                  <a:lnTo>
                    <a:pt x="1459732" y="999808"/>
                  </a:lnTo>
                  <a:lnTo>
                    <a:pt x="1455282" y="1002348"/>
                  </a:lnTo>
                  <a:lnTo>
                    <a:pt x="1450515" y="1004888"/>
                  </a:lnTo>
                  <a:lnTo>
                    <a:pt x="1446065" y="1007111"/>
                  </a:lnTo>
                  <a:lnTo>
                    <a:pt x="1440980" y="1009016"/>
                  </a:lnTo>
                  <a:lnTo>
                    <a:pt x="1436212" y="1010921"/>
                  </a:lnTo>
                  <a:lnTo>
                    <a:pt x="1431445" y="1012826"/>
                  </a:lnTo>
                  <a:lnTo>
                    <a:pt x="1426360" y="1013778"/>
                  </a:lnTo>
                  <a:lnTo>
                    <a:pt x="1421274" y="1015366"/>
                  </a:lnTo>
                  <a:lnTo>
                    <a:pt x="1416507" y="1016001"/>
                  </a:lnTo>
                  <a:lnTo>
                    <a:pt x="1411422" y="1016953"/>
                  </a:lnTo>
                  <a:lnTo>
                    <a:pt x="1406336" y="1017271"/>
                  </a:lnTo>
                  <a:lnTo>
                    <a:pt x="1401569" y="1017588"/>
                  </a:lnTo>
                  <a:lnTo>
                    <a:pt x="1396484" y="1017588"/>
                  </a:lnTo>
                  <a:lnTo>
                    <a:pt x="1391716" y="1017271"/>
                  </a:lnTo>
                  <a:lnTo>
                    <a:pt x="1386949" y="1016953"/>
                  </a:lnTo>
                  <a:lnTo>
                    <a:pt x="1382499" y="1015683"/>
                  </a:lnTo>
                  <a:lnTo>
                    <a:pt x="1377731" y="1015048"/>
                  </a:lnTo>
                  <a:lnTo>
                    <a:pt x="1373282" y="1013461"/>
                  </a:lnTo>
                  <a:lnTo>
                    <a:pt x="1368832" y="1012191"/>
                  </a:lnTo>
                  <a:lnTo>
                    <a:pt x="1364700" y="1010286"/>
                  </a:lnTo>
                  <a:lnTo>
                    <a:pt x="1360886" y="1008063"/>
                  </a:lnTo>
                  <a:lnTo>
                    <a:pt x="1357072" y="1005523"/>
                  </a:lnTo>
                  <a:lnTo>
                    <a:pt x="1353576" y="1002983"/>
                  </a:lnTo>
                  <a:lnTo>
                    <a:pt x="1350080" y="1000126"/>
                  </a:lnTo>
                  <a:lnTo>
                    <a:pt x="1347220" y="996633"/>
                  </a:lnTo>
                  <a:lnTo>
                    <a:pt x="1344359" y="993458"/>
                  </a:lnTo>
                  <a:lnTo>
                    <a:pt x="1341817" y="989331"/>
                  </a:lnTo>
                  <a:lnTo>
                    <a:pt x="1339274" y="985521"/>
                  </a:lnTo>
                  <a:lnTo>
                    <a:pt x="1337367" y="981076"/>
                  </a:lnTo>
                  <a:lnTo>
                    <a:pt x="1335778" y="976313"/>
                  </a:lnTo>
                  <a:lnTo>
                    <a:pt x="1326561" y="967106"/>
                  </a:lnTo>
                  <a:lnTo>
                    <a:pt x="1322111" y="965518"/>
                  </a:lnTo>
                  <a:lnTo>
                    <a:pt x="1317979" y="963296"/>
                  </a:lnTo>
                  <a:lnTo>
                    <a:pt x="1314165" y="961073"/>
                  </a:lnTo>
                  <a:lnTo>
                    <a:pt x="1310351" y="958851"/>
                  </a:lnTo>
                  <a:lnTo>
                    <a:pt x="1307173" y="956311"/>
                  </a:lnTo>
                  <a:lnTo>
                    <a:pt x="1303995" y="953453"/>
                  </a:lnTo>
                  <a:lnTo>
                    <a:pt x="1301134" y="950913"/>
                  </a:lnTo>
                  <a:lnTo>
                    <a:pt x="1298274" y="948056"/>
                  </a:lnTo>
                  <a:lnTo>
                    <a:pt x="1295731" y="944563"/>
                  </a:lnTo>
                  <a:lnTo>
                    <a:pt x="1293824" y="941706"/>
                  </a:lnTo>
                  <a:lnTo>
                    <a:pt x="1291599" y="938531"/>
                  </a:lnTo>
                  <a:lnTo>
                    <a:pt x="1289692" y="935038"/>
                  </a:lnTo>
                  <a:lnTo>
                    <a:pt x="1288103" y="931546"/>
                  </a:lnTo>
                  <a:lnTo>
                    <a:pt x="1286832" y="928371"/>
                  </a:lnTo>
                  <a:lnTo>
                    <a:pt x="1284607" y="921068"/>
                  </a:lnTo>
                  <a:lnTo>
                    <a:pt x="1283336" y="913448"/>
                  </a:lnTo>
                  <a:lnTo>
                    <a:pt x="1282700" y="905511"/>
                  </a:lnTo>
                  <a:lnTo>
                    <a:pt x="1283018" y="897573"/>
                  </a:lnTo>
                  <a:lnTo>
                    <a:pt x="1283971" y="889953"/>
                  </a:lnTo>
                  <a:lnTo>
                    <a:pt x="1285560" y="882016"/>
                  </a:lnTo>
                  <a:lnTo>
                    <a:pt x="1287785" y="874078"/>
                  </a:lnTo>
                  <a:lnTo>
                    <a:pt x="1290646" y="866141"/>
                  </a:lnTo>
                  <a:lnTo>
                    <a:pt x="1294142" y="858521"/>
                  </a:lnTo>
                  <a:lnTo>
                    <a:pt x="1298909" y="849948"/>
                  </a:lnTo>
                  <a:lnTo>
                    <a:pt x="1304313" y="841376"/>
                  </a:lnTo>
                  <a:lnTo>
                    <a:pt x="1310351" y="833756"/>
                  </a:lnTo>
                  <a:lnTo>
                    <a:pt x="1317026" y="826136"/>
                  </a:lnTo>
                  <a:lnTo>
                    <a:pt x="1714315" y="429261"/>
                  </a:lnTo>
                  <a:lnTo>
                    <a:pt x="1718446" y="425768"/>
                  </a:lnTo>
                  <a:lnTo>
                    <a:pt x="1721943" y="422276"/>
                  </a:lnTo>
                  <a:lnTo>
                    <a:pt x="1726074" y="419736"/>
                  </a:lnTo>
                  <a:lnTo>
                    <a:pt x="1729571" y="417196"/>
                  </a:lnTo>
                  <a:lnTo>
                    <a:pt x="1733384" y="415608"/>
                  </a:lnTo>
                  <a:lnTo>
                    <a:pt x="1736881" y="414021"/>
                  </a:lnTo>
                  <a:lnTo>
                    <a:pt x="1740377" y="412433"/>
                  </a:lnTo>
                  <a:lnTo>
                    <a:pt x="1743873" y="411798"/>
                  </a:lnTo>
                  <a:lnTo>
                    <a:pt x="1747051" y="411481"/>
                  </a:lnTo>
                  <a:lnTo>
                    <a:pt x="1750865" y="411163"/>
                  </a:lnTo>
                  <a:close/>
                  <a:moveTo>
                    <a:pt x="198373" y="319088"/>
                  </a:moveTo>
                  <a:lnTo>
                    <a:pt x="1557783" y="319088"/>
                  </a:lnTo>
                  <a:lnTo>
                    <a:pt x="1453042" y="423822"/>
                  </a:lnTo>
                  <a:lnTo>
                    <a:pt x="315492" y="423822"/>
                  </a:lnTo>
                  <a:lnTo>
                    <a:pt x="305336" y="424140"/>
                  </a:lnTo>
                  <a:lnTo>
                    <a:pt x="295179" y="424774"/>
                  </a:lnTo>
                  <a:lnTo>
                    <a:pt x="285340" y="426361"/>
                  </a:lnTo>
                  <a:lnTo>
                    <a:pt x="275500" y="427631"/>
                  </a:lnTo>
                  <a:lnTo>
                    <a:pt x="265979" y="429852"/>
                  </a:lnTo>
                  <a:lnTo>
                    <a:pt x="256457" y="433026"/>
                  </a:lnTo>
                  <a:lnTo>
                    <a:pt x="247570" y="435882"/>
                  </a:lnTo>
                  <a:lnTo>
                    <a:pt x="238365" y="439374"/>
                  </a:lnTo>
                  <a:lnTo>
                    <a:pt x="229478" y="443499"/>
                  </a:lnTo>
                  <a:lnTo>
                    <a:pt x="221226" y="447943"/>
                  </a:lnTo>
                  <a:lnTo>
                    <a:pt x="212973" y="452703"/>
                  </a:lnTo>
                  <a:lnTo>
                    <a:pt x="204721" y="457781"/>
                  </a:lnTo>
                  <a:lnTo>
                    <a:pt x="196786" y="463494"/>
                  </a:lnTo>
                  <a:lnTo>
                    <a:pt x="189486" y="469207"/>
                  </a:lnTo>
                  <a:lnTo>
                    <a:pt x="182186" y="475554"/>
                  </a:lnTo>
                  <a:lnTo>
                    <a:pt x="175203" y="481902"/>
                  </a:lnTo>
                  <a:lnTo>
                    <a:pt x="168855" y="488884"/>
                  </a:lnTo>
                  <a:lnTo>
                    <a:pt x="162507" y="496184"/>
                  </a:lnTo>
                  <a:lnTo>
                    <a:pt x="156794" y="503483"/>
                  </a:lnTo>
                  <a:lnTo>
                    <a:pt x="151398" y="511100"/>
                  </a:lnTo>
                  <a:lnTo>
                    <a:pt x="145685" y="519670"/>
                  </a:lnTo>
                  <a:lnTo>
                    <a:pt x="140924" y="527604"/>
                  </a:lnTo>
                  <a:lnTo>
                    <a:pt x="136798" y="536490"/>
                  </a:lnTo>
                  <a:lnTo>
                    <a:pt x="132672" y="545060"/>
                  </a:lnTo>
                  <a:lnTo>
                    <a:pt x="129498" y="554263"/>
                  </a:lnTo>
                  <a:lnTo>
                    <a:pt x="126007" y="563150"/>
                  </a:lnTo>
                  <a:lnTo>
                    <a:pt x="123468" y="572671"/>
                  </a:lnTo>
                  <a:lnTo>
                    <a:pt x="121246" y="582193"/>
                  </a:lnTo>
                  <a:lnTo>
                    <a:pt x="119659" y="592031"/>
                  </a:lnTo>
                  <a:lnTo>
                    <a:pt x="118072" y="601870"/>
                  </a:lnTo>
                  <a:lnTo>
                    <a:pt x="117437" y="612026"/>
                  </a:lnTo>
                  <a:lnTo>
                    <a:pt x="117437" y="622182"/>
                  </a:lnTo>
                  <a:lnTo>
                    <a:pt x="117437" y="1633658"/>
                  </a:lnTo>
                  <a:lnTo>
                    <a:pt x="117437" y="1643814"/>
                  </a:lnTo>
                  <a:lnTo>
                    <a:pt x="118072" y="1653970"/>
                  </a:lnTo>
                  <a:lnTo>
                    <a:pt x="119659" y="1663808"/>
                  </a:lnTo>
                  <a:lnTo>
                    <a:pt x="121246" y="1673647"/>
                  </a:lnTo>
                  <a:lnTo>
                    <a:pt x="123468" y="1683168"/>
                  </a:lnTo>
                  <a:lnTo>
                    <a:pt x="126007" y="1692689"/>
                  </a:lnTo>
                  <a:lnTo>
                    <a:pt x="129498" y="1701576"/>
                  </a:lnTo>
                  <a:lnTo>
                    <a:pt x="132672" y="1710780"/>
                  </a:lnTo>
                  <a:lnTo>
                    <a:pt x="136798" y="1719666"/>
                  </a:lnTo>
                  <a:lnTo>
                    <a:pt x="140924" y="1728235"/>
                  </a:lnTo>
                  <a:lnTo>
                    <a:pt x="145685" y="1736170"/>
                  </a:lnTo>
                  <a:lnTo>
                    <a:pt x="151398" y="1744739"/>
                  </a:lnTo>
                  <a:lnTo>
                    <a:pt x="156794" y="1752356"/>
                  </a:lnTo>
                  <a:lnTo>
                    <a:pt x="162507" y="1759656"/>
                  </a:lnTo>
                  <a:lnTo>
                    <a:pt x="168855" y="1766955"/>
                  </a:lnTo>
                  <a:lnTo>
                    <a:pt x="175203" y="1773938"/>
                  </a:lnTo>
                  <a:lnTo>
                    <a:pt x="182186" y="1780285"/>
                  </a:lnTo>
                  <a:lnTo>
                    <a:pt x="189486" y="1786633"/>
                  </a:lnTo>
                  <a:lnTo>
                    <a:pt x="196786" y="1792345"/>
                  </a:lnTo>
                  <a:lnTo>
                    <a:pt x="204721" y="1798375"/>
                  </a:lnTo>
                  <a:lnTo>
                    <a:pt x="212973" y="1803453"/>
                  </a:lnTo>
                  <a:lnTo>
                    <a:pt x="221226" y="1808214"/>
                  </a:lnTo>
                  <a:lnTo>
                    <a:pt x="229478" y="1812340"/>
                  </a:lnTo>
                  <a:lnTo>
                    <a:pt x="238365" y="1816466"/>
                  </a:lnTo>
                  <a:lnTo>
                    <a:pt x="247570" y="1819640"/>
                  </a:lnTo>
                  <a:lnTo>
                    <a:pt x="256457" y="1823131"/>
                  </a:lnTo>
                  <a:lnTo>
                    <a:pt x="265979" y="1825670"/>
                  </a:lnTo>
                  <a:lnTo>
                    <a:pt x="275500" y="1827891"/>
                  </a:lnTo>
                  <a:lnTo>
                    <a:pt x="285340" y="1829478"/>
                  </a:lnTo>
                  <a:lnTo>
                    <a:pt x="295179" y="1831065"/>
                  </a:lnTo>
                  <a:lnTo>
                    <a:pt x="305336" y="1831700"/>
                  </a:lnTo>
                  <a:lnTo>
                    <a:pt x="315492" y="1831700"/>
                  </a:lnTo>
                  <a:lnTo>
                    <a:pt x="1632371" y="1831700"/>
                  </a:lnTo>
                  <a:lnTo>
                    <a:pt x="1642527" y="1831700"/>
                  </a:lnTo>
                  <a:lnTo>
                    <a:pt x="1652367" y="1831065"/>
                  </a:lnTo>
                  <a:lnTo>
                    <a:pt x="1662523" y="1829478"/>
                  </a:lnTo>
                  <a:lnTo>
                    <a:pt x="1672045" y="1827891"/>
                  </a:lnTo>
                  <a:lnTo>
                    <a:pt x="1681885" y="1825670"/>
                  </a:lnTo>
                  <a:lnTo>
                    <a:pt x="1691089" y="1823131"/>
                  </a:lnTo>
                  <a:lnTo>
                    <a:pt x="1700611" y="1819640"/>
                  </a:lnTo>
                  <a:lnTo>
                    <a:pt x="1709181" y="1816466"/>
                  </a:lnTo>
                  <a:lnTo>
                    <a:pt x="1718385" y="1812340"/>
                  </a:lnTo>
                  <a:lnTo>
                    <a:pt x="1726637" y="1808214"/>
                  </a:lnTo>
                  <a:lnTo>
                    <a:pt x="1735207" y="1803453"/>
                  </a:lnTo>
                  <a:lnTo>
                    <a:pt x="1743142" y="1798375"/>
                  </a:lnTo>
                  <a:lnTo>
                    <a:pt x="1750760" y="1792345"/>
                  </a:lnTo>
                  <a:lnTo>
                    <a:pt x="1758377" y="1786633"/>
                  </a:lnTo>
                  <a:lnTo>
                    <a:pt x="1765677" y="1780285"/>
                  </a:lnTo>
                  <a:lnTo>
                    <a:pt x="1772660" y="1773938"/>
                  </a:lnTo>
                  <a:lnTo>
                    <a:pt x="1779325" y="1766955"/>
                  </a:lnTo>
                  <a:lnTo>
                    <a:pt x="1785356" y="1759973"/>
                  </a:lnTo>
                  <a:lnTo>
                    <a:pt x="1791069" y="1752356"/>
                  </a:lnTo>
                  <a:lnTo>
                    <a:pt x="1796782" y="1744739"/>
                  </a:lnTo>
                  <a:lnTo>
                    <a:pt x="1801861" y="1736805"/>
                  </a:lnTo>
                  <a:lnTo>
                    <a:pt x="1806621" y="1728235"/>
                  </a:lnTo>
                  <a:lnTo>
                    <a:pt x="1810748" y="1719666"/>
                  </a:lnTo>
                  <a:lnTo>
                    <a:pt x="1814874" y="1710780"/>
                  </a:lnTo>
                  <a:lnTo>
                    <a:pt x="1818683" y="1702211"/>
                  </a:lnTo>
                  <a:lnTo>
                    <a:pt x="1821857" y="1692689"/>
                  </a:lnTo>
                  <a:lnTo>
                    <a:pt x="1824396" y="1683168"/>
                  </a:lnTo>
                  <a:lnTo>
                    <a:pt x="1826617" y="1673647"/>
                  </a:lnTo>
                  <a:lnTo>
                    <a:pt x="1828522" y="1663808"/>
                  </a:lnTo>
                  <a:lnTo>
                    <a:pt x="1829474" y="1653970"/>
                  </a:lnTo>
                  <a:lnTo>
                    <a:pt x="1830109" y="1643814"/>
                  </a:lnTo>
                  <a:lnTo>
                    <a:pt x="1830426" y="1633658"/>
                  </a:lnTo>
                  <a:lnTo>
                    <a:pt x="1830426" y="1113162"/>
                  </a:lnTo>
                  <a:lnTo>
                    <a:pt x="1830426" y="773570"/>
                  </a:lnTo>
                  <a:lnTo>
                    <a:pt x="1947863" y="656458"/>
                  </a:lnTo>
                  <a:lnTo>
                    <a:pt x="1947863" y="1738391"/>
                  </a:lnTo>
                  <a:lnTo>
                    <a:pt x="1947546" y="1748865"/>
                  </a:lnTo>
                  <a:lnTo>
                    <a:pt x="1946911" y="1758704"/>
                  </a:lnTo>
                  <a:lnTo>
                    <a:pt x="1945324" y="1768860"/>
                  </a:lnTo>
                  <a:lnTo>
                    <a:pt x="1943419" y="1778063"/>
                  </a:lnTo>
                  <a:lnTo>
                    <a:pt x="1941198" y="1787902"/>
                  </a:lnTo>
                  <a:lnTo>
                    <a:pt x="1938659" y="1797423"/>
                  </a:lnTo>
                  <a:lnTo>
                    <a:pt x="1935802" y="1806627"/>
                  </a:lnTo>
                  <a:lnTo>
                    <a:pt x="1932311" y="1815831"/>
                  </a:lnTo>
                  <a:lnTo>
                    <a:pt x="1928184" y="1824400"/>
                  </a:lnTo>
                  <a:lnTo>
                    <a:pt x="1923741" y="1832969"/>
                  </a:lnTo>
                  <a:lnTo>
                    <a:pt x="1918980" y="1841221"/>
                  </a:lnTo>
                  <a:lnTo>
                    <a:pt x="1913902" y="1849156"/>
                  </a:lnTo>
                  <a:lnTo>
                    <a:pt x="1908188" y="1856773"/>
                  </a:lnTo>
                  <a:lnTo>
                    <a:pt x="1902475" y="1864707"/>
                  </a:lnTo>
                  <a:lnTo>
                    <a:pt x="1896127" y="1871689"/>
                  </a:lnTo>
                  <a:lnTo>
                    <a:pt x="1889462" y="1878671"/>
                  </a:lnTo>
                  <a:lnTo>
                    <a:pt x="1882797" y="1885336"/>
                  </a:lnTo>
                  <a:lnTo>
                    <a:pt x="1875497" y="1891366"/>
                  </a:lnTo>
                  <a:lnTo>
                    <a:pt x="1868197" y="1897397"/>
                  </a:lnTo>
                  <a:lnTo>
                    <a:pt x="1860579" y="1902792"/>
                  </a:lnTo>
                  <a:lnTo>
                    <a:pt x="1852327" y="1907870"/>
                  </a:lnTo>
                  <a:lnTo>
                    <a:pt x="1844074" y="1912631"/>
                  </a:lnTo>
                  <a:lnTo>
                    <a:pt x="1835187" y="1917074"/>
                  </a:lnTo>
                  <a:lnTo>
                    <a:pt x="1826617" y="1920882"/>
                  </a:lnTo>
                  <a:lnTo>
                    <a:pt x="1817413" y="1924691"/>
                  </a:lnTo>
                  <a:lnTo>
                    <a:pt x="1808209" y="1927865"/>
                  </a:lnTo>
                  <a:lnTo>
                    <a:pt x="1799004" y="1930404"/>
                  </a:lnTo>
                  <a:lnTo>
                    <a:pt x="1789482" y="1932625"/>
                  </a:lnTo>
                  <a:lnTo>
                    <a:pt x="1779643" y="1934530"/>
                  </a:lnTo>
                  <a:lnTo>
                    <a:pt x="1769803" y="1935482"/>
                  </a:lnTo>
                  <a:lnTo>
                    <a:pt x="1759647" y="1936434"/>
                  </a:lnTo>
                  <a:lnTo>
                    <a:pt x="1749173" y="1936751"/>
                  </a:lnTo>
                  <a:lnTo>
                    <a:pt x="198373" y="1936751"/>
                  </a:lnTo>
                  <a:lnTo>
                    <a:pt x="188216" y="1936434"/>
                  </a:lnTo>
                  <a:lnTo>
                    <a:pt x="178377" y="1935482"/>
                  </a:lnTo>
                  <a:lnTo>
                    <a:pt x="168538" y="1934530"/>
                  </a:lnTo>
                  <a:lnTo>
                    <a:pt x="158699" y="1932625"/>
                  </a:lnTo>
                  <a:lnTo>
                    <a:pt x="148859" y="1930404"/>
                  </a:lnTo>
                  <a:lnTo>
                    <a:pt x="139655" y="1927865"/>
                  </a:lnTo>
                  <a:lnTo>
                    <a:pt x="130133" y="1924691"/>
                  </a:lnTo>
                  <a:lnTo>
                    <a:pt x="121246" y="1920882"/>
                  </a:lnTo>
                  <a:lnTo>
                    <a:pt x="112359" y="1917074"/>
                  </a:lnTo>
                  <a:lnTo>
                    <a:pt x="103789" y="1912631"/>
                  </a:lnTo>
                  <a:lnTo>
                    <a:pt x="95537" y="1907870"/>
                  </a:lnTo>
                  <a:lnTo>
                    <a:pt x="87602" y="1902792"/>
                  </a:lnTo>
                  <a:lnTo>
                    <a:pt x="79984" y="1897397"/>
                  </a:lnTo>
                  <a:lnTo>
                    <a:pt x="72049" y="1891366"/>
                  </a:lnTo>
                  <a:lnTo>
                    <a:pt x="65067" y="1885336"/>
                  </a:lnTo>
                  <a:lnTo>
                    <a:pt x="58084" y="1878671"/>
                  </a:lnTo>
                  <a:lnTo>
                    <a:pt x="51418" y="1871689"/>
                  </a:lnTo>
                  <a:lnTo>
                    <a:pt x="45388" y="1864707"/>
                  </a:lnTo>
                  <a:lnTo>
                    <a:pt x="39357" y="1856773"/>
                  </a:lnTo>
                  <a:lnTo>
                    <a:pt x="33962" y="1849156"/>
                  </a:lnTo>
                  <a:lnTo>
                    <a:pt x="28883" y="1841221"/>
                  </a:lnTo>
                  <a:lnTo>
                    <a:pt x="24122" y="1832969"/>
                  </a:lnTo>
                  <a:lnTo>
                    <a:pt x="19679" y="1824400"/>
                  </a:lnTo>
                  <a:lnTo>
                    <a:pt x="15870" y="1815831"/>
                  </a:lnTo>
                  <a:lnTo>
                    <a:pt x="12061" y="1806627"/>
                  </a:lnTo>
                  <a:lnTo>
                    <a:pt x="8887" y="1797423"/>
                  </a:lnTo>
                  <a:lnTo>
                    <a:pt x="6348" y="1787902"/>
                  </a:lnTo>
                  <a:lnTo>
                    <a:pt x="4126" y="1778063"/>
                  </a:lnTo>
                  <a:lnTo>
                    <a:pt x="2222" y="1768860"/>
                  </a:lnTo>
                  <a:lnTo>
                    <a:pt x="1270" y="1758704"/>
                  </a:lnTo>
                  <a:lnTo>
                    <a:pt x="318" y="1748865"/>
                  </a:lnTo>
                  <a:lnTo>
                    <a:pt x="0" y="1738391"/>
                  </a:lnTo>
                  <a:lnTo>
                    <a:pt x="0" y="517448"/>
                  </a:lnTo>
                  <a:lnTo>
                    <a:pt x="318" y="507292"/>
                  </a:lnTo>
                  <a:lnTo>
                    <a:pt x="1270" y="497453"/>
                  </a:lnTo>
                  <a:lnTo>
                    <a:pt x="2222" y="487297"/>
                  </a:lnTo>
                  <a:lnTo>
                    <a:pt x="4126" y="477776"/>
                  </a:lnTo>
                  <a:lnTo>
                    <a:pt x="6348" y="467937"/>
                  </a:lnTo>
                  <a:lnTo>
                    <a:pt x="8887" y="458416"/>
                  </a:lnTo>
                  <a:lnTo>
                    <a:pt x="12061" y="449212"/>
                  </a:lnTo>
                  <a:lnTo>
                    <a:pt x="15870" y="440008"/>
                  </a:lnTo>
                  <a:lnTo>
                    <a:pt x="19679" y="431439"/>
                  </a:lnTo>
                  <a:lnTo>
                    <a:pt x="24122" y="423187"/>
                  </a:lnTo>
                  <a:lnTo>
                    <a:pt x="28883" y="414618"/>
                  </a:lnTo>
                  <a:lnTo>
                    <a:pt x="33962" y="406684"/>
                  </a:lnTo>
                  <a:lnTo>
                    <a:pt x="39357" y="399067"/>
                  </a:lnTo>
                  <a:lnTo>
                    <a:pt x="45388" y="391450"/>
                  </a:lnTo>
                  <a:lnTo>
                    <a:pt x="51418" y="384150"/>
                  </a:lnTo>
                  <a:lnTo>
                    <a:pt x="58084" y="377168"/>
                  </a:lnTo>
                  <a:lnTo>
                    <a:pt x="65067" y="370503"/>
                  </a:lnTo>
                  <a:lnTo>
                    <a:pt x="72049" y="364473"/>
                  </a:lnTo>
                  <a:lnTo>
                    <a:pt x="79984" y="358443"/>
                  </a:lnTo>
                  <a:lnTo>
                    <a:pt x="87602" y="353047"/>
                  </a:lnTo>
                  <a:lnTo>
                    <a:pt x="95537" y="347969"/>
                  </a:lnTo>
                  <a:lnTo>
                    <a:pt x="103789" y="343209"/>
                  </a:lnTo>
                  <a:lnTo>
                    <a:pt x="112359" y="338766"/>
                  </a:lnTo>
                  <a:lnTo>
                    <a:pt x="121246" y="334957"/>
                  </a:lnTo>
                  <a:lnTo>
                    <a:pt x="130133" y="331149"/>
                  </a:lnTo>
                  <a:lnTo>
                    <a:pt x="139655" y="328292"/>
                  </a:lnTo>
                  <a:lnTo>
                    <a:pt x="148859" y="325436"/>
                  </a:lnTo>
                  <a:lnTo>
                    <a:pt x="158699" y="323214"/>
                  </a:lnTo>
                  <a:lnTo>
                    <a:pt x="168538" y="321310"/>
                  </a:lnTo>
                  <a:lnTo>
                    <a:pt x="178377" y="320358"/>
                  </a:lnTo>
                  <a:lnTo>
                    <a:pt x="188216" y="319723"/>
                  </a:lnTo>
                  <a:lnTo>
                    <a:pt x="198373" y="319088"/>
                  </a:lnTo>
                  <a:close/>
                  <a:moveTo>
                    <a:pt x="2076641" y="106363"/>
                  </a:moveTo>
                  <a:lnTo>
                    <a:pt x="2082030" y="106363"/>
                  </a:lnTo>
                  <a:lnTo>
                    <a:pt x="2087102" y="106363"/>
                  </a:lnTo>
                  <a:lnTo>
                    <a:pt x="2092174" y="106679"/>
                  </a:lnTo>
                  <a:lnTo>
                    <a:pt x="2097246" y="107313"/>
                  </a:lnTo>
                  <a:lnTo>
                    <a:pt x="2102318" y="108263"/>
                  </a:lnTo>
                  <a:lnTo>
                    <a:pt x="2107390" y="109213"/>
                  </a:lnTo>
                  <a:lnTo>
                    <a:pt x="2112145" y="110797"/>
                  </a:lnTo>
                  <a:lnTo>
                    <a:pt x="2117217" y="112064"/>
                  </a:lnTo>
                  <a:lnTo>
                    <a:pt x="2121972" y="113965"/>
                  </a:lnTo>
                  <a:lnTo>
                    <a:pt x="2126727" y="116182"/>
                  </a:lnTo>
                  <a:lnTo>
                    <a:pt x="2131482" y="118399"/>
                  </a:lnTo>
                  <a:lnTo>
                    <a:pt x="2136237" y="120933"/>
                  </a:lnTo>
                  <a:lnTo>
                    <a:pt x="2140358" y="123784"/>
                  </a:lnTo>
                  <a:lnTo>
                    <a:pt x="2144796" y="126634"/>
                  </a:lnTo>
                  <a:lnTo>
                    <a:pt x="2148916" y="130119"/>
                  </a:lnTo>
                  <a:lnTo>
                    <a:pt x="2153354" y="133603"/>
                  </a:lnTo>
                  <a:lnTo>
                    <a:pt x="2157158" y="137087"/>
                  </a:lnTo>
                  <a:lnTo>
                    <a:pt x="2166351" y="146589"/>
                  </a:lnTo>
                  <a:lnTo>
                    <a:pt x="2169838" y="150707"/>
                  </a:lnTo>
                  <a:lnTo>
                    <a:pt x="2173642" y="154825"/>
                  </a:lnTo>
                  <a:lnTo>
                    <a:pt x="2176812" y="158626"/>
                  </a:lnTo>
                  <a:lnTo>
                    <a:pt x="2179665" y="163060"/>
                  </a:lnTo>
                  <a:lnTo>
                    <a:pt x="2182835" y="167811"/>
                  </a:lnTo>
                  <a:lnTo>
                    <a:pt x="2185371" y="172246"/>
                  </a:lnTo>
                  <a:lnTo>
                    <a:pt x="2187273" y="176997"/>
                  </a:lnTo>
                  <a:lnTo>
                    <a:pt x="2189492" y="181748"/>
                  </a:lnTo>
                  <a:lnTo>
                    <a:pt x="2191394" y="186183"/>
                  </a:lnTo>
                  <a:lnTo>
                    <a:pt x="2192979" y="191567"/>
                  </a:lnTo>
                  <a:lnTo>
                    <a:pt x="2194247" y="196002"/>
                  </a:lnTo>
                  <a:lnTo>
                    <a:pt x="2195515" y="201387"/>
                  </a:lnTo>
                  <a:lnTo>
                    <a:pt x="2196149" y="206454"/>
                  </a:lnTo>
                  <a:lnTo>
                    <a:pt x="2196783" y="211522"/>
                  </a:lnTo>
                  <a:lnTo>
                    <a:pt x="2197100" y="216590"/>
                  </a:lnTo>
                  <a:lnTo>
                    <a:pt x="2197100" y="221658"/>
                  </a:lnTo>
                  <a:lnTo>
                    <a:pt x="2197100" y="226726"/>
                  </a:lnTo>
                  <a:lnTo>
                    <a:pt x="2196783" y="231794"/>
                  </a:lnTo>
                  <a:lnTo>
                    <a:pt x="2196149" y="236862"/>
                  </a:lnTo>
                  <a:lnTo>
                    <a:pt x="2195515" y="241613"/>
                  </a:lnTo>
                  <a:lnTo>
                    <a:pt x="2194247" y="246681"/>
                  </a:lnTo>
                  <a:lnTo>
                    <a:pt x="2192979" y="251749"/>
                  </a:lnTo>
                  <a:lnTo>
                    <a:pt x="2191394" y="256500"/>
                  </a:lnTo>
                  <a:lnTo>
                    <a:pt x="2189492" y="261251"/>
                  </a:lnTo>
                  <a:lnTo>
                    <a:pt x="2187273" y="266319"/>
                  </a:lnTo>
                  <a:lnTo>
                    <a:pt x="2185371" y="270754"/>
                  </a:lnTo>
                  <a:lnTo>
                    <a:pt x="2182835" y="275505"/>
                  </a:lnTo>
                  <a:lnTo>
                    <a:pt x="2179665" y="279623"/>
                  </a:lnTo>
                  <a:lnTo>
                    <a:pt x="2176812" y="284057"/>
                  </a:lnTo>
                  <a:lnTo>
                    <a:pt x="2173642" y="288492"/>
                  </a:lnTo>
                  <a:lnTo>
                    <a:pt x="2169838" y="292609"/>
                  </a:lnTo>
                  <a:lnTo>
                    <a:pt x="2166351" y="296410"/>
                  </a:lnTo>
                  <a:lnTo>
                    <a:pt x="1970764" y="491843"/>
                  </a:lnTo>
                  <a:lnTo>
                    <a:pt x="1967277" y="495010"/>
                  </a:lnTo>
                  <a:lnTo>
                    <a:pt x="1963473" y="498178"/>
                  </a:lnTo>
                  <a:lnTo>
                    <a:pt x="1959986" y="500712"/>
                  </a:lnTo>
                  <a:lnTo>
                    <a:pt x="1956816" y="502612"/>
                  </a:lnTo>
                  <a:lnTo>
                    <a:pt x="1953329" y="504513"/>
                  </a:lnTo>
                  <a:lnTo>
                    <a:pt x="1950476" y="505463"/>
                  </a:lnTo>
                  <a:lnTo>
                    <a:pt x="1947623" y="505780"/>
                  </a:lnTo>
                  <a:lnTo>
                    <a:pt x="1944771" y="506413"/>
                  </a:lnTo>
                  <a:lnTo>
                    <a:pt x="1941918" y="505780"/>
                  </a:lnTo>
                  <a:lnTo>
                    <a:pt x="1939382" y="505463"/>
                  </a:lnTo>
                  <a:lnTo>
                    <a:pt x="1936846" y="504513"/>
                  </a:lnTo>
                  <a:lnTo>
                    <a:pt x="1933993" y="502929"/>
                  </a:lnTo>
                  <a:lnTo>
                    <a:pt x="1931457" y="501662"/>
                  </a:lnTo>
                  <a:lnTo>
                    <a:pt x="1928921" y="499445"/>
                  </a:lnTo>
                  <a:lnTo>
                    <a:pt x="1924166" y="494694"/>
                  </a:lnTo>
                  <a:lnTo>
                    <a:pt x="1919094" y="489309"/>
                  </a:lnTo>
                  <a:lnTo>
                    <a:pt x="1914022" y="482657"/>
                  </a:lnTo>
                  <a:lnTo>
                    <a:pt x="1903561" y="467770"/>
                  </a:lnTo>
                  <a:lnTo>
                    <a:pt x="1897855" y="459852"/>
                  </a:lnTo>
                  <a:lnTo>
                    <a:pt x="1891515" y="451616"/>
                  </a:lnTo>
                  <a:lnTo>
                    <a:pt x="1884541" y="443698"/>
                  </a:lnTo>
                  <a:lnTo>
                    <a:pt x="1877250" y="435779"/>
                  </a:lnTo>
                  <a:lnTo>
                    <a:pt x="1868057" y="426277"/>
                  </a:lnTo>
                  <a:lnTo>
                    <a:pt x="1859815" y="418991"/>
                  </a:lnTo>
                  <a:lnTo>
                    <a:pt x="1851890" y="412023"/>
                  </a:lnTo>
                  <a:lnTo>
                    <a:pt x="1843966" y="406005"/>
                  </a:lnTo>
                  <a:lnTo>
                    <a:pt x="1836041" y="399987"/>
                  </a:lnTo>
                  <a:lnTo>
                    <a:pt x="1820825" y="389217"/>
                  </a:lnTo>
                  <a:lnTo>
                    <a:pt x="1814485" y="384466"/>
                  </a:lnTo>
                  <a:lnTo>
                    <a:pt x="1808462" y="379398"/>
                  </a:lnTo>
                  <a:lnTo>
                    <a:pt x="1804024" y="374647"/>
                  </a:lnTo>
                  <a:lnTo>
                    <a:pt x="1802122" y="372113"/>
                  </a:lnTo>
                  <a:lnTo>
                    <a:pt x="1800220" y="369579"/>
                  </a:lnTo>
                  <a:lnTo>
                    <a:pt x="1798635" y="367045"/>
                  </a:lnTo>
                  <a:lnTo>
                    <a:pt x="1798001" y="364511"/>
                  </a:lnTo>
                  <a:lnTo>
                    <a:pt x="1797367" y="361660"/>
                  </a:lnTo>
                  <a:lnTo>
                    <a:pt x="1797050" y="359126"/>
                  </a:lnTo>
                  <a:lnTo>
                    <a:pt x="1797367" y="355959"/>
                  </a:lnTo>
                  <a:lnTo>
                    <a:pt x="1797684" y="353108"/>
                  </a:lnTo>
                  <a:lnTo>
                    <a:pt x="1798635" y="349941"/>
                  </a:lnTo>
                  <a:lnTo>
                    <a:pt x="1800220" y="346773"/>
                  </a:lnTo>
                  <a:lnTo>
                    <a:pt x="1802439" y="343289"/>
                  </a:lnTo>
                  <a:lnTo>
                    <a:pt x="1804975" y="340122"/>
                  </a:lnTo>
                  <a:lnTo>
                    <a:pt x="1807828" y="336637"/>
                  </a:lnTo>
                  <a:lnTo>
                    <a:pt x="1811632" y="332520"/>
                  </a:lnTo>
                  <a:lnTo>
                    <a:pt x="2006902" y="137087"/>
                  </a:lnTo>
                  <a:lnTo>
                    <a:pt x="2011023" y="133603"/>
                  </a:lnTo>
                  <a:lnTo>
                    <a:pt x="2014827" y="130119"/>
                  </a:lnTo>
                  <a:lnTo>
                    <a:pt x="2019265" y="126634"/>
                  </a:lnTo>
                  <a:lnTo>
                    <a:pt x="2023703" y="123784"/>
                  </a:lnTo>
                  <a:lnTo>
                    <a:pt x="2028141" y="120933"/>
                  </a:lnTo>
                  <a:lnTo>
                    <a:pt x="2032896" y="118399"/>
                  </a:lnTo>
                  <a:lnTo>
                    <a:pt x="2037017" y="116182"/>
                  </a:lnTo>
                  <a:lnTo>
                    <a:pt x="2041772" y="113965"/>
                  </a:lnTo>
                  <a:lnTo>
                    <a:pt x="2046843" y="112064"/>
                  </a:lnTo>
                  <a:lnTo>
                    <a:pt x="2051598" y="110797"/>
                  </a:lnTo>
                  <a:lnTo>
                    <a:pt x="2056670" y="109213"/>
                  </a:lnTo>
                  <a:lnTo>
                    <a:pt x="2061425" y="108263"/>
                  </a:lnTo>
                  <a:lnTo>
                    <a:pt x="2066497" y="107313"/>
                  </a:lnTo>
                  <a:lnTo>
                    <a:pt x="2071569" y="106679"/>
                  </a:lnTo>
                  <a:lnTo>
                    <a:pt x="2076641" y="106363"/>
                  </a:lnTo>
                  <a:close/>
                  <a:moveTo>
                    <a:pt x="2213628" y="19050"/>
                  </a:moveTo>
                  <a:lnTo>
                    <a:pt x="2219371" y="19369"/>
                  </a:lnTo>
                  <a:lnTo>
                    <a:pt x="2225751" y="20007"/>
                  </a:lnTo>
                  <a:lnTo>
                    <a:pt x="2231493" y="21602"/>
                  </a:lnTo>
                  <a:lnTo>
                    <a:pt x="2237236" y="23516"/>
                  </a:lnTo>
                  <a:lnTo>
                    <a:pt x="2242978" y="26387"/>
                  </a:lnTo>
                  <a:lnTo>
                    <a:pt x="2248401" y="29258"/>
                  </a:lnTo>
                  <a:lnTo>
                    <a:pt x="2253506" y="33087"/>
                  </a:lnTo>
                  <a:lnTo>
                    <a:pt x="2258291" y="37234"/>
                  </a:lnTo>
                  <a:lnTo>
                    <a:pt x="2262757" y="42019"/>
                  </a:lnTo>
                  <a:lnTo>
                    <a:pt x="2266266" y="47123"/>
                  </a:lnTo>
                  <a:lnTo>
                    <a:pt x="2269457" y="52547"/>
                  </a:lnTo>
                  <a:lnTo>
                    <a:pt x="2272009" y="58608"/>
                  </a:lnTo>
                  <a:lnTo>
                    <a:pt x="2273923" y="64350"/>
                  </a:lnTo>
                  <a:lnTo>
                    <a:pt x="2275518" y="70412"/>
                  </a:lnTo>
                  <a:lnTo>
                    <a:pt x="2276475" y="76154"/>
                  </a:lnTo>
                  <a:lnTo>
                    <a:pt x="2276475" y="82216"/>
                  </a:lnTo>
                  <a:lnTo>
                    <a:pt x="2276475" y="88277"/>
                  </a:lnTo>
                  <a:lnTo>
                    <a:pt x="2275518" y="94338"/>
                  </a:lnTo>
                  <a:lnTo>
                    <a:pt x="2273923" y="100400"/>
                  </a:lnTo>
                  <a:lnTo>
                    <a:pt x="2272009" y="106142"/>
                  </a:lnTo>
                  <a:lnTo>
                    <a:pt x="2269457" y="111565"/>
                  </a:lnTo>
                  <a:lnTo>
                    <a:pt x="2266266" y="117308"/>
                  </a:lnTo>
                  <a:lnTo>
                    <a:pt x="2262757" y="122412"/>
                  </a:lnTo>
                  <a:lnTo>
                    <a:pt x="2258291" y="126878"/>
                  </a:lnTo>
                  <a:lnTo>
                    <a:pt x="2241064" y="144105"/>
                  </a:lnTo>
                  <a:lnTo>
                    <a:pt x="2236598" y="148253"/>
                  </a:lnTo>
                  <a:lnTo>
                    <a:pt x="2232769" y="150805"/>
                  </a:lnTo>
                  <a:lnTo>
                    <a:pt x="2230855" y="151443"/>
                  </a:lnTo>
                  <a:lnTo>
                    <a:pt x="2228941" y="152400"/>
                  </a:lnTo>
                  <a:lnTo>
                    <a:pt x="2227346" y="152400"/>
                  </a:lnTo>
                  <a:lnTo>
                    <a:pt x="2225751" y="152400"/>
                  </a:lnTo>
                  <a:lnTo>
                    <a:pt x="2224156" y="152081"/>
                  </a:lnTo>
                  <a:lnTo>
                    <a:pt x="2222880" y="151443"/>
                  </a:lnTo>
                  <a:lnTo>
                    <a:pt x="2220009" y="149848"/>
                  </a:lnTo>
                  <a:lnTo>
                    <a:pt x="2217456" y="147295"/>
                  </a:lnTo>
                  <a:lnTo>
                    <a:pt x="2214904" y="143786"/>
                  </a:lnTo>
                  <a:lnTo>
                    <a:pt x="2212352" y="140277"/>
                  </a:lnTo>
                  <a:lnTo>
                    <a:pt x="2209800" y="135811"/>
                  </a:lnTo>
                  <a:lnTo>
                    <a:pt x="2204058" y="126240"/>
                  </a:lnTo>
                  <a:lnTo>
                    <a:pt x="2201186" y="121455"/>
                  </a:lnTo>
                  <a:lnTo>
                    <a:pt x="2197358" y="116351"/>
                  </a:lnTo>
                  <a:lnTo>
                    <a:pt x="2193530" y="111246"/>
                  </a:lnTo>
                  <a:lnTo>
                    <a:pt x="2189064" y="106461"/>
                  </a:lnTo>
                  <a:lnTo>
                    <a:pt x="2184278" y="101995"/>
                  </a:lnTo>
                  <a:lnTo>
                    <a:pt x="2179493" y="98167"/>
                  </a:lnTo>
                  <a:lnTo>
                    <a:pt x="2174389" y="94657"/>
                  </a:lnTo>
                  <a:lnTo>
                    <a:pt x="2169285" y="91467"/>
                  </a:lnTo>
                  <a:lnTo>
                    <a:pt x="2159714" y="85725"/>
                  </a:lnTo>
                  <a:lnTo>
                    <a:pt x="2155248" y="83173"/>
                  </a:lnTo>
                  <a:lnTo>
                    <a:pt x="2151739" y="80620"/>
                  </a:lnTo>
                  <a:lnTo>
                    <a:pt x="2148229" y="78068"/>
                  </a:lnTo>
                  <a:lnTo>
                    <a:pt x="2145677" y="75516"/>
                  </a:lnTo>
                  <a:lnTo>
                    <a:pt x="2144082" y="72964"/>
                  </a:lnTo>
                  <a:lnTo>
                    <a:pt x="2143763" y="71369"/>
                  </a:lnTo>
                  <a:lnTo>
                    <a:pt x="2143125" y="69774"/>
                  </a:lnTo>
                  <a:lnTo>
                    <a:pt x="2143125" y="68179"/>
                  </a:lnTo>
                  <a:lnTo>
                    <a:pt x="2143763" y="66584"/>
                  </a:lnTo>
                  <a:lnTo>
                    <a:pt x="2144082" y="64669"/>
                  </a:lnTo>
                  <a:lnTo>
                    <a:pt x="2144720" y="63074"/>
                  </a:lnTo>
                  <a:lnTo>
                    <a:pt x="2147591" y="59246"/>
                  </a:lnTo>
                  <a:lnTo>
                    <a:pt x="2151419" y="54780"/>
                  </a:lnTo>
                  <a:lnTo>
                    <a:pt x="2168647" y="37234"/>
                  </a:lnTo>
                  <a:lnTo>
                    <a:pt x="2173751" y="33087"/>
                  </a:lnTo>
                  <a:lnTo>
                    <a:pt x="2178855" y="29258"/>
                  </a:lnTo>
                  <a:lnTo>
                    <a:pt x="2183959" y="26387"/>
                  </a:lnTo>
                  <a:lnTo>
                    <a:pt x="2189702" y="23516"/>
                  </a:lnTo>
                  <a:lnTo>
                    <a:pt x="2195125" y="21602"/>
                  </a:lnTo>
                  <a:lnTo>
                    <a:pt x="2201506" y="20007"/>
                  </a:lnTo>
                  <a:lnTo>
                    <a:pt x="2207248" y="19369"/>
                  </a:lnTo>
                  <a:lnTo>
                    <a:pt x="2213628" y="19050"/>
                  </a:lnTo>
                  <a:close/>
                  <a:moveTo>
                    <a:pt x="1985550" y="0"/>
                  </a:moveTo>
                  <a:lnTo>
                    <a:pt x="1989686" y="0"/>
                  </a:lnTo>
                  <a:lnTo>
                    <a:pt x="1993822" y="0"/>
                  </a:lnTo>
                  <a:lnTo>
                    <a:pt x="1997640" y="634"/>
                  </a:lnTo>
                  <a:lnTo>
                    <a:pt x="2001776" y="1903"/>
                  </a:lnTo>
                  <a:lnTo>
                    <a:pt x="2005594" y="2855"/>
                  </a:lnTo>
                  <a:lnTo>
                    <a:pt x="2009411" y="4759"/>
                  </a:lnTo>
                  <a:lnTo>
                    <a:pt x="2012911" y="6980"/>
                  </a:lnTo>
                  <a:lnTo>
                    <a:pt x="2016411" y="9518"/>
                  </a:lnTo>
                  <a:lnTo>
                    <a:pt x="2019592" y="12374"/>
                  </a:lnTo>
                  <a:lnTo>
                    <a:pt x="2022456" y="15229"/>
                  </a:lnTo>
                  <a:lnTo>
                    <a:pt x="2025001" y="19037"/>
                  </a:lnTo>
                  <a:lnTo>
                    <a:pt x="2026910" y="22210"/>
                  </a:lnTo>
                  <a:lnTo>
                    <a:pt x="2028819" y="26334"/>
                  </a:lnTo>
                  <a:lnTo>
                    <a:pt x="2030091" y="29824"/>
                  </a:lnTo>
                  <a:lnTo>
                    <a:pt x="2031364" y="33949"/>
                  </a:lnTo>
                  <a:lnTo>
                    <a:pt x="2031682" y="37757"/>
                  </a:lnTo>
                  <a:lnTo>
                    <a:pt x="2032000" y="41881"/>
                  </a:lnTo>
                  <a:lnTo>
                    <a:pt x="2031682" y="46006"/>
                  </a:lnTo>
                  <a:lnTo>
                    <a:pt x="2031046" y="49813"/>
                  </a:lnTo>
                  <a:lnTo>
                    <a:pt x="2030091" y="53938"/>
                  </a:lnTo>
                  <a:lnTo>
                    <a:pt x="2028819" y="57745"/>
                  </a:lnTo>
                  <a:lnTo>
                    <a:pt x="2026910" y="61553"/>
                  </a:lnTo>
                  <a:lnTo>
                    <a:pt x="2025001" y="65043"/>
                  </a:lnTo>
                  <a:lnTo>
                    <a:pt x="2022456" y="68533"/>
                  </a:lnTo>
                  <a:lnTo>
                    <a:pt x="2019592" y="71706"/>
                  </a:lnTo>
                  <a:lnTo>
                    <a:pt x="1637177" y="453081"/>
                  </a:lnTo>
                  <a:lnTo>
                    <a:pt x="1633995" y="455937"/>
                  </a:lnTo>
                  <a:lnTo>
                    <a:pt x="1630814" y="458158"/>
                  </a:lnTo>
                  <a:lnTo>
                    <a:pt x="1626996" y="460379"/>
                  </a:lnTo>
                  <a:lnTo>
                    <a:pt x="1623496" y="462283"/>
                  </a:lnTo>
                  <a:lnTo>
                    <a:pt x="1619360" y="463552"/>
                  </a:lnTo>
                  <a:lnTo>
                    <a:pt x="1615224" y="464186"/>
                  </a:lnTo>
                  <a:lnTo>
                    <a:pt x="1611407" y="465138"/>
                  </a:lnTo>
                  <a:lnTo>
                    <a:pt x="1607271" y="465138"/>
                  </a:lnTo>
                  <a:lnTo>
                    <a:pt x="1603135" y="465138"/>
                  </a:lnTo>
                  <a:lnTo>
                    <a:pt x="1599317" y="464186"/>
                  </a:lnTo>
                  <a:lnTo>
                    <a:pt x="1595181" y="463552"/>
                  </a:lnTo>
                  <a:lnTo>
                    <a:pt x="1591681" y="462283"/>
                  </a:lnTo>
                  <a:lnTo>
                    <a:pt x="1587864" y="460379"/>
                  </a:lnTo>
                  <a:lnTo>
                    <a:pt x="1584364" y="458158"/>
                  </a:lnTo>
                  <a:lnTo>
                    <a:pt x="1580864" y="455937"/>
                  </a:lnTo>
                  <a:lnTo>
                    <a:pt x="1577683" y="453081"/>
                  </a:lnTo>
                  <a:lnTo>
                    <a:pt x="1574819" y="449591"/>
                  </a:lnTo>
                  <a:lnTo>
                    <a:pt x="1572274" y="446418"/>
                  </a:lnTo>
                  <a:lnTo>
                    <a:pt x="1570047" y="442928"/>
                  </a:lnTo>
                  <a:lnTo>
                    <a:pt x="1568138" y="439121"/>
                  </a:lnTo>
                  <a:lnTo>
                    <a:pt x="1567184" y="435314"/>
                  </a:lnTo>
                  <a:lnTo>
                    <a:pt x="1565911" y="431189"/>
                  </a:lnTo>
                  <a:lnTo>
                    <a:pt x="1565275" y="427381"/>
                  </a:lnTo>
                  <a:lnTo>
                    <a:pt x="1565275" y="423257"/>
                  </a:lnTo>
                  <a:lnTo>
                    <a:pt x="1565275" y="419132"/>
                  </a:lnTo>
                  <a:lnTo>
                    <a:pt x="1565911" y="415007"/>
                  </a:lnTo>
                  <a:lnTo>
                    <a:pt x="1567184" y="411517"/>
                  </a:lnTo>
                  <a:lnTo>
                    <a:pt x="1568138" y="407393"/>
                  </a:lnTo>
                  <a:lnTo>
                    <a:pt x="1570047" y="403902"/>
                  </a:lnTo>
                  <a:lnTo>
                    <a:pt x="1572274" y="400095"/>
                  </a:lnTo>
                  <a:lnTo>
                    <a:pt x="1574819" y="396922"/>
                  </a:lnTo>
                  <a:lnTo>
                    <a:pt x="1577683" y="393749"/>
                  </a:lnTo>
                  <a:lnTo>
                    <a:pt x="1960098" y="12374"/>
                  </a:lnTo>
                  <a:lnTo>
                    <a:pt x="1962962" y="9518"/>
                  </a:lnTo>
                  <a:lnTo>
                    <a:pt x="1966779" y="6980"/>
                  </a:lnTo>
                  <a:lnTo>
                    <a:pt x="1970279" y="4759"/>
                  </a:lnTo>
                  <a:lnTo>
                    <a:pt x="1974097" y="2855"/>
                  </a:lnTo>
                  <a:lnTo>
                    <a:pt x="1977596" y="1903"/>
                  </a:lnTo>
                  <a:lnTo>
                    <a:pt x="1981732" y="634"/>
                  </a:lnTo>
                  <a:lnTo>
                    <a:pt x="198555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C8CA1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</a:endParaRPr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8005929" y="3807753"/>
            <a:ext cx="458433" cy="413329"/>
            <a:chOff x="6623914" y="2138335"/>
            <a:chExt cx="428348" cy="386204"/>
          </a:xfrm>
          <a:solidFill>
            <a:schemeClr val="bg1"/>
          </a:solidFill>
        </p:grpSpPr>
        <p:sp>
          <p:nvSpPr>
            <p:cNvPr id="86" name="Freeform 5"/>
            <p:cNvSpPr/>
            <p:nvPr/>
          </p:nvSpPr>
          <p:spPr bwMode="auto">
            <a:xfrm>
              <a:off x="6623914" y="2138335"/>
              <a:ext cx="428348" cy="38620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FFAB3F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</a:endParaRPr>
            </a:p>
          </p:txBody>
        </p:sp>
        <p:sp>
          <p:nvSpPr>
            <p:cNvPr id="87" name="Shape"/>
            <p:cNvSpPr/>
            <p:nvPr/>
          </p:nvSpPr>
          <p:spPr bwMode="auto">
            <a:xfrm>
              <a:off x="6715817" y="2193847"/>
              <a:ext cx="230254" cy="221044"/>
            </a:xfrm>
            <a:custGeom>
              <a:avLst/>
              <a:gdLst>
                <a:gd name="T0" fmla="*/ 1618108 w 3816350"/>
                <a:gd name="T1" fmla="*/ 3491708 h 3665538"/>
                <a:gd name="T2" fmla="*/ 3711914 w 3816350"/>
                <a:gd name="T3" fmla="*/ 3515947 h 3665538"/>
                <a:gd name="T4" fmla="*/ 1938033 w 3816350"/>
                <a:gd name="T5" fmla="*/ 3320852 h 3665538"/>
                <a:gd name="T6" fmla="*/ 2466975 w 3816350"/>
                <a:gd name="T7" fmla="*/ 3464378 h 3665538"/>
                <a:gd name="T8" fmla="*/ 1420823 w 3816350"/>
                <a:gd name="T9" fmla="*/ 3514907 h 3665538"/>
                <a:gd name="T10" fmla="*/ 1072366 w 3816350"/>
                <a:gd name="T11" fmla="*/ 3448171 h 3665538"/>
                <a:gd name="T12" fmla="*/ 350995 w 3816350"/>
                <a:gd name="T13" fmla="*/ 3613421 h 3665538"/>
                <a:gd name="T14" fmla="*/ 2826009 w 3816350"/>
                <a:gd name="T15" fmla="*/ 3416327 h 3665538"/>
                <a:gd name="T16" fmla="*/ 3710327 w 3816350"/>
                <a:gd name="T17" fmla="*/ 3553504 h 3665538"/>
                <a:gd name="T18" fmla="*/ 1625482 w 3816350"/>
                <a:gd name="T19" fmla="*/ 3379536 h 3665538"/>
                <a:gd name="T20" fmla="*/ 2426374 w 3816350"/>
                <a:gd name="T21" fmla="*/ 3213000 h 3665538"/>
                <a:gd name="T22" fmla="*/ 771525 w 3816350"/>
                <a:gd name="T23" fmla="*/ 3205163 h 3665538"/>
                <a:gd name="T24" fmla="*/ 1067953 w 3816350"/>
                <a:gd name="T25" fmla="*/ 3277053 h 3665538"/>
                <a:gd name="T26" fmla="*/ 784892 w 3816350"/>
                <a:gd name="T27" fmla="*/ 3451540 h 3665538"/>
                <a:gd name="T28" fmla="*/ 2490788 w 3816350"/>
                <a:gd name="T29" fmla="*/ 3116568 h 3665538"/>
                <a:gd name="T30" fmla="*/ 1449375 w 3816350"/>
                <a:gd name="T31" fmla="*/ 3307847 h 3665538"/>
                <a:gd name="T32" fmla="*/ 2434307 w 3816350"/>
                <a:gd name="T33" fmla="*/ 3163198 h 3665538"/>
                <a:gd name="T34" fmla="*/ 3783974 w 3816350"/>
                <a:gd name="T35" fmla="*/ 3278823 h 3665538"/>
                <a:gd name="T36" fmla="*/ 2635250 w 3816350"/>
                <a:gd name="T37" fmla="*/ 3206432 h 3665538"/>
                <a:gd name="T38" fmla="*/ 3815080 w 3816350"/>
                <a:gd name="T39" fmla="*/ 3040062 h 3665538"/>
                <a:gd name="T40" fmla="*/ 2866956 w 3816350"/>
                <a:gd name="T41" fmla="*/ 3006725 h 3665538"/>
                <a:gd name="T42" fmla="*/ 657993 w 3816350"/>
                <a:gd name="T43" fmla="*/ 3196983 h 3665538"/>
                <a:gd name="T44" fmla="*/ 872062 w 3816350"/>
                <a:gd name="T45" fmla="*/ 3214746 h 3665538"/>
                <a:gd name="T46" fmla="*/ 825374 w 3816350"/>
                <a:gd name="T47" fmla="*/ 2994614 h 3665538"/>
                <a:gd name="T48" fmla="*/ 1190307 w 3816350"/>
                <a:gd name="T49" fmla="*/ 3120223 h 3665538"/>
                <a:gd name="T50" fmla="*/ 273368 w 3816350"/>
                <a:gd name="T51" fmla="*/ 3120223 h 3665538"/>
                <a:gd name="T52" fmla="*/ 1472924 w 3816350"/>
                <a:gd name="T53" fmla="*/ 2958852 h 3665538"/>
                <a:gd name="T54" fmla="*/ 2445690 w 3816350"/>
                <a:gd name="T55" fmla="*/ 3096148 h 3665538"/>
                <a:gd name="T56" fmla="*/ 1403350 w 3816350"/>
                <a:gd name="T57" fmla="*/ 2909186 h 3665538"/>
                <a:gd name="T58" fmla="*/ 3767144 w 3816350"/>
                <a:gd name="T59" fmla="*/ 2880042 h 3665538"/>
                <a:gd name="T60" fmla="*/ 2660954 w 3816350"/>
                <a:gd name="T61" fmla="*/ 3062923 h 3665538"/>
                <a:gd name="T62" fmla="*/ 2077078 w 3816350"/>
                <a:gd name="T63" fmla="*/ 2755988 h 3665538"/>
                <a:gd name="T64" fmla="*/ 2064323 w 3816350"/>
                <a:gd name="T65" fmla="*/ 3023556 h 3665538"/>
                <a:gd name="T66" fmla="*/ 1553136 w 3816350"/>
                <a:gd name="T67" fmla="*/ 2926811 h 3665538"/>
                <a:gd name="T68" fmla="*/ 2489519 w 3816350"/>
                <a:gd name="T69" fmla="*/ 2707310 h 3665538"/>
                <a:gd name="T70" fmla="*/ 1846579 w 3816350"/>
                <a:gd name="T71" fmla="*/ 2621224 h 3665538"/>
                <a:gd name="T72" fmla="*/ 3411957 w 3816350"/>
                <a:gd name="T73" fmla="*/ 2738921 h 3665538"/>
                <a:gd name="T74" fmla="*/ 3080259 w 3816350"/>
                <a:gd name="T75" fmla="*/ 2936880 h 3665538"/>
                <a:gd name="T76" fmla="*/ 1829436 w 3816350"/>
                <a:gd name="T77" fmla="*/ 2582778 h 3665538"/>
                <a:gd name="T78" fmla="*/ 1856740 w 3816350"/>
                <a:gd name="T79" fmla="*/ 2801747 h 3665538"/>
                <a:gd name="T80" fmla="*/ 2088516 w 3816350"/>
                <a:gd name="T81" fmla="*/ 2619751 h 3665538"/>
                <a:gd name="T82" fmla="*/ 2403793 w 3816350"/>
                <a:gd name="T83" fmla="*/ 2645568 h 3665538"/>
                <a:gd name="T84" fmla="*/ 1545273 w 3816350"/>
                <a:gd name="T85" fmla="*/ 2758080 h 3665538"/>
                <a:gd name="T86" fmla="*/ 2737140 w 3816350"/>
                <a:gd name="T87" fmla="*/ 2576196 h 3665538"/>
                <a:gd name="T88" fmla="*/ 3655103 w 3816350"/>
                <a:gd name="T89" fmla="*/ 2636838 h 3665538"/>
                <a:gd name="T90" fmla="*/ 2771738 w 3816350"/>
                <a:gd name="T91" fmla="*/ 2448243 h 3665538"/>
                <a:gd name="T92" fmla="*/ 2989478 w 3816350"/>
                <a:gd name="T93" fmla="*/ 2307907 h 3665538"/>
                <a:gd name="T94" fmla="*/ 2867591 w 3816350"/>
                <a:gd name="T95" fmla="*/ 2234247 h 3665538"/>
                <a:gd name="T96" fmla="*/ 3696043 w 3816350"/>
                <a:gd name="T97" fmla="*/ 2367598 h 3665538"/>
                <a:gd name="T98" fmla="*/ 3314856 w 3816350"/>
                <a:gd name="T99" fmla="*/ 1892183 h 3665538"/>
                <a:gd name="T100" fmla="*/ 2974884 w 3816350"/>
                <a:gd name="T101" fmla="*/ 2068371 h 3665538"/>
                <a:gd name="T102" fmla="*/ 3799844 w 3816350"/>
                <a:gd name="T103" fmla="*/ 2062969 h 3665538"/>
                <a:gd name="T104" fmla="*/ 2637789 w 3816350"/>
                <a:gd name="T105" fmla="*/ 2027696 h 3665538"/>
                <a:gd name="T106" fmla="*/ 3189458 w 3816350"/>
                <a:gd name="T107" fmla="*/ 1697313 h 3665538"/>
                <a:gd name="T108" fmla="*/ 3015840 w 3816350"/>
                <a:gd name="T109" fmla="*/ 1948969 h 3665538"/>
                <a:gd name="T110" fmla="*/ 3354189 w 3816350"/>
                <a:gd name="T111" fmla="*/ 1860541 h 3665538"/>
                <a:gd name="T112" fmla="*/ 3468771 w 3816350"/>
                <a:gd name="T113" fmla="*/ 1695411 h 3665538"/>
                <a:gd name="T114" fmla="*/ 3173905 w 3816350"/>
                <a:gd name="T115" fmla="*/ 2035495 h 3665538"/>
                <a:gd name="T116" fmla="*/ 3074241 w 3816350"/>
                <a:gd name="T117" fmla="*/ 1681466 h 3665538"/>
                <a:gd name="T118" fmla="*/ 3386120 w 3816350"/>
                <a:gd name="T119" fmla="*/ 1131189 h 3665538"/>
                <a:gd name="T120" fmla="*/ 254975 w 3816350"/>
                <a:gd name="T121" fmla="*/ 2785759 h 3665538"/>
                <a:gd name="T122" fmla="*/ 1131353 w 3816350"/>
                <a:gd name="T123" fmla="*/ 1377803 h 3665538"/>
                <a:gd name="T124" fmla="*/ 2508155 w 3816350"/>
                <a:gd name="T125" fmla="*/ 314537 h 3665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816350" h="3665538">
                  <a:moveTo>
                    <a:pt x="1892592" y="3532067"/>
                  </a:moveTo>
                  <a:lnTo>
                    <a:pt x="1892592" y="3635348"/>
                  </a:lnTo>
                  <a:lnTo>
                    <a:pt x="1913877" y="3636302"/>
                  </a:lnTo>
                  <a:lnTo>
                    <a:pt x="1935480" y="3636302"/>
                  </a:lnTo>
                  <a:lnTo>
                    <a:pt x="1965343" y="3635666"/>
                  </a:lnTo>
                  <a:lnTo>
                    <a:pt x="1965343" y="3532385"/>
                  </a:lnTo>
                  <a:lnTo>
                    <a:pt x="1935480" y="3532703"/>
                  </a:lnTo>
                  <a:lnTo>
                    <a:pt x="1913877" y="3532703"/>
                  </a:lnTo>
                  <a:lnTo>
                    <a:pt x="1892592" y="3532067"/>
                  </a:lnTo>
                  <a:close/>
                  <a:moveTo>
                    <a:pt x="665284" y="3532067"/>
                  </a:moveTo>
                  <a:lnTo>
                    <a:pt x="665284" y="3635348"/>
                  </a:lnTo>
                  <a:lnTo>
                    <a:pt x="686575" y="3636302"/>
                  </a:lnTo>
                  <a:lnTo>
                    <a:pt x="708185" y="3636302"/>
                  </a:lnTo>
                  <a:lnTo>
                    <a:pt x="738374" y="3635666"/>
                  </a:lnTo>
                  <a:lnTo>
                    <a:pt x="738374" y="3532385"/>
                  </a:lnTo>
                  <a:lnTo>
                    <a:pt x="708185" y="3532703"/>
                  </a:lnTo>
                  <a:lnTo>
                    <a:pt x="686575" y="3532703"/>
                  </a:lnTo>
                  <a:lnTo>
                    <a:pt x="665284" y="3532067"/>
                  </a:lnTo>
                  <a:close/>
                  <a:moveTo>
                    <a:pt x="1746773" y="3519356"/>
                  </a:moveTo>
                  <a:lnTo>
                    <a:pt x="1746773" y="3623272"/>
                  </a:lnTo>
                  <a:lnTo>
                    <a:pt x="1764563" y="3625497"/>
                  </a:lnTo>
                  <a:lnTo>
                    <a:pt x="1782671" y="3628039"/>
                  </a:lnTo>
                  <a:lnTo>
                    <a:pt x="1800780" y="3629628"/>
                  </a:lnTo>
                  <a:lnTo>
                    <a:pt x="1819841" y="3631535"/>
                  </a:lnTo>
                  <a:lnTo>
                    <a:pt x="1819841" y="3527618"/>
                  </a:lnTo>
                  <a:lnTo>
                    <a:pt x="1800780" y="3526029"/>
                  </a:lnTo>
                  <a:lnTo>
                    <a:pt x="1782671" y="3524123"/>
                  </a:lnTo>
                  <a:lnTo>
                    <a:pt x="1764563" y="3521580"/>
                  </a:lnTo>
                  <a:lnTo>
                    <a:pt x="1746773" y="3519356"/>
                  </a:lnTo>
                  <a:close/>
                  <a:moveTo>
                    <a:pt x="519421" y="3519356"/>
                  </a:moveTo>
                  <a:lnTo>
                    <a:pt x="519421" y="3623272"/>
                  </a:lnTo>
                  <a:lnTo>
                    <a:pt x="537217" y="3625497"/>
                  </a:lnTo>
                  <a:lnTo>
                    <a:pt x="555330" y="3628039"/>
                  </a:lnTo>
                  <a:lnTo>
                    <a:pt x="573762" y="3629946"/>
                  </a:lnTo>
                  <a:lnTo>
                    <a:pt x="592511" y="3631535"/>
                  </a:lnTo>
                  <a:lnTo>
                    <a:pt x="592511" y="3527618"/>
                  </a:lnTo>
                  <a:lnTo>
                    <a:pt x="573762" y="3526029"/>
                  </a:lnTo>
                  <a:lnTo>
                    <a:pt x="555330" y="3524123"/>
                  </a:lnTo>
                  <a:lnTo>
                    <a:pt x="537217" y="3521580"/>
                  </a:lnTo>
                  <a:lnTo>
                    <a:pt x="519421" y="3519356"/>
                  </a:lnTo>
                  <a:close/>
                  <a:moveTo>
                    <a:pt x="3151360" y="3517220"/>
                  </a:moveTo>
                  <a:lnTo>
                    <a:pt x="3151360" y="3632118"/>
                  </a:lnTo>
                  <a:lnTo>
                    <a:pt x="3174848" y="3632755"/>
                  </a:lnTo>
                  <a:lnTo>
                    <a:pt x="3198972" y="3633073"/>
                  </a:lnTo>
                  <a:lnTo>
                    <a:pt x="3231983" y="3632755"/>
                  </a:lnTo>
                  <a:lnTo>
                    <a:pt x="3231983" y="3517539"/>
                  </a:lnTo>
                  <a:lnTo>
                    <a:pt x="3198972" y="3517857"/>
                  </a:lnTo>
                  <a:lnTo>
                    <a:pt x="3174848" y="3517539"/>
                  </a:lnTo>
                  <a:lnTo>
                    <a:pt x="3151360" y="3517220"/>
                  </a:lnTo>
                  <a:close/>
                  <a:moveTo>
                    <a:pt x="2989478" y="3502580"/>
                  </a:moveTo>
                  <a:lnTo>
                    <a:pt x="2989478" y="3618432"/>
                  </a:lnTo>
                  <a:lnTo>
                    <a:pt x="3009158" y="3620979"/>
                  </a:lnTo>
                  <a:lnTo>
                    <a:pt x="3029472" y="3623525"/>
                  </a:lnTo>
                  <a:lnTo>
                    <a:pt x="3049469" y="3625753"/>
                  </a:lnTo>
                  <a:lnTo>
                    <a:pt x="3070419" y="3627344"/>
                  </a:lnTo>
                  <a:lnTo>
                    <a:pt x="3070419" y="3512446"/>
                  </a:lnTo>
                  <a:lnTo>
                    <a:pt x="3049469" y="3510537"/>
                  </a:lnTo>
                  <a:lnTo>
                    <a:pt x="3029472" y="3507990"/>
                  </a:lnTo>
                  <a:lnTo>
                    <a:pt x="3009158" y="3505763"/>
                  </a:lnTo>
                  <a:lnTo>
                    <a:pt x="2989478" y="3502580"/>
                  </a:lnTo>
                  <a:close/>
                  <a:moveTo>
                    <a:pt x="1600953" y="3486306"/>
                  </a:moveTo>
                  <a:lnTo>
                    <a:pt x="1600953" y="3591494"/>
                  </a:lnTo>
                  <a:lnTo>
                    <a:pt x="1618744" y="3596578"/>
                  </a:lnTo>
                  <a:lnTo>
                    <a:pt x="1636217" y="3601345"/>
                  </a:lnTo>
                  <a:lnTo>
                    <a:pt x="1654960" y="3606112"/>
                  </a:lnTo>
                  <a:lnTo>
                    <a:pt x="1673704" y="3610243"/>
                  </a:lnTo>
                  <a:lnTo>
                    <a:pt x="1673704" y="3506009"/>
                  </a:lnTo>
                  <a:lnTo>
                    <a:pt x="1654960" y="3501242"/>
                  </a:lnTo>
                  <a:lnTo>
                    <a:pt x="1636217" y="3496475"/>
                  </a:lnTo>
                  <a:lnTo>
                    <a:pt x="1618108" y="3491708"/>
                  </a:lnTo>
                  <a:lnTo>
                    <a:pt x="1600953" y="3486306"/>
                  </a:lnTo>
                  <a:close/>
                  <a:moveTo>
                    <a:pt x="373875" y="3486306"/>
                  </a:moveTo>
                  <a:lnTo>
                    <a:pt x="373875" y="3591494"/>
                  </a:lnTo>
                  <a:lnTo>
                    <a:pt x="391353" y="3596578"/>
                  </a:lnTo>
                  <a:lnTo>
                    <a:pt x="409149" y="3601345"/>
                  </a:lnTo>
                  <a:lnTo>
                    <a:pt x="427581" y="3606112"/>
                  </a:lnTo>
                  <a:lnTo>
                    <a:pt x="446648" y="3610243"/>
                  </a:lnTo>
                  <a:lnTo>
                    <a:pt x="446648" y="3506009"/>
                  </a:lnTo>
                  <a:lnTo>
                    <a:pt x="427581" y="3501242"/>
                  </a:lnTo>
                  <a:lnTo>
                    <a:pt x="409149" y="3496475"/>
                  </a:lnTo>
                  <a:lnTo>
                    <a:pt x="390718" y="3491708"/>
                  </a:lnTo>
                  <a:lnTo>
                    <a:pt x="373875" y="3486306"/>
                  </a:lnTo>
                  <a:close/>
                  <a:moveTo>
                    <a:pt x="2827597" y="3465978"/>
                  </a:moveTo>
                  <a:lnTo>
                    <a:pt x="2827597" y="3583104"/>
                  </a:lnTo>
                  <a:lnTo>
                    <a:pt x="2846959" y="3589151"/>
                  </a:lnTo>
                  <a:lnTo>
                    <a:pt x="2866956" y="3594243"/>
                  </a:lnTo>
                  <a:lnTo>
                    <a:pt x="2887588" y="3599336"/>
                  </a:lnTo>
                  <a:lnTo>
                    <a:pt x="2908220" y="3604110"/>
                  </a:lnTo>
                  <a:lnTo>
                    <a:pt x="2908220" y="3487939"/>
                  </a:lnTo>
                  <a:lnTo>
                    <a:pt x="2887588" y="3482847"/>
                  </a:lnTo>
                  <a:lnTo>
                    <a:pt x="2866956" y="3477436"/>
                  </a:lnTo>
                  <a:lnTo>
                    <a:pt x="2846959" y="3472025"/>
                  </a:lnTo>
                  <a:lnTo>
                    <a:pt x="2827597" y="3465978"/>
                  </a:lnTo>
                  <a:close/>
                  <a:moveTo>
                    <a:pt x="2402802" y="3447218"/>
                  </a:moveTo>
                  <a:lnTo>
                    <a:pt x="2397719" y="3450714"/>
                  </a:lnTo>
                  <a:lnTo>
                    <a:pt x="2391365" y="3453891"/>
                  </a:lnTo>
                  <a:lnTo>
                    <a:pt x="2383740" y="3457387"/>
                  </a:lnTo>
                  <a:lnTo>
                    <a:pt x="2376433" y="3460565"/>
                  </a:lnTo>
                  <a:lnTo>
                    <a:pt x="2347841" y="3472005"/>
                  </a:lnTo>
                  <a:lnTo>
                    <a:pt x="2347841" y="3562893"/>
                  </a:lnTo>
                  <a:lnTo>
                    <a:pt x="2355784" y="3558761"/>
                  </a:lnTo>
                  <a:lnTo>
                    <a:pt x="2363408" y="3554630"/>
                  </a:lnTo>
                  <a:lnTo>
                    <a:pt x="2371033" y="3550181"/>
                  </a:lnTo>
                  <a:lnTo>
                    <a:pt x="2378340" y="3545414"/>
                  </a:lnTo>
                  <a:lnTo>
                    <a:pt x="2385329" y="3540648"/>
                  </a:lnTo>
                  <a:lnTo>
                    <a:pt x="2391683" y="3535881"/>
                  </a:lnTo>
                  <a:lnTo>
                    <a:pt x="2397719" y="3531114"/>
                  </a:lnTo>
                  <a:lnTo>
                    <a:pt x="2402802" y="3526983"/>
                  </a:lnTo>
                  <a:lnTo>
                    <a:pt x="2402802" y="3447218"/>
                  </a:lnTo>
                  <a:close/>
                  <a:moveTo>
                    <a:pt x="1175646" y="3447218"/>
                  </a:moveTo>
                  <a:lnTo>
                    <a:pt x="1170561" y="3450714"/>
                  </a:lnTo>
                  <a:lnTo>
                    <a:pt x="1164205" y="3453891"/>
                  </a:lnTo>
                  <a:lnTo>
                    <a:pt x="1156578" y="3457387"/>
                  </a:lnTo>
                  <a:lnTo>
                    <a:pt x="1149269" y="3460565"/>
                  </a:lnTo>
                  <a:lnTo>
                    <a:pt x="1120669" y="3472005"/>
                  </a:lnTo>
                  <a:lnTo>
                    <a:pt x="1120669" y="3562893"/>
                  </a:lnTo>
                  <a:lnTo>
                    <a:pt x="1128613" y="3558761"/>
                  </a:lnTo>
                  <a:lnTo>
                    <a:pt x="1136240" y="3554630"/>
                  </a:lnTo>
                  <a:lnTo>
                    <a:pt x="1144185" y="3550181"/>
                  </a:lnTo>
                  <a:lnTo>
                    <a:pt x="1151176" y="3545414"/>
                  </a:lnTo>
                  <a:lnTo>
                    <a:pt x="1158167" y="3540648"/>
                  </a:lnTo>
                  <a:lnTo>
                    <a:pt x="1164523" y="3535881"/>
                  </a:lnTo>
                  <a:lnTo>
                    <a:pt x="1170561" y="3531114"/>
                  </a:lnTo>
                  <a:lnTo>
                    <a:pt x="1175646" y="3526347"/>
                  </a:lnTo>
                  <a:lnTo>
                    <a:pt x="1175646" y="3447218"/>
                  </a:lnTo>
                  <a:close/>
                  <a:moveTo>
                    <a:pt x="3717945" y="3422692"/>
                  </a:moveTo>
                  <a:lnTo>
                    <a:pt x="3711914" y="3426193"/>
                  </a:lnTo>
                  <a:lnTo>
                    <a:pt x="3704931" y="3430013"/>
                  </a:lnTo>
                  <a:lnTo>
                    <a:pt x="3696678" y="3433832"/>
                  </a:lnTo>
                  <a:lnTo>
                    <a:pt x="3688425" y="3437651"/>
                  </a:lnTo>
                  <a:lnTo>
                    <a:pt x="3671285" y="3444335"/>
                  </a:lnTo>
                  <a:lnTo>
                    <a:pt x="3656684" y="3450064"/>
                  </a:lnTo>
                  <a:lnTo>
                    <a:pt x="3656684" y="3551276"/>
                  </a:lnTo>
                  <a:lnTo>
                    <a:pt x="3665254" y="3546820"/>
                  </a:lnTo>
                  <a:lnTo>
                    <a:pt x="3674142" y="3542046"/>
                  </a:lnTo>
                  <a:lnTo>
                    <a:pt x="3682394" y="3537272"/>
                  </a:lnTo>
                  <a:lnTo>
                    <a:pt x="3690647" y="3532179"/>
                  </a:lnTo>
                  <a:lnTo>
                    <a:pt x="3698582" y="3526769"/>
                  </a:lnTo>
                  <a:lnTo>
                    <a:pt x="3705566" y="3521358"/>
                  </a:lnTo>
                  <a:lnTo>
                    <a:pt x="3711914" y="3515947"/>
                  </a:lnTo>
                  <a:lnTo>
                    <a:pt x="3717945" y="3510855"/>
                  </a:lnTo>
                  <a:lnTo>
                    <a:pt x="3717945" y="3422692"/>
                  </a:lnTo>
                  <a:close/>
                  <a:moveTo>
                    <a:pt x="1455133" y="3410672"/>
                  </a:moveTo>
                  <a:lnTo>
                    <a:pt x="1455133" y="3516813"/>
                  </a:lnTo>
                  <a:lnTo>
                    <a:pt x="1457675" y="3519674"/>
                  </a:lnTo>
                  <a:lnTo>
                    <a:pt x="1460216" y="3522534"/>
                  </a:lnTo>
                  <a:lnTo>
                    <a:pt x="1466888" y="3528572"/>
                  </a:lnTo>
                  <a:lnTo>
                    <a:pt x="1475466" y="3534610"/>
                  </a:lnTo>
                  <a:lnTo>
                    <a:pt x="1484679" y="3540965"/>
                  </a:lnTo>
                  <a:lnTo>
                    <a:pt x="1495162" y="3547639"/>
                  </a:lnTo>
                  <a:lnTo>
                    <a:pt x="1505964" y="3553677"/>
                  </a:lnTo>
                  <a:lnTo>
                    <a:pt x="1517083" y="3559715"/>
                  </a:lnTo>
                  <a:lnTo>
                    <a:pt x="1528202" y="3564799"/>
                  </a:lnTo>
                  <a:lnTo>
                    <a:pt x="1528202" y="3457387"/>
                  </a:lnTo>
                  <a:lnTo>
                    <a:pt x="1517083" y="3452302"/>
                  </a:lnTo>
                  <a:lnTo>
                    <a:pt x="1506917" y="3446582"/>
                  </a:lnTo>
                  <a:lnTo>
                    <a:pt x="1497068" y="3441180"/>
                  </a:lnTo>
                  <a:lnTo>
                    <a:pt x="1487538" y="3435142"/>
                  </a:lnTo>
                  <a:lnTo>
                    <a:pt x="1478960" y="3429422"/>
                  </a:lnTo>
                  <a:lnTo>
                    <a:pt x="1470700" y="3423384"/>
                  </a:lnTo>
                  <a:lnTo>
                    <a:pt x="1462758" y="3417028"/>
                  </a:lnTo>
                  <a:lnTo>
                    <a:pt x="1455133" y="3410672"/>
                  </a:lnTo>
                  <a:close/>
                  <a:moveTo>
                    <a:pt x="227694" y="3410672"/>
                  </a:moveTo>
                  <a:lnTo>
                    <a:pt x="227694" y="3516813"/>
                  </a:lnTo>
                  <a:lnTo>
                    <a:pt x="230237" y="3519674"/>
                  </a:lnTo>
                  <a:lnTo>
                    <a:pt x="233097" y="3522534"/>
                  </a:lnTo>
                  <a:lnTo>
                    <a:pt x="239770" y="3528572"/>
                  </a:lnTo>
                  <a:lnTo>
                    <a:pt x="248033" y="3534610"/>
                  </a:lnTo>
                  <a:lnTo>
                    <a:pt x="257566" y="3540965"/>
                  </a:lnTo>
                  <a:lnTo>
                    <a:pt x="267735" y="3547639"/>
                  </a:lnTo>
                  <a:lnTo>
                    <a:pt x="278858" y="3553677"/>
                  </a:lnTo>
                  <a:lnTo>
                    <a:pt x="289662" y="3559715"/>
                  </a:lnTo>
                  <a:lnTo>
                    <a:pt x="300785" y="3564799"/>
                  </a:lnTo>
                  <a:lnTo>
                    <a:pt x="300785" y="3457387"/>
                  </a:lnTo>
                  <a:lnTo>
                    <a:pt x="289662" y="3452302"/>
                  </a:lnTo>
                  <a:lnTo>
                    <a:pt x="279493" y="3446582"/>
                  </a:lnTo>
                  <a:lnTo>
                    <a:pt x="269642" y="3441180"/>
                  </a:lnTo>
                  <a:lnTo>
                    <a:pt x="260108" y="3435142"/>
                  </a:lnTo>
                  <a:lnTo>
                    <a:pt x="251528" y="3429422"/>
                  </a:lnTo>
                  <a:lnTo>
                    <a:pt x="243266" y="3423384"/>
                  </a:lnTo>
                  <a:lnTo>
                    <a:pt x="235321" y="3417028"/>
                  </a:lnTo>
                  <a:lnTo>
                    <a:pt x="227694" y="3410672"/>
                  </a:lnTo>
                  <a:close/>
                  <a:moveTo>
                    <a:pt x="2665715" y="3381953"/>
                  </a:moveTo>
                  <a:lnTo>
                    <a:pt x="2665715" y="3500670"/>
                  </a:lnTo>
                  <a:lnTo>
                    <a:pt x="2668254" y="3503216"/>
                  </a:lnTo>
                  <a:lnTo>
                    <a:pt x="2671429" y="3506399"/>
                  </a:lnTo>
                  <a:lnTo>
                    <a:pt x="2678729" y="3512765"/>
                  </a:lnTo>
                  <a:lnTo>
                    <a:pt x="2687934" y="3519767"/>
                  </a:lnTo>
                  <a:lnTo>
                    <a:pt x="2698726" y="3527087"/>
                  </a:lnTo>
                  <a:lnTo>
                    <a:pt x="2710153" y="3534089"/>
                  </a:lnTo>
                  <a:lnTo>
                    <a:pt x="2722215" y="3541409"/>
                  </a:lnTo>
                  <a:lnTo>
                    <a:pt x="2734594" y="3547457"/>
                  </a:lnTo>
                  <a:lnTo>
                    <a:pt x="2746656" y="3553504"/>
                  </a:lnTo>
                  <a:lnTo>
                    <a:pt x="2746656" y="3434150"/>
                  </a:lnTo>
                  <a:lnTo>
                    <a:pt x="2734594" y="3428103"/>
                  </a:lnTo>
                  <a:lnTo>
                    <a:pt x="2723167" y="3422374"/>
                  </a:lnTo>
                  <a:lnTo>
                    <a:pt x="2712058" y="3416009"/>
                  </a:lnTo>
                  <a:lnTo>
                    <a:pt x="2701583" y="3409325"/>
                  </a:lnTo>
                  <a:lnTo>
                    <a:pt x="2691743" y="3402959"/>
                  </a:lnTo>
                  <a:lnTo>
                    <a:pt x="2682538" y="3396276"/>
                  </a:lnTo>
                  <a:lnTo>
                    <a:pt x="2673650" y="3388955"/>
                  </a:lnTo>
                  <a:lnTo>
                    <a:pt x="2665715" y="3381953"/>
                  </a:lnTo>
                  <a:close/>
                  <a:moveTo>
                    <a:pt x="1916773" y="3320218"/>
                  </a:moveTo>
                  <a:lnTo>
                    <a:pt x="1916773" y="3423312"/>
                  </a:lnTo>
                  <a:lnTo>
                    <a:pt x="1938033" y="3423629"/>
                  </a:lnTo>
                  <a:lnTo>
                    <a:pt x="1959928" y="3424263"/>
                  </a:lnTo>
                  <a:lnTo>
                    <a:pt x="1989755" y="3423629"/>
                  </a:lnTo>
                  <a:lnTo>
                    <a:pt x="1989755" y="3320535"/>
                  </a:lnTo>
                  <a:lnTo>
                    <a:pt x="1959293" y="3320852"/>
                  </a:lnTo>
                  <a:lnTo>
                    <a:pt x="1938033" y="3320852"/>
                  </a:lnTo>
                  <a:lnTo>
                    <a:pt x="1916773" y="3320218"/>
                  </a:lnTo>
                  <a:close/>
                  <a:moveTo>
                    <a:pt x="1404938" y="3314700"/>
                  </a:moveTo>
                  <a:lnTo>
                    <a:pt x="1408115" y="3320420"/>
                  </a:lnTo>
                  <a:lnTo>
                    <a:pt x="1411928" y="3325505"/>
                  </a:lnTo>
                  <a:lnTo>
                    <a:pt x="1415740" y="3330590"/>
                  </a:lnTo>
                  <a:lnTo>
                    <a:pt x="1419552" y="3335992"/>
                  </a:lnTo>
                  <a:lnTo>
                    <a:pt x="1424000" y="3340759"/>
                  </a:lnTo>
                  <a:lnTo>
                    <a:pt x="1428447" y="3346161"/>
                  </a:lnTo>
                  <a:lnTo>
                    <a:pt x="1438296" y="3356013"/>
                  </a:lnTo>
                  <a:lnTo>
                    <a:pt x="1448780" y="3365229"/>
                  </a:lnTo>
                  <a:lnTo>
                    <a:pt x="1460852" y="3374444"/>
                  </a:lnTo>
                  <a:lnTo>
                    <a:pt x="1472924" y="3383025"/>
                  </a:lnTo>
                  <a:lnTo>
                    <a:pt x="1486267" y="3391287"/>
                  </a:lnTo>
                  <a:lnTo>
                    <a:pt x="1500563" y="3399550"/>
                  </a:lnTo>
                  <a:lnTo>
                    <a:pt x="1515494" y="3407494"/>
                  </a:lnTo>
                  <a:lnTo>
                    <a:pt x="1531061" y="3415121"/>
                  </a:lnTo>
                  <a:lnTo>
                    <a:pt x="1547263" y="3422113"/>
                  </a:lnTo>
                  <a:lnTo>
                    <a:pt x="1564101" y="3428786"/>
                  </a:lnTo>
                  <a:lnTo>
                    <a:pt x="1581574" y="3435142"/>
                  </a:lnTo>
                  <a:lnTo>
                    <a:pt x="1599682" y="3441498"/>
                  </a:lnTo>
                  <a:lnTo>
                    <a:pt x="1618108" y="3447218"/>
                  </a:lnTo>
                  <a:lnTo>
                    <a:pt x="1637170" y="3452620"/>
                  </a:lnTo>
                  <a:lnTo>
                    <a:pt x="1656866" y="3457705"/>
                  </a:lnTo>
                  <a:lnTo>
                    <a:pt x="1676881" y="3462472"/>
                  </a:lnTo>
                  <a:lnTo>
                    <a:pt x="1697213" y="3466921"/>
                  </a:lnTo>
                  <a:lnTo>
                    <a:pt x="1718180" y="3471052"/>
                  </a:lnTo>
                  <a:lnTo>
                    <a:pt x="1738830" y="3474865"/>
                  </a:lnTo>
                  <a:lnTo>
                    <a:pt x="1760116" y="3478361"/>
                  </a:lnTo>
                  <a:lnTo>
                    <a:pt x="1782036" y="3480903"/>
                  </a:lnTo>
                  <a:lnTo>
                    <a:pt x="1803639" y="3483763"/>
                  </a:lnTo>
                  <a:lnTo>
                    <a:pt x="1825877" y="3486306"/>
                  </a:lnTo>
                  <a:lnTo>
                    <a:pt x="1847798" y="3488213"/>
                  </a:lnTo>
                  <a:lnTo>
                    <a:pt x="1870036" y="3489801"/>
                  </a:lnTo>
                  <a:lnTo>
                    <a:pt x="1891957" y="3490755"/>
                  </a:lnTo>
                  <a:lnTo>
                    <a:pt x="1914513" y="3492026"/>
                  </a:lnTo>
                  <a:lnTo>
                    <a:pt x="1936751" y="3492344"/>
                  </a:lnTo>
                  <a:lnTo>
                    <a:pt x="1959307" y="3492979"/>
                  </a:lnTo>
                  <a:lnTo>
                    <a:pt x="1978051" y="3492344"/>
                  </a:lnTo>
                  <a:lnTo>
                    <a:pt x="1996794" y="3492026"/>
                  </a:lnTo>
                  <a:lnTo>
                    <a:pt x="2015538" y="3491708"/>
                  </a:lnTo>
                  <a:lnTo>
                    <a:pt x="2034599" y="3490437"/>
                  </a:lnTo>
                  <a:lnTo>
                    <a:pt x="2053025" y="3489801"/>
                  </a:lnTo>
                  <a:lnTo>
                    <a:pt x="2071769" y="3488213"/>
                  </a:lnTo>
                  <a:lnTo>
                    <a:pt x="2090513" y="3486624"/>
                  </a:lnTo>
                  <a:lnTo>
                    <a:pt x="2108621" y="3484717"/>
                  </a:lnTo>
                  <a:lnTo>
                    <a:pt x="2127365" y="3482492"/>
                  </a:lnTo>
                  <a:lnTo>
                    <a:pt x="2145473" y="3480268"/>
                  </a:lnTo>
                  <a:lnTo>
                    <a:pt x="2163581" y="3477408"/>
                  </a:lnTo>
                  <a:lnTo>
                    <a:pt x="2181372" y="3474865"/>
                  </a:lnTo>
                  <a:lnTo>
                    <a:pt x="2199163" y="3471688"/>
                  </a:lnTo>
                  <a:lnTo>
                    <a:pt x="2216318" y="3468510"/>
                  </a:lnTo>
                  <a:lnTo>
                    <a:pt x="2233473" y="3464696"/>
                  </a:lnTo>
                  <a:lnTo>
                    <a:pt x="2250311" y="3460883"/>
                  </a:lnTo>
                  <a:lnTo>
                    <a:pt x="2266830" y="3457069"/>
                  </a:lnTo>
                  <a:lnTo>
                    <a:pt x="2283668" y="3452620"/>
                  </a:lnTo>
                  <a:lnTo>
                    <a:pt x="2299235" y="3448171"/>
                  </a:lnTo>
                  <a:lnTo>
                    <a:pt x="2315119" y="3443404"/>
                  </a:lnTo>
                  <a:lnTo>
                    <a:pt x="2330051" y="3438320"/>
                  </a:lnTo>
                  <a:lnTo>
                    <a:pt x="2344982" y="3432917"/>
                  </a:lnTo>
                  <a:lnTo>
                    <a:pt x="2359278" y="3427833"/>
                  </a:lnTo>
                  <a:lnTo>
                    <a:pt x="2373574" y="3421795"/>
                  </a:lnTo>
                  <a:lnTo>
                    <a:pt x="2386917" y="3415757"/>
                  </a:lnTo>
                  <a:lnTo>
                    <a:pt x="2399942" y="3409719"/>
                  </a:lnTo>
                  <a:lnTo>
                    <a:pt x="2412650" y="3403363"/>
                  </a:lnTo>
                  <a:lnTo>
                    <a:pt x="2424722" y="3396690"/>
                  </a:lnTo>
                  <a:lnTo>
                    <a:pt x="2436159" y="3389380"/>
                  </a:lnTo>
                  <a:lnTo>
                    <a:pt x="2446961" y="3382389"/>
                  </a:lnTo>
                  <a:lnTo>
                    <a:pt x="2457444" y="3375080"/>
                  </a:lnTo>
                  <a:lnTo>
                    <a:pt x="2466975" y="3367453"/>
                  </a:lnTo>
                  <a:lnTo>
                    <a:pt x="2466975" y="3464378"/>
                  </a:lnTo>
                  <a:lnTo>
                    <a:pt x="2466657" y="3464696"/>
                  </a:lnTo>
                  <a:lnTo>
                    <a:pt x="2466340" y="3472641"/>
                  </a:lnTo>
                  <a:lnTo>
                    <a:pt x="2466022" y="3477408"/>
                  </a:lnTo>
                  <a:lnTo>
                    <a:pt x="2464751" y="3482492"/>
                  </a:lnTo>
                  <a:lnTo>
                    <a:pt x="2463480" y="3487895"/>
                  </a:lnTo>
                  <a:lnTo>
                    <a:pt x="2461892" y="3492344"/>
                  </a:lnTo>
                  <a:lnTo>
                    <a:pt x="2459986" y="3497111"/>
                  </a:lnTo>
                  <a:lnTo>
                    <a:pt x="2457444" y="3501877"/>
                  </a:lnTo>
                  <a:lnTo>
                    <a:pt x="2455220" y="3506962"/>
                  </a:lnTo>
                  <a:lnTo>
                    <a:pt x="2452361" y="3511729"/>
                  </a:lnTo>
                  <a:lnTo>
                    <a:pt x="2449184" y="3516178"/>
                  </a:lnTo>
                  <a:lnTo>
                    <a:pt x="2445690" y="3520945"/>
                  </a:lnTo>
                  <a:lnTo>
                    <a:pt x="2441878" y="3525712"/>
                  </a:lnTo>
                  <a:lnTo>
                    <a:pt x="2437748" y="3529843"/>
                  </a:lnTo>
                  <a:lnTo>
                    <a:pt x="2429170" y="3539059"/>
                  </a:lnTo>
                  <a:lnTo>
                    <a:pt x="2419322" y="3547639"/>
                  </a:lnTo>
                  <a:lnTo>
                    <a:pt x="2408202" y="3556537"/>
                  </a:lnTo>
                  <a:lnTo>
                    <a:pt x="2396130" y="3564799"/>
                  </a:lnTo>
                  <a:lnTo>
                    <a:pt x="2383423" y="3572744"/>
                  </a:lnTo>
                  <a:lnTo>
                    <a:pt x="2369127" y="3580689"/>
                  </a:lnTo>
                  <a:lnTo>
                    <a:pt x="2354195" y="3587998"/>
                  </a:lnTo>
                  <a:lnTo>
                    <a:pt x="2338311" y="3595625"/>
                  </a:lnTo>
                  <a:lnTo>
                    <a:pt x="2321791" y="3602298"/>
                  </a:lnTo>
                  <a:lnTo>
                    <a:pt x="2304636" y="3608972"/>
                  </a:lnTo>
                  <a:lnTo>
                    <a:pt x="2285892" y="3615328"/>
                  </a:lnTo>
                  <a:lnTo>
                    <a:pt x="2266830" y="3621683"/>
                  </a:lnTo>
                  <a:lnTo>
                    <a:pt x="2247134" y="3627086"/>
                  </a:lnTo>
                  <a:lnTo>
                    <a:pt x="2226802" y="3632806"/>
                  </a:lnTo>
                  <a:lnTo>
                    <a:pt x="2205516" y="3637255"/>
                  </a:lnTo>
                  <a:lnTo>
                    <a:pt x="2183278" y="3642022"/>
                  </a:lnTo>
                  <a:lnTo>
                    <a:pt x="2160722" y="3646471"/>
                  </a:lnTo>
                  <a:lnTo>
                    <a:pt x="2137848" y="3649967"/>
                  </a:lnTo>
                  <a:lnTo>
                    <a:pt x="2114340" y="3653462"/>
                  </a:lnTo>
                  <a:lnTo>
                    <a:pt x="2089877" y="3656640"/>
                  </a:lnTo>
                  <a:lnTo>
                    <a:pt x="2065415" y="3659182"/>
                  </a:lnTo>
                  <a:lnTo>
                    <a:pt x="2040000" y="3661407"/>
                  </a:lnTo>
                  <a:lnTo>
                    <a:pt x="2014267" y="3662996"/>
                  </a:lnTo>
                  <a:lnTo>
                    <a:pt x="1988217" y="3664267"/>
                  </a:lnTo>
                  <a:lnTo>
                    <a:pt x="1962166" y="3664903"/>
                  </a:lnTo>
                  <a:lnTo>
                    <a:pt x="1935480" y="3665538"/>
                  </a:lnTo>
                  <a:lnTo>
                    <a:pt x="1908159" y="3664903"/>
                  </a:lnTo>
                  <a:lnTo>
                    <a:pt x="1881155" y="3664267"/>
                  </a:lnTo>
                  <a:lnTo>
                    <a:pt x="1854469" y="3662996"/>
                  </a:lnTo>
                  <a:lnTo>
                    <a:pt x="1828419" y="3661089"/>
                  </a:lnTo>
                  <a:lnTo>
                    <a:pt x="1803004" y="3659182"/>
                  </a:lnTo>
                  <a:lnTo>
                    <a:pt x="1777588" y="3656322"/>
                  </a:lnTo>
                  <a:lnTo>
                    <a:pt x="1752809" y="3653145"/>
                  </a:lnTo>
                  <a:lnTo>
                    <a:pt x="1728664" y="3649649"/>
                  </a:lnTo>
                  <a:lnTo>
                    <a:pt x="1705155" y="3645835"/>
                  </a:lnTo>
                  <a:lnTo>
                    <a:pt x="1682282" y="3641069"/>
                  </a:lnTo>
                  <a:lnTo>
                    <a:pt x="1660043" y="3636302"/>
                  </a:lnTo>
                  <a:lnTo>
                    <a:pt x="1638440" y="3631217"/>
                  </a:lnTo>
                  <a:lnTo>
                    <a:pt x="1617791" y="3625497"/>
                  </a:lnTo>
                  <a:lnTo>
                    <a:pt x="1597776" y="3619777"/>
                  </a:lnTo>
                  <a:lnTo>
                    <a:pt x="1578397" y="3613421"/>
                  </a:lnTo>
                  <a:lnTo>
                    <a:pt x="1559653" y="3606747"/>
                  </a:lnTo>
                  <a:lnTo>
                    <a:pt x="1542498" y="3599438"/>
                  </a:lnTo>
                  <a:lnTo>
                    <a:pt x="1525343" y="3592447"/>
                  </a:lnTo>
                  <a:lnTo>
                    <a:pt x="1509776" y="3584820"/>
                  </a:lnTo>
                  <a:lnTo>
                    <a:pt x="1495162" y="3576875"/>
                  </a:lnTo>
                  <a:lnTo>
                    <a:pt x="1481184" y="3568613"/>
                  </a:lnTo>
                  <a:lnTo>
                    <a:pt x="1468159" y="3560350"/>
                  </a:lnTo>
                  <a:lnTo>
                    <a:pt x="1456404" y="3551770"/>
                  </a:lnTo>
                  <a:lnTo>
                    <a:pt x="1445603" y="3542554"/>
                  </a:lnTo>
                  <a:lnTo>
                    <a:pt x="1440837" y="3538423"/>
                  </a:lnTo>
                  <a:lnTo>
                    <a:pt x="1436390" y="3533656"/>
                  </a:lnTo>
                  <a:lnTo>
                    <a:pt x="1431942" y="3529207"/>
                  </a:lnTo>
                  <a:lnTo>
                    <a:pt x="1428130" y="3524440"/>
                  </a:lnTo>
                  <a:lnTo>
                    <a:pt x="1424318" y="3519674"/>
                  </a:lnTo>
                  <a:lnTo>
                    <a:pt x="1420823" y="3514907"/>
                  </a:lnTo>
                  <a:lnTo>
                    <a:pt x="1417646" y="3510140"/>
                  </a:lnTo>
                  <a:lnTo>
                    <a:pt x="1415105" y="3505055"/>
                  </a:lnTo>
                  <a:lnTo>
                    <a:pt x="1412563" y="3500288"/>
                  </a:lnTo>
                  <a:lnTo>
                    <a:pt x="1410339" y="3495204"/>
                  </a:lnTo>
                  <a:lnTo>
                    <a:pt x="1408115" y="3490437"/>
                  </a:lnTo>
                  <a:lnTo>
                    <a:pt x="1407162" y="3485352"/>
                  </a:lnTo>
                  <a:lnTo>
                    <a:pt x="1405892" y="3480268"/>
                  </a:lnTo>
                  <a:lnTo>
                    <a:pt x="1404621" y="3475183"/>
                  </a:lnTo>
                  <a:lnTo>
                    <a:pt x="1404303" y="3470099"/>
                  </a:lnTo>
                  <a:lnTo>
                    <a:pt x="1404303" y="3464696"/>
                  </a:lnTo>
                  <a:lnTo>
                    <a:pt x="1403350" y="3464696"/>
                  </a:lnTo>
                  <a:lnTo>
                    <a:pt x="1403350" y="3333132"/>
                  </a:lnTo>
                  <a:lnTo>
                    <a:pt x="1403350" y="3329318"/>
                  </a:lnTo>
                  <a:lnTo>
                    <a:pt x="1403985" y="3322327"/>
                  </a:lnTo>
                  <a:lnTo>
                    <a:pt x="1404938" y="3314700"/>
                  </a:lnTo>
                  <a:close/>
                  <a:moveTo>
                    <a:pt x="177802" y="3314700"/>
                  </a:moveTo>
                  <a:lnTo>
                    <a:pt x="180980" y="3320420"/>
                  </a:lnTo>
                  <a:lnTo>
                    <a:pt x="184476" y="3325505"/>
                  </a:lnTo>
                  <a:lnTo>
                    <a:pt x="188289" y="3330590"/>
                  </a:lnTo>
                  <a:lnTo>
                    <a:pt x="192420" y="3335992"/>
                  </a:lnTo>
                  <a:lnTo>
                    <a:pt x="196551" y="3340759"/>
                  </a:lnTo>
                  <a:lnTo>
                    <a:pt x="201000" y="3346161"/>
                  </a:lnTo>
                  <a:lnTo>
                    <a:pt x="210852" y="3356013"/>
                  </a:lnTo>
                  <a:lnTo>
                    <a:pt x="221656" y="3365229"/>
                  </a:lnTo>
                  <a:lnTo>
                    <a:pt x="233414" y="3374444"/>
                  </a:lnTo>
                  <a:lnTo>
                    <a:pt x="245490" y="3383025"/>
                  </a:lnTo>
                  <a:lnTo>
                    <a:pt x="259155" y="3391287"/>
                  </a:lnTo>
                  <a:lnTo>
                    <a:pt x="273138" y="3399550"/>
                  </a:lnTo>
                  <a:lnTo>
                    <a:pt x="288073" y="3407494"/>
                  </a:lnTo>
                  <a:lnTo>
                    <a:pt x="303645" y="3415121"/>
                  </a:lnTo>
                  <a:lnTo>
                    <a:pt x="319852" y="3422113"/>
                  </a:lnTo>
                  <a:lnTo>
                    <a:pt x="336694" y="3428786"/>
                  </a:lnTo>
                  <a:lnTo>
                    <a:pt x="354173" y="3435142"/>
                  </a:lnTo>
                  <a:lnTo>
                    <a:pt x="372286" y="3441498"/>
                  </a:lnTo>
                  <a:lnTo>
                    <a:pt x="390718" y="3447218"/>
                  </a:lnTo>
                  <a:lnTo>
                    <a:pt x="409785" y="3452620"/>
                  </a:lnTo>
                  <a:lnTo>
                    <a:pt x="429488" y="3457705"/>
                  </a:lnTo>
                  <a:lnTo>
                    <a:pt x="449826" y="3462472"/>
                  </a:lnTo>
                  <a:lnTo>
                    <a:pt x="469846" y="3466921"/>
                  </a:lnTo>
                  <a:lnTo>
                    <a:pt x="490820" y="3471052"/>
                  </a:lnTo>
                  <a:lnTo>
                    <a:pt x="511794" y="3474865"/>
                  </a:lnTo>
                  <a:lnTo>
                    <a:pt x="533085" y="3478361"/>
                  </a:lnTo>
                  <a:lnTo>
                    <a:pt x="554695" y="3480903"/>
                  </a:lnTo>
                  <a:lnTo>
                    <a:pt x="576304" y="3483763"/>
                  </a:lnTo>
                  <a:lnTo>
                    <a:pt x="598549" y="3486306"/>
                  </a:lnTo>
                  <a:lnTo>
                    <a:pt x="620476" y="3488213"/>
                  </a:lnTo>
                  <a:lnTo>
                    <a:pt x="642721" y="3489801"/>
                  </a:lnTo>
                  <a:lnTo>
                    <a:pt x="664966" y="3490755"/>
                  </a:lnTo>
                  <a:lnTo>
                    <a:pt x="687211" y="3492026"/>
                  </a:lnTo>
                  <a:lnTo>
                    <a:pt x="709456" y="3492344"/>
                  </a:lnTo>
                  <a:lnTo>
                    <a:pt x="732018" y="3492344"/>
                  </a:lnTo>
                  <a:lnTo>
                    <a:pt x="750768" y="3492344"/>
                  </a:lnTo>
                  <a:lnTo>
                    <a:pt x="769517" y="3492026"/>
                  </a:lnTo>
                  <a:lnTo>
                    <a:pt x="788266" y="3491708"/>
                  </a:lnTo>
                  <a:lnTo>
                    <a:pt x="807333" y="3490437"/>
                  </a:lnTo>
                  <a:lnTo>
                    <a:pt x="825765" y="3489801"/>
                  </a:lnTo>
                  <a:lnTo>
                    <a:pt x="844832" y="3488213"/>
                  </a:lnTo>
                  <a:lnTo>
                    <a:pt x="863263" y="3486624"/>
                  </a:lnTo>
                  <a:lnTo>
                    <a:pt x="881695" y="3484717"/>
                  </a:lnTo>
                  <a:lnTo>
                    <a:pt x="900126" y="3482492"/>
                  </a:lnTo>
                  <a:lnTo>
                    <a:pt x="918240" y="3480268"/>
                  </a:lnTo>
                  <a:lnTo>
                    <a:pt x="936354" y="3477408"/>
                  </a:lnTo>
                  <a:lnTo>
                    <a:pt x="954150" y="3474865"/>
                  </a:lnTo>
                  <a:lnTo>
                    <a:pt x="971946" y="3471688"/>
                  </a:lnTo>
                  <a:lnTo>
                    <a:pt x="989424" y="3468510"/>
                  </a:lnTo>
                  <a:lnTo>
                    <a:pt x="1006266" y="3464696"/>
                  </a:lnTo>
                  <a:lnTo>
                    <a:pt x="1023109" y="3460883"/>
                  </a:lnTo>
                  <a:lnTo>
                    <a:pt x="1039952" y="3457069"/>
                  </a:lnTo>
                  <a:lnTo>
                    <a:pt x="1056476" y="3452620"/>
                  </a:lnTo>
                  <a:lnTo>
                    <a:pt x="1072366" y="3448171"/>
                  </a:lnTo>
                  <a:lnTo>
                    <a:pt x="1087937" y="3443087"/>
                  </a:lnTo>
                  <a:lnTo>
                    <a:pt x="1102873" y="3438320"/>
                  </a:lnTo>
                  <a:lnTo>
                    <a:pt x="1118126" y="3432917"/>
                  </a:lnTo>
                  <a:lnTo>
                    <a:pt x="1132109" y="3427833"/>
                  </a:lnTo>
                  <a:lnTo>
                    <a:pt x="1146409" y="3421795"/>
                  </a:lnTo>
                  <a:lnTo>
                    <a:pt x="1159756" y="3415757"/>
                  </a:lnTo>
                  <a:lnTo>
                    <a:pt x="1172785" y="3409719"/>
                  </a:lnTo>
                  <a:lnTo>
                    <a:pt x="1185497" y="3403363"/>
                  </a:lnTo>
                  <a:lnTo>
                    <a:pt x="1197890" y="3396690"/>
                  </a:lnTo>
                  <a:lnTo>
                    <a:pt x="1209331" y="3389380"/>
                  </a:lnTo>
                  <a:lnTo>
                    <a:pt x="1219818" y="3382389"/>
                  </a:lnTo>
                  <a:lnTo>
                    <a:pt x="1230622" y="3375080"/>
                  </a:lnTo>
                  <a:lnTo>
                    <a:pt x="1239838" y="3367453"/>
                  </a:lnTo>
                  <a:lnTo>
                    <a:pt x="1239838" y="3464378"/>
                  </a:lnTo>
                  <a:lnTo>
                    <a:pt x="1239838" y="3464696"/>
                  </a:lnTo>
                  <a:lnTo>
                    <a:pt x="1239520" y="3468827"/>
                  </a:lnTo>
                  <a:lnTo>
                    <a:pt x="1239202" y="3472641"/>
                  </a:lnTo>
                  <a:lnTo>
                    <a:pt x="1238885" y="3477408"/>
                  </a:lnTo>
                  <a:lnTo>
                    <a:pt x="1237614" y="3482492"/>
                  </a:lnTo>
                  <a:lnTo>
                    <a:pt x="1236342" y="3487895"/>
                  </a:lnTo>
                  <a:lnTo>
                    <a:pt x="1234754" y="3492344"/>
                  </a:lnTo>
                  <a:lnTo>
                    <a:pt x="1232847" y="3497111"/>
                  </a:lnTo>
                  <a:lnTo>
                    <a:pt x="1230622" y="3501877"/>
                  </a:lnTo>
                  <a:lnTo>
                    <a:pt x="1228080" y="3506962"/>
                  </a:lnTo>
                  <a:lnTo>
                    <a:pt x="1225538" y="3511729"/>
                  </a:lnTo>
                  <a:lnTo>
                    <a:pt x="1222360" y="3516178"/>
                  </a:lnTo>
                  <a:lnTo>
                    <a:pt x="1218546" y="3520945"/>
                  </a:lnTo>
                  <a:lnTo>
                    <a:pt x="1214733" y="3525712"/>
                  </a:lnTo>
                  <a:lnTo>
                    <a:pt x="1210920" y="3529843"/>
                  </a:lnTo>
                  <a:lnTo>
                    <a:pt x="1202022" y="3539059"/>
                  </a:lnTo>
                  <a:lnTo>
                    <a:pt x="1192170" y="3547639"/>
                  </a:lnTo>
                  <a:lnTo>
                    <a:pt x="1181048" y="3556537"/>
                  </a:lnTo>
                  <a:lnTo>
                    <a:pt x="1169290" y="3564799"/>
                  </a:lnTo>
                  <a:lnTo>
                    <a:pt x="1156261" y="3572744"/>
                  </a:lnTo>
                  <a:lnTo>
                    <a:pt x="1141960" y="3580689"/>
                  </a:lnTo>
                  <a:lnTo>
                    <a:pt x="1127024" y="3587998"/>
                  </a:lnTo>
                  <a:lnTo>
                    <a:pt x="1111453" y="3595625"/>
                  </a:lnTo>
                  <a:lnTo>
                    <a:pt x="1094610" y="3602298"/>
                  </a:lnTo>
                  <a:lnTo>
                    <a:pt x="1077450" y="3608972"/>
                  </a:lnTo>
                  <a:lnTo>
                    <a:pt x="1058701" y="3615328"/>
                  </a:lnTo>
                  <a:lnTo>
                    <a:pt x="1039952" y="3621683"/>
                  </a:lnTo>
                  <a:lnTo>
                    <a:pt x="1020249" y="3627086"/>
                  </a:lnTo>
                  <a:lnTo>
                    <a:pt x="999593" y="3632806"/>
                  </a:lnTo>
                  <a:lnTo>
                    <a:pt x="978301" y="3637255"/>
                  </a:lnTo>
                  <a:lnTo>
                    <a:pt x="956056" y="3642022"/>
                  </a:lnTo>
                  <a:lnTo>
                    <a:pt x="933494" y="3646471"/>
                  </a:lnTo>
                  <a:lnTo>
                    <a:pt x="910613" y="3649967"/>
                  </a:lnTo>
                  <a:lnTo>
                    <a:pt x="887097" y="3653462"/>
                  </a:lnTo>
                  <a:lnTo>
                    <a:pt x="862946" y="3656640"/>
                  </a:lnTo>
                  <a:lnTo>
                    <a:pt x="838158" y="3659182"/>
                  </a:lnTo>
                  <a:lnTo>
                    <a:pt x="812736" y="3661407"/>
                  </a:lnTo>
                  <a:lnTo>
                    <a:pt x="787313" y="3662996"/>
                  </a:lnTo>
                  <a:lnTo>
                    <a:pt x="761572" y="3664267"/>
                  </a:lnTo>
                  <a:lnTo>
                    <a:pt x="735196" y="3664903"/>
                  </a:lnTo>
                  <a:lnTo>
                    <a:pt x="708185" y="3665538"/>
                  </a:lnTo>
                  <a:lnTo>
                    <a:pt x="680855" y="3664903"/>
                  </a:lnTo>
                  <a:lnTo>
                    <a:pt x="654161" y="3664267"/>
                  </a:lnTo>
                  <a:lnTo>
                    <a:pt x="627467" y="3662996"/>
                  </a:lnTo>
                  <a:lnTo>
                    <a:pt x="601409" y="3661089"/>
                  </a:lnTo>
                  <a:lnTo>
                    <a:pt x="575668" y="3659182"/>
                  </a:lnTo>
                  <a:lnTo>
                    <a:pt x="550246" y="3656322"/>
                  </a:lnTo>
                  <a:lnTo>
                    <a:pt x="525458" y="3653145"/>
                  </a:lnTo>
                  <a:lnTo>
                    <a:pt x="501307" y="3649649"/>
                  </a:lnTo>
                  <a:lnTo>
                    <a:pt x="478109" y="3645835"/>
                  </a:lnTo>
                  <a:lnTo>
                    <a:pt x="455228" y="3641069"/>
                  </a:lnTo>
                  <a:lnTo>
                    <a:pt x="432665" y="3636302"/>
                  </a:lnTo>
                  <a:lnTo>
                    <a:pt x="411374" y="3631217"/>
                  </a:lnTo>
                  <a:lnTo>
                    <a:pt x="390400" y="3625497"/>
                  </a:lnTo>
                  <a:lnTo>
                    <a:pt x="370380" y="3619777"/>
                  </a:lnTo>
                  <a:lnTo>
                    <a:pt x="350995" y="3613421"/>
                  </a:lnTo>
                  <a:lnTo>
                    <a:pt x="332563" y="3606747"/>
                  </a:lnTo>
                  <a:lnTo>
                    <a:pt x="315085" y="3599438"/>
                  </a:lnTo>
                  <a:lnTo>
                    <a:pt x="297925" y="3592447"/>
                  </a:lnTo>
                  <a:lnTo>
                    <a:pt x="282353" y="3584820"/>
                  </a:lnTo>
                  <a:lnTo>
                    <a:pt x="267735" y="3576875"/>
                  </a:lnTo>
                  <a:lnTo>
                    <a:pt x="253753" y="3568613"/>
                  </a:lnTo>
                  <a:lnTo>
                    <a:pt x="240724" y="3560350"/>
                  </a:lnTo>
                  <a:lnTo>
                    <a:pt x="229283" y="3551770"/>
                  </a:lnTo>
                  <a:lnTo>
                    <a:pt x="218796" y="3542872"/>
                  </a:lnTo>
                  <a:lnTo>
                    <a:pt x="213712" y="3538423"/>
                  </a:lnTo>
                  <a:lnTo>
                    <a:pt x="208945" y="3533656"/>
                  </a:lnTo>
                  <a:lnTo>
                    <a:pt x="204814" y="3529207"/>
                  </a:lnTo>
                  <a:lnTo>
                    <a:pt x="200683" y="3524440"/>
                  </a:lnTo>
                  <a:lnTo>
                    <a:pt x="196869" y="3519674"/>
                  </a:lnTo>
                  <a:lnTo>
                    <a:pt x="193374" y="3514907"/>
                  </a:lnTo>
                  <a:lnTo>
                    <a:pt x="190196" y="3510140"/>
                  </a:lnTo>
                  <a:lnTo>
                    <a:pt x="187653" y="3505055"/>
                  </a:lnTo>
                  <a:lnTo>
                    <a:pt x="185111" y="3500288"/>
                  </a:lnTo>
                  <a:lnTo>
                    <a:pt x="182887" y="3495204"/>
                  </a:lnTo>
                  <a:lnTo>
                    <a:pt x="181298" y="3490437"/>
                  </a:lnTo>
                  <a:lnTo>
                    <a:pt x="179709" y="3485352"/>
                  </a:lnTo>
                  <a:lnTo>
                    <a:pt x="178438" y="3480268"/>
                  </a:lnTo>
                  <a:lnTo>
                    <a:pt x="177802" y="3475183"/>
                  </a:lnTo>
                  <a:lnTo>
                    <a:pt x="176849" y="3470099"/>
                  </a:lnTo>
                  <a:lnTo>
                    <a:pt x="176849" y="3464696"/>
                  </a:lnTo>
                  <a:lnTo>
                    <a:pt x="176531" y="3464696"/>
                  </a:lnTo>
                  <a:lnTo>
                    <a:pt x="176531" y="3333132"/>
                  </a:lnTo>
                  <a:lnTo>
                    <a:pt x="176213" y="3329318"/>
                  </a:lnTo>
                  <a:lnTo>
                    <a:pt x="176531" y="3322327"/>
                  </a:lnTo>
                  <a:lnTo>
                    <a:pt x="177802" y="3314700"/>
                  </a:lnTo>
                  <a:close/>
                  <a:moveTo>
                    <a:pt x="1771445" y="3307529"/>
                  </a:moveTo>
                  <a:lnTo>
                    <a:pt x="1771445" y="3411258"/>
                  </a:lnTo>
                  <a:lnTo>
                    <a:pt x="1789215" y="3413478"/>
                  </a:lnTo>
                  <a:lnTo>
                    <a:pt x="1807301" y="3415698"/>
                  </a:lnTo>
                  <a:lnTo>
                    <a:pt x="1825388" y="3417285"/>
                  </a:lnTo>
                  <a:lnTo>
                    <a:pt x="1843792" y="3419505"/>
                  </a:lnTo>
                  <a:lnTo>
                    <a:pt x="1843792" y="3315777"/>
                  </a:lnTo>
                  <a:lnTo>
                    <a:pt x="1825388" y="3314191"/>
                  </a:lnTo>
                  <a:lnTo>
                    <a:pt x="1807301" y="3312287"/>
                  </a:lnTo>
                  <a:lnTo>
                    <a:pt x="1789215" y="3309750"/>
                  </a:lnTo>
                  <a:lnTo>
                    <a:pt x="1771445" y="3307529"/>
                  </a:lnTo>
                  <a:close/>
                  <a:moveTo>
                    <a:pt x="3178346" y="3281045"/>
                  </a:moveTo>
                  <a:lnTo>
                    <a:pt x="3178346" y="3395980"/>
                  </a:lnTo>
                  <a:lnTo>
                    <a:pt x="3201835" y="3396298"/>
                  </a:lnTo>
                  <a:lnTo>
                    <a:pt x="3225959" y="3396615"/>
                  </a:lnTo>
                  <a:lnTo>
                    <a:pt x="3258970" y="3396298"/>
                  </a:lnTo>
                  <a:lnTo>
                    <a:pt x="3258970" y="3281363"/>
                  </a:lnTo>
                  <a:lnTo>
                    <a:pt x="3225641" y="3281680"/>
                  </a:lnTo>
                  <a:lnTo>
                    <a:pt x="3201835" y="3281363"/>
                  </a:lnTo>
                  <a:lnTo>
                    <a:pt x="3178346" y="3281045"/>
                  </a:lnTo>
                  <a:close/>
                  <a:moveTo>
                    <a:pt x="2609850" y="3275012"/>
                  </a:moveTo>
                  <a:lnTo>
                    <a:pt x="2613342" y="3281059"/>
                  </a:lnTo>
                  <a:lnTo>
                    <a:pt x="2617468" y="3287107"/>
                  </a:lnTo>
                  <a:lnTo>
                    <a:pt x="2621594" y="3292836"/>
                  </a:lnTo>
                  <a:lnTo>
                    <a:pt x="2626038" y="3298883"/>
                  </a:lnTo>
                  <a:lnTo>
                    <a:pt x="2631117" y="3304294"/>
                  </a:lnTo>
                  <a:lnTo>
                    <a:pt x="2635878" y="3310023"/>
                  </a:lnTo>
                  <a:lnTo>
                    <a:pt x="2641274" y="3315433"/>
                  </a:lnTo>
                  <a:lnTo>
                    <a:pt x="2646988" y="3320844"/>
                  </a:lnTo>
                  <a:lnTo>
                    <a:pt x="2658732" y="3331347"/>
                  </a:lnTo>
                  <a:lnTo>
                    <a:pt x="2671746" y="3341532"/>
                  </a:lnTo>
                  <a:lnTo>
                    <a:pt x="2685712" y="3351080"/>
                  </a:lnTo>
                  <a:lnTo>
                    <a:pt x="2700631" y="3360629"/>
                  </a:lnTo>
                  <a:lnTo>
                    <a:pt x="2715867" y="3369540"/>
                  </a:lnTo>
                  <a:lnTo>
                    <a:pt x="2732372" y="3378452"/>
                  </a:lnTo>
                  <a:lnTo>
                    <a:pt x="2749830" y="3386727"/>
                  </a:lnTo>
                  <a:lnTo>
                    <a:pt x="2767923" y="3394684"/>
                  </a:lnTo>
                  <a:lnTo>
                    <a:pt x="2786650" y="3402004"/>
                  </a:lnTo>
                  <a:lnTo>
                    <a:pt x="2805695" y="3409325"/>
                  </a:lnTo>
                  <a:lnTo>
                    <a:pt x="2826009" y="3416327"/>
                  </a:lnTo>
                  <a:lnTo>
                    <a:pt x="2846959" y="3422692"/>
                  </a:lnTo>
                  <a:lnTo>
                    <a:pt x="2867591" y="3428421"/>
                  </a:lnTo>
                  <a:lnTo>
                    <a:pt x="2889492" y="3434469"/>
                  </a:lnTo>
                  <a:lnTo>
                    <a:pt x="2912029" y="3439561"/>
                  </a:lnTo>
                  <a:lnTo>
                    <a:pt x="2934248" y="3444654"/>
                  </a:lnTo>
                  <a:lnTo>
                    <a:pt x="2957102" y="3449109"/>
                  </a:lnTo>
                  <a:lnTo>
                    <a:pt x="2980908" y="3453565"/>
                  </a:lnTo>
                  <a:lnTo>
                    <a:pt x="3004396" y="3457066"/>
                  </a:lnTo>
                  <a:lnTo>
                    <a:pt x="3028203" y="3460567"/>
                  </a:lnTo>
                  <a:lnTo>
                    <a:pt x="3052644" y="3463432"/>
                  </a:lnTo>
                  <a:lnTo>
                    <a:pt x="3077084" y="3465978"/>
                  </a:lnTo>
                  <a:lnTo>
                    <a:pt x="3101525" y="3468206"/>
                  </a:lnTo>
                  <a:lnTo>
                    <a:pt x="3125966" y="3470116"/>
                  </a:lnTo>
                  <a:lnTo>
                    <a:pt x="3150725" y="3471389"/>
                  </a:lnTo>
                  <a:lnTo>
                    <a:pt x="3175800" y="3472344"/>
                  </a:lnTo>
                  <a:lnTo>
                    <a:pt x="3200559" y="3472980"/>
                  </a:lnTo>
                  <a:lnTo>
                    <a:pt x="3225317" y="3473298"/>
                  </a:lnTo>
                  <a:lnTo>
                    <a:pt x="3246266" y="3473298"/>
                  </a:lnTo>
                  <a:lnTo>
                    <a:pt x="3267216" y="3472344"/>
                  </a:lnTo>
                  <a:lnTo>
                    <a:pt x="3288165" y="3472025"/>
                  </a:lnTo>
                  <a:lnTo>
                    <a:pt x="3308797" y="3470752"/>
                  </a:lnTo>
                  <a:lnTo>
                    <a:pt x="3329429" y="3469797"/>
                  </a:lnTo>
                  <a:lnTo>
                    <a:pt x="3350378" y="3468206"/>
                  </a:lnTo>
                  <a:lnTo>
                    <a:pt x="3371010" y="3466615"/>
                  </a:lnTo>
                  <a:lnTo>
                    <a:pt x="3391325" y="3464068"/>
                  </a:lnTo>
                  <a:lnTo>
                    <a:pt x="3411957" y="3462159"/>
                  </a:lnTo>
                  <a:lnTo>
                    <a:pt x="3431954" y="3459294"/>
                  </a:lnTo>
                  <a:lnTo>
                    <a:pt x="3451951" y="3456748"/>
                  </a:lnTo>
                  <a:lnTo>
                    <a:pt x="3471948" y="3453565"/>
                  </a:lnTo>
                  <a:lnTo>
                    <a:pt x="3491628" y="3450064"/>
                  </a:lnTo>
                  <a:lnTo>
                    <a:pt x="3510990" y="3446245"/>
                  </a:lnTo>
                  <a:lnTo>
                    <a:pt x="3530035" y="3442107"/>
                  </a:lnTo>
                  <a:lnTo>
                    <a:pt x="3548763" y="3437970"/>
                  </a:lnTo>
                  <a:lnTo>
                    <a:pt x="3567173" y="3433196"/>
                  </a:lnTo>
                  <a:lnTo>
                    <a:pt x="3585265" y="3428421"/>
                  </a:lnTo>
                  <a:lnTo>
                    <a:pt x="3603041" y="3423329"/>
                  </a:lnTo>
                  <a:lnTo>
                    <a:pt x="3620498" y="3418237"/>
                  </a:lnTo>
                  <a:lnTo>
                    <a:pt x="3637004" y="3412826"/>
                  </a:lnTo>
                  <a:lnTo>
                    <a:pt x="3653510" y="3406779"/>
                  </a:lnTo>
                  <a:lnTo>
                    <a:pt x="3669698" y="3400731"/>
                  </a:lnTo>
                  <a:lnTo>
                    <a:pt x="3685251" y="3394048"/>
                  </a:lnTo>
                  <a:lnTo>
                    <a:pt x="3700170" y="3387682"/>
                  </a:lnTo>
                  <a:lnTo>
                    <a:pt x="3714770" y="3380680"/>
                  </a:lnTo>
                  <a:lnTo>
                    <a:pt x="3728419" y="3373678"/>
                  </a:lnTo>
                  <a:lnTo>
                    <a:pt x="3741751" y="3366039"/>
                  </a:lnTo>
                  <a:lnTo>
                    <a:pt x="3754765" y="3358719"/>
                  </a:lnTo>
                  <a:lnTo>
                    <a:pt x="3767144" y="3350762"/>
                  </a:lnTo>
                  <a:lnTo>
                    <a:pt x="3778571" y="3342487"/>
                  </a:lnTo>
                  <a:lnTo>
                    <a:pt x="3789363" y="3333575"/>
                  </a:lnTo>
                  <a:lnTo>
                    <a:pt x="3789363" y="3441471"/>
                  </a:lnTo>
                  <a:lnTo>
                    <a:pt x="3788728" y="3442107"/>
                  </a:lnTo>
                  <a:lnTo>
                    <a:pt x="3788411" y="3451019"/>
                  </a:lnTo>
                  <a:lnTo>
                    <a:pt x="3787776" y="3456748"/>
                  </a:lnTo>
                  <a:lnTo>
                    <a:pt x="3786506" y="3462159"/>
                  </a:lnTo>
                  <a:lnTo>
                    <a:pt x="3785237" y="3467569"/>
                  </a:lnTo>
                  <a:lnTo>
                    <a:pt x="3783332" y="3472980"/>
                  </a:lnTo>
                  <a:lnTo>
                    <a:pt x="3781428" y="3478391"/>
                  </a:lnTo>
                  <a:lnTo>
                    <a:pt x="3778571" y="3483801"/>
                  </a:lnTo>
                  <a:lnTo>
                    <a:pt x="3775714" y="3489212"/>
                  </a:lnTo>
                  <a:lnTo>
                    <a:pt x="3772540" y="3494305"/>
                  </a:lnTo>
                  <a:lnTo>
                    <a:pt x="3769048" y="3499715"/>
                  </a:lnTo>
                  <a:lnTo>
                    <a:pt x="3765557" y="3504808"/>
                  </a:lnTo>
                  <a:lnTo>
                    <a:pt x="3761113" y="3509900"/>
                  </a:lnTo>
                  <a:lnTo>
                    <a:pt x="3756987" y="3514674"/>
                  </a:lnTo>
                  <a:lnTo>
                    <a:pt x="3752226" y="3519767"/>
                  </a:lnTo>
                  <a:lnTo>
                    <a:pt x="3747147" y="3525177"/>
                  </a:lnTo>
                  <a:lnTo>
                    <a:pt x="3741433" y="3529633"/>
                  </a:lnTo>
                  <a:lnTo>
                    <a:pt x="3736037" y="3534407"/>
                  </a:lnTo>
                  <a:lnTo>
                    <a:pt x="3723658" y="3543956"/>
                  </a:lnTo>
                  <a:lnTo>
                    <a:pt x="3710327" y="3553504"/>
                  </a:lnTo>
                  <a:lnTo>
                    <a:pt x="3696043" y="3562097"/>
                  </a:lnTo>
                  <a:lnTo>
                    <a:pt x="3680490" y="3571009"/>
                  </a:lnTo>
                  <a:lnTo>
                    <a:pt x="3663667" y="3579603"/>
                  </a:lnTo>
                  <a:lnTo>
                    <a:pt x="3646526" y="3587560"/>
                  </a:lnTo>
                  <a:lnTo>
                    <a:pt x="3627799" y="3595516"/>
                  </a:lnTo>
                  <a:lnTo>
                    <a:pt x="3608754" y="3602837"/>
                  </a:lnTo>
                  <a:lnTo>
                    <a:pt x="3588122" y="3609521"/>
                  </a:lnTo>
                  <a:lnTo>
                    <a:pt x="3566855" y="3616523"/>
                  </a:lnTo>
                  <a:lnTo>
                    <a:pt x="3544636" y="3622570"/>
                  </a:lnTo>
                  <a:lnTo>
                    <a:pt x="3522417" y="3628935"/>
                  </a:lnTo>
                  <a:lnTo>
                    <a:pt x="3498611" y="3634664"/>
                  </a:lnTo>
                  <a:lnTo>
                    <a:pt x="3474170" y="3639757"/>
                  </a:lnTo>
                  <a:lnTo>
                    <a:pt x="3449412" y="3644213"/>
                  </a:lnTo>
                  <a:lnTo>
                    <a:pt x="3423701" y="3648350"/>
                  </a:lnTo>
                  <a:lnTo>
                    <a:pt x="3397356" y="3652488"/>
                  </a:lnTo>
                  <a:lnTo>
                    <a:pt x="3370376" y="3655671"/>
                  </a:lnTo>
                  <a:lnTo>
                    <a:pt x="3343395" y="3658853"/>
                  </a:lnTo>
                  <a:lnTo>
                    <a:pt x="3315146" y="3661081"/>
                  </a:lnTo>
                  <a:lnTo>
                    <a:pt x="3286896" y="3662673"/>
                  </a:lnTo>
                  <a:lnTo>
                    <a:pt x="3258011" y="3664264"/>
                  </a:lnTo>
                  <a:lnTo>
                    <a:pt x="3228491" y="3664901"/>
                  </a:lnTo>
                  <a:lnTo>
                    <a:pt x="3198972" y="3665537"/>
                  </a:lnTo>
                  <a:lnTo>
                    <a:pt x="3168500" y="3664901"/>
                  </a:lnTo>
                  <a:lnTo>
                    <a:pt x="3138663" y="3664264"/>
                  </a:lnTo>
                  <a:lnTo>
                    <a:pt x="3109143" y="3662673"/>
                  </a:lnTo>
                  <a:lnTo>
                    <a:pt x="3080259" y="3660763"/>
                  </a:lnTo>
                  <a:lnTo>
                    <a:pt x="3051374" y="3658217"/>
                  </a:lnTo>
                  <a:lnTo>
                    <a:pt x="3023441" y="3655034"/>
                  </a:lnTo>
                  <a:lnTo>
                    <a:pt x="2996144" y="3651533"/>
                  </a:lnTo>
                  <a:lnTo>
                    <a:pt x="2969481" y="3647714"/>
                  </a:lnTo>
                  <a:lnTo>
                    <a:pt x="2943453" y="3643258"/>
                  </a:lnTo>
                  <a:lnTo>
                    <a:pt x="2917742" y="3638165"/>
                  </a:lnTo>
                  <a:lnTo>
                    <a:pt x="2892984" y="3633073"/>
                  </a:lnTo>
                  <a:lnTo>
                    <a:pt x="2869178" y="3627026"/>
                  </a:lnTo>
                  <a:lnTo>
                    <a:pt x="2846007" y="3620660"/>
                  </a:lnTo>
                  <a:lnTo>
                    <a:pt x="2823470" y="3614295"/>
                  </a:lnTo>
                  <a:lnTo>
                    <a:pt x="2802203" y="3607293"/>
                  </a:lnTo>
                  <a:lnTo>
                    <a:pt x="2781889" y="3599654"/>
                  </a:lnTo>
                  <a:lnTo>
                    <a:pt x="2762527" y="3592334"/>
                  </a:lnTo>
                  <a:lnTo>
                    <a:pt x="2743799" y="3584059"/>
                  </a:lnTo>
                  <a:lnTo>
                    <a:pt x="2726024" y="3575783"/>
                  </a:lnTo>
                  <a:lnTo>
                    <a:pt x="2709518" y="3566872"/>
                  </a:lnTo>
                  <a:lnTo>
                    <a:pt x="2694600" y="3557960"/>
                  </a:lnTo>
                  <a:lnTo>
                    <a:pt x="2679999" y="3548412"/>
                  </a:lnTo>
                  <a:lnTo>
                    <a:pt x="2666985" y="3538863"/>
                  </a:lnTo>
                  <a:lnTo>
                    <a:pt x="2660954" y="3533771"/>
                  </a:lnTo>
                  <a:lnTo>
                    <a:pt x="2655240" y="3528997"/>
                  </a:lnTo>
                  <a:lnTo>
                    <a:pt x="2650162" y="3523904"/>
                  </a:lnTo>
                  <a:lnTo>
                    <a:pt x="2645083" y="3518812"/>
                  </a:lnTo>
                  <a:lnTo>
                    <a:pt x="2639687" y="3513719"/>
                  </a:lnTo>
                  <a:lnTo>
                    <a:pt x="2635561" y="3508309"/>
                  </a:lnTo>
                  <a:lnTo>
                    <a:pt x="2631434" y="3503216"/>
                  </a:lnTo>
                  <a:lnTo>
                    <a:pt x="2627625" y="3497806"/>
                  </a:lnTo>
                  <a:lnTo>
                    <a:pt x="2624134" y="3492713"/>
                  </a:lnTo>
                  <a:lnTo>
                    <a:pt x="2620960" y="3486984"/>
                  </a:lnTo>
                  <a:lnTo>
                    <a:pt x="2618103" y="3481574"/>
                  </a:lnTo>
                  <a:lnTo>
                    <a:pt x="2615881" y="3476163"/>
                  </a:lnTo>
                  <a:lnTo>
                    <a:pt x="2613659" y="3470434"/>
                  </a:lnTo>
                  <a:lnTo>
                    <a:pt x="2612072" y="3465023"/>
                  </a:lnTo>
                  <a:lnTo>
                    <a:pt x="2610485" y="3459294"/>
                  </a:lnTo>
                  <a:lnTo>
                    <a:pt x="2609850" y="3453565"/>
                  </a:lnTo>
                  <a:lnTo>
                    <a:pt x="2609215" y="3447836"/>
                  </a:lnTo>
                  <a:lnTo>
                    <a:pt x="2609215" y="3442107"/>
                  </a:lnTo>
                  <a:lnTo>
                    <a:pt x="2608580" y="3442426"/>
                  </a:lnTo>
                  <a:lnTo>
                    <a:pt x="2608580" y="3295700"/>
                  </a:lnTo>
                  <a:lnTo>
                    <a:pt x="2608263" y="3291881"/>
                  </a:lnTo>
                  <a:lnTo>
                    <a:pt x="2608580" y="3283287"/>
                  </a:lnTo>
                  <a:lnTo>
                    <a:pt x="2609850" y="3275012"/>
                  </a:lnTo>
                  <a:close/>
                  <a:moveTo>
                    <a:pt x="1625482" y="3274222"/>
                  </a:moveTo>
                  <a:lnTo>
                    <a:pt x="1625482" y="3379536"/>
                  </a:lnTo>
                  <a:lnTo>
                    <a:pt x="1642935" y="3384612"/>
                  </a:lnTo>
                  <a:lnTo>
                    <a:pt x="1661021" y="3389370"/>
                  </a:lnTo>
                  <a:lnTo>
                    <a:pt x="1679425" y="3394128"/>
                  </a:lnTo>
                  <a:lnTo>
                    <a:pt x="1698464" y="3398252"/>
                  </a:lnTo>
                  <a:lnTo>
                    <a:pt x="1698464" y="3294206"/>
                  </a:lnTo>
                  <a:lnTo>
                    <a:pt x="1679425" y="3289448"/>
                  </a:lnTo>
                  <a:lnTo>
                    <a:pt x="1661021" y="3284690"/>
                  </a:lnTo>
                  <a:lnTo>
                    <a:pt x="1642935" y="3279932"/>
                  </a:lnTo>
                  <a:lnTo>
                    <a:pt x="1625482" y="3274222"/>
                  </a:lnTo>
                  <a:close/>
                  <a:moveTo>
                    <a:pt x="3016148" y="3266758"/>
                  </a:moveTo>
                  <a:lnTo>
                    <a:pt x="3016148" y="3382010"/>
                  </a:lnTo>
                  <a:lnTo>
                    <a:pt x="3035827" y="3384868"/>
                  </a:lnTo>
                  <a:lnTo>
                    <a:pt x="3056142" y="3387090"/>
                  </a:lnTo>
                  <a:lnTo>
                    <a:pt x="3076456" y="3389630"/>
                  </a:lnTo>
                  <a:lnTo>
                    <a:pt x="3097406" y="3391535"/>
                  </a:lnTo>
                  <a:lnTo>
                    <a:pt x="3097406" y="3276283"/>
                  </a:lnTo>
                  <a:lnTo>
                    <a:pt x="3076456" y="3274378"/>
                  </a:lnTo>
                  <a:lnTo>
                    <a:pt x="3056142" y="3271838"/>
                  </a:lnTo>
                  <a:lnTo>
                    <a:pt x="3035827" y="3269615"/>
                  </a:lnTo>
                  <a:lnTo>
                    <a:pt x="3016148" y="3266758"/>
                  </a:lnTo>
                  <a:close/>
                  <a:moveTo>
                    <a:pt x="2854584" y="3230245"/>
                  </a:moveTo>
                  <a:lnTo>
                    <a:pt x="2854584" y="3347403"/>
                  </a:lnTo>
                  <a:lnTo>
                    <a:pt x="2873946" y="3352800"/>
                  </a:lnTo>
                  <a:lnTo>
                    <a:pt x="2893626" y="3357880"/>
                  </a:lnTo>
                  <a:lnTo>
                    <a:pt x="2914258" y="3362960"/>
                  </a:lnTo>
                  <a:lnTo>
                    <a:pt x="2935524" y="3367723"/>
                  </a:lnTo>
                  <a:lnTo>
                    <a:pt x="2935524" y="3251835"/>
                  </a:lnTo>
                  <a:lnTo>
                    <a:pt x="2914258" y="3246755"/>
                  </a:lnTo>
                  <a:lnTo>
                    <a:pt x="2893626" y="3241675"/>
                  </a:lnTo>
                  <a:lnTo>
                    <a:pt x="2873946" y="3235960"/>
                  </a:lnTo>
                  <a:lnTo>
                    <a:pt x="2854584" y="3230245"/>
                  </a:lnTo>
                  <a:close/>
                  <a:moveTo>
                    <a:pt x="1480154" y="3217441"/>
                  </a:moveTo>
                  <a:lnTo>
                    <a:pt x="1480154" y="3305626"/>
                  </a:lnTo>
                  <a:lnTo>
                    <a:pt x="1482375" y="3307847"/>
                  </a:lnTo>
                  <a:lnTo>
                    <a:pt x="1484914" y="3310701"/>
                  </a:lnTo>
                  <a:lnTo>
                    <a:pt x="1491895" y="3316411"/>
                  </a:lnTo>
                  <a:lnTo>
                    <a:pt x="1500145" y="3322755"/>
                  </a:lnTo>
                  <a:lnTo>
                    <a:pt x="1509664" y="3329100"/>
                  </a:lnTo>
                  <a:lnTo>
                    <a:pt x="1519818" y="3335444"/>
                  </a:lnTo>
                  <a:lnTo>
                    <a:pt x="1530924" y="3341788"/>
                  </a:lnTo>
                  <a:lnTo>
                    <a:pt x="1542030" y="3347498"/>
                  </a:lnTo>
                  <a:lnTo>
                    <a:pt x="1553136" y="3352891"/>
                  </a:lnTo>
                  <a:lnTo>
                    <a:pt x="1553136" y="3255189"/>
                  </a:lnTo>
                  <a:lnTo>
                    <a:pt x="1539174" y="3249797"/>
                  </a:lnTo>
                  <a:lnTo>
                    <a:pt x="1527116" y="3244721"/>
                  </a:lnTo>
                  <a:lnTo>
                    <a:pt x="1516010" y="3239646"/>
                  </a:lnTo>
                  <a:lnTo>
                    <a:pt x="1506174" y="3234888"/>
                  </a:lnTo>
                  <a:lnTo>
                    <a:pt x="1497924" y="3230130"/>
                  </a:lnTo>
                  <a:lnTo>
                    <a:pt x="1490626" y="3226006"/>
                  </a:lnTo>
                  <a:lnTo>
                    <a:pt x="1484914" y="3221565"/>
                  </a:lnTo>
                  <a:lnTo>
                    <a:pt x="1480154" y="3217441"/>
                  </a:lnTo>
                  <a:close/>
                  <a:moveTo>
                    <a:pt x="2426374" y="3213000"/>
                  </a:moveTo>
                  <a:lnTo>
                    <a:pt x="2420662" y="3217124"/>
                  </a:lnTo>
                  <a:lnTo>
                    <a:pt x="2413999" y="3221565"/>
                  </a:lnTo>
                  <a:lnTo>
                    <a:pt x="2406701" y="3226323"/>
                  </a:lnTo>
                  <a:lnTo>
                    <a:pt x="2399720" y="3230130"/>
                  </a:lnTo>
                  <a:lnTo>
                    <a:pt x="2392739" y="3234253"/>
                  </a:lnTo>
                  <a:lnTo>
                    <a:pt x="2385124" y="3237743"/>
                  </a:lnTo>
                  <a:lnTo>
                    <a:pt x="2378460" y="3240915"/>
                  </a:lnTo>
                  <a:lnTo>
                    <a:pt x="2371797" y="3243135"/>
                  </a:lnTo>
                  <a:lnTo>
                    <a:pt x="2371797" y="3350353"/>
                  </a:lnTo>
                  <a:lnTo>
                    <a:pt x="2379729" y="3346864"/>
                  </a:lnTo>
                  <a:lnTo>
                    <a:pt x="2387028" y="3342423"/>
                  </a:lnTo>
                  <a:lnTo>
                    <a:pt x="2394643" y="3338299"/>
                  </a:lnTo>
                  <a:lnTo>
                    <a:pt x="2401941" y="3333541"/>
                  </a:lnTo>
                  <a:lnTo>
                    <a:pt x="2409239" y="3328782"/>
                  </a:lnTo>
                  <a:lnTo>
                    <a:pt x="2415585" y="3324024"/>
                  </a:lnTo>
                  <a:lnTo>
                    <a:pt x="2421297" y="3319266"/>
                  </a:lnTo>
                  <a:lnTo>
                    <a:pt x="2426374" y="3314508"/>
                  </a:lnTo>
                  <a:lnTo>
                    <a:pt x="2426374" y="3213000"/>
                  </a:lnTo>
                  <a:close/>
                  <a:moveTo>
                    <a:pt x="2692385" y="3167062"/>
                  </a:moveTo>
                  <a:lnTo>
                    <a:pt x="2692385" y="3264535"/>
                  </a:lnTo>
                  <a:lnTo>
                    <a:pt x="2695241" y="3267393"/>
                  </a:lnTo>
                  <a:lnTo>
                    <a:pt x="2698098" y="3270250"/>
                  </a:lnTo>
                  <a:lnTo>
                    <a:pt x="2705399" y="3276600"/>
                  </a:lnTo>
                  <a:lnTo>
                    <a:pt x="2714921" y="3283903"/>
                  </a:lnTo>
                  <a:lnTo>
                    <a:pt x="2725078" y="3290888"/>
                  </a:lnTo>
                  <a:lnTo>
                    <a:pt x="2737140" y="3297873"/>
                  </a:lnTo>
                  <a:lnTo>
                    <a:pt x="2748884" y="3305175"/>
                  </a:lnTo>
                  <a:lnTo>
                    <a:pt x="2761581" y="3311525"/>
                  </a:lnTo>
                  <a:lnTo>
                    <a:pt x="2773325" y="3317240"/>
                  </a:lnTo>
                  <a:lnTo>
                    <a:pt x="2773325" y="3208337"/>
                  </a:lnTo>
                  <a:lnTo>
                    <a:pt x="2758407" y="3202940"/>
                  </a:lnTo>
                  <a:lnTo>
                    <a:pt x="2744441" y="3196907"/>
                  </a:lnTo>
                  <a:lnTo>
                    <a:pt x="2732379" y="3191510"/>
                  </a:lnTo>
                  <a:lnTo>
                    <a:pt x="2721269" y="3186430"/>
                  </a:lnTo>
                  <a:lnTo>
                    <a:pt x="2712064" y="3180715"/>
                  </a:lnTo>
                  <a:lnTo>
                    <a:pt x="2704446" y="3176270"/>
                  </a:lnTo>
                  <a:lnTo>
                    <a:pt x="2697781" y="3171507"/>
                  </a:lnTo>
                  <a:lnTo>
                    <a:pt x="2692385" y="3167062"/>
                  </a:lnTo>
                  <a:close/>
                  <a:moveTo>
                    <a:pt x="3744614" y="3161665"/>
                  </a:moveTo>
                  <a:lnTo>
                    <a:pt x="3737949" y="3166745"/>
                  </a:lnTo>
                  <a:lnTo>
                    <a:pt x="3730648" y="3171507"/>
                  </a:lnTo>
                  <a:lnTo>
                    <a:pt x="3722713" y="3176587"/>
                  </a:lnTo>
                  <a:lnTo>
                    <a:pt x="3715095" y="3180715"/>
                  </a:lnTo>
                  <a:lnTo>
                    <a:pt x="3706524" y="3185160"/>
                  </a:lnTo>
                  <a:lnTo>
                    <a:pt x="3698907" y="3189287"/>
                  </a:lnTo>
                  <a:lnTo>
                    <a:pt x="3691289" y="3192780"/>
                  </a:lnTo>
                  <a:lnTo>
                    <a:pt x="3683671" y="3195320"/>
                  </a:lnTo>
                  <a:lnTo>
                    <a:pt x="3683671" y="3315018"/>
                  </a:lnTo>
                  <a:lnTo>
                    <a:pt x="3692558" y="3310573"/>
                  </a:lnTo>
                  <a:lnTo>
                    <a:pt x="3701128" y="3305810"/>
                  </a:lnTo>
                  <a:lnTo>
                    <a:pt x="3709381" y="3301048"/>
                  </a:lnTo>
                  <a:lnTo>
                    <a:pt x="3717634" y="3295968"/>
                  </a:lnTo>
                  <a:lnTo>
                    <a:pt x="3725252" y="3290570"/>
                  </a:lnTo>
                  <a:lnTo>
                    <a:pt x="3732235" y="3285490"/>
                  </a:lnTo>
                  <a:lnTo>
                    <a:pt x="3738901" y="3279775"/>
                  </a:lnTo>
                  <a:lnTo>
                    <a:pt x="3744614" y="3275013"/>
                  </a:lnTo>
                  <a:lnTo>
                    <a:pt x="3744614" y="3161665"/>
                  </a:lnTo>
                  <a:close/>
                  <a:moveTo>
                    <a:pt x="771525" y="3136900"/>
                  </a:moveTo>
                  <a:lnTo>
                    <a:pt x="805634" y="3143476"/>
                  </a:lnTo>
                  <a:lnTo>
                    <a:pt x="812009" y="3145042"/>
                  </a:lnTo>
                  <a:lnTo>
                    <a:pt x="818066" y="3146921"/>
                  </a:lnTo>
                  <a:lnTo>
                    <a:pt x="823167" y="3148486"/>
                  </a:lnTo>
                  <a:lnTo>
                    <a:pt x="827311" y="3150365"/>
                  </a:lnTo>
                  <a:lnTo>
                    <a:pt x="831455" y="3152557"/>
                  </a:lnTo>
                  <a:lnTo>
                    <a:pt x="835280" y="3155062"/>
                  </a:lnTo>
                  <a:lnTo>
                    <a:pt x="842612" y="3160072"/>
                  </a:lnTo>
                  <a:lnTo>
                    <a:pt x="845162" y="3162890"/>
                  </a:lnTo>
                  <a:lnTo>
                    <a:pt x="847075" y="3165082"/>
                  </a:lnTo>
                  <a:lnTo>
                    <a:pt x="848669" y="3167587"/>
                  </a:lnTo>
                  <a:lnTo>
                    <a:pt x="849944" y="3170092"/>
                  </a:lnTo>
                  <a:lnTo>
                    <a:pt x="850900" y="3172597"/>
                  </a:lnTo>
                  <a:lnTo>
                    <a:pt x="850900" y="3175416"/>
                  </a:lnTo>
                  <a:lnTo>
                    <a:pt x="850262" y="3177608"/>
                  </a:lnTo>
                  <a:lnTo>
                    <a:pt x="849625" y="3180426"/>
                  </a:lnTo>
                  <a:lnTo>
                    <a:pt x="848031" y="3182618"/>
                  </a:lnTo>
                  <a:lnTo>
                    <a:pt x="846437" y="3185123"/>
                  </a:lnTo>
                  <a:lnTo>
                    <a:pt x="844206" y="3187315"/>
                  </a:lnTo>
                  <a:lnTo>
                    <a:pt x="841656" y="3189820"/>
                  </a:lnTo>
                  <a:lnTo>
                    <a:pt x="838468" y="3191699"/>
                  </a:lnTo>
                  <a:lnTo>
                    <a:pt x="834961" y="3193577"/>
                  </a:lnTo>
                  <a:lnTo>
                    <a:pt x="831136" y="3195143"/>
                  </a:lnTo>
                  <a:lnTo>
                    <a:pt x="826992" y="3197022"/>
                  </a:lnTo>
                  <a:lnTo>
                    <a:pt x="820935" y="3198587"/>
                  </a:lnTo>
                  <a:lnTo>
                    <a:pt x="815197" y="3200153"/>
                  </a:lnTo>
                  <a:lnTo>
                    <a:pt x="808503" y="3201719"/>
                  </a:lnTo>
                  <a:lnTo>
                    <a:pt x="801171" y="3202971"/>
                  </a:lnTo>
                  <a:lnTo>
                    <a:pt x="787145" y="3204537"/>
                  </a:lnTo>
                  <a:lnTo>
                    <a:pt x="771525" y="3205163"/>
                  </a:lnTo>
                  <a:lnTo>
                    <a:pt x="771525" y="3136900"/>
                  </a:lnTo>
                  <a:close/>
                  <a:moveTo>
                    <a:pt x="200025" y="3117850"/>
                  </a:moveTo>
                  <a:lnTo>
                    <a:pt x="200343" y="3123582"/>
                  </a:lnTo>
                  <a:lnTo>
                    <a:pt x="201296" y="3129631"/>
                  </a:lnTo>
                  <a:lnTo>
                    <a:pt x="202567" y="3135044"/>
                  </a:lnTo>
                  <a:lnTo>
                    <a:pt x="204155" y="3141094"/>
                  </a:lnTo>
                  <a:lnTo>
                    <a:pt x="206061" y="3146507"/>
                  </a:lnTo>
                  <a:lnTo>
                    <a:pt x="208285" y="3152238"/>
                  </a:lnTo>
                  <a:lnTo>
                    <a:pt x="211144" y="3157651"/>
                  </a:lnTo>
                  <a:lnTo>
                    <a:pt x="214321" y="3163064"/>
                  </a:lnTo>
                  <a:lnTo>
                    <a:pt x="217816" y="3168795"/>
                  </a:lnTo>
                  <a:lnTo>
                    <a:pt x="221310" y="3173890"/>
                  </a:lnTo>
                  <a:lnTo>
                    <a:pt x="225758" y="3179303"/>
                  </a:lnTo>
                  <a:lnTo>
                    <a:pt x="230206" y="3184715"/>
                  </a:lnTo>
                  <a:lnTo>
                    <a:pt x="235289" y="3189810"/>
                  </a:lnTo>
                  <a:lnTo>
                    <a:pt x="240372" y="3194904"/>
                  </a:lnTo>
                  <a:lnTo>
                    <a:pt x="245773" y="3199999"/>
                  </a:lnTo>
                  <a:lnTo>
                    <a:pt x="251809" y="3205093"/>
                  </a:lnTo>
                  <a:lnTo>
                    <a:pt x="251809" y="3304436"/>
                  </a:lnTo>
                  <a:lnTo>
                    <a:pt x="254032" y="3306983"/>
                  </a:lnTo>
                  <a:lnTo>
                    <a:pt x="256574" y="3309531"/>
                  </a:lnTo>
                  <a:lnTo>
                    <a:pt x="263563" y="3315580"/>
                  </a:lnTo>
                  <a:lnTo>
                    <a:pt x="271823" y="3321948"/>
                  </a:lnTo>
                  <a:lnTo>
                    <a:pt x="281354" y="3328317"/>
                  </a:lnTo>
                  <a:lnTo>
                    <a:pt x="291520" y="3335003"/>
                  </a:lnTo>
                  <a:lnTo>
                    <a:pt x="302639" y="3340734"/>
                  </a:lnTo>
                  <a:lnTo>
                    <a:pt x="313758" y="3346784"/>
                  </a:lnTo>
                  <a:lnTo>
                    <a:pt x="324877" y="3351879"/>
                  </a:lnTo>
                  <a:lnTo>
                    <a:pt x="324877" y="3249352"/>
                  </a:lnTo>
                  <a:lnTo>
                    <a:pt x="341715" y="3256994"/>
                  </a:lnTo>
                  <a:lnTo>
                    <a:pt x="359505" y="3263999"/>
                  </a:lnTo>
                  <a:lnTo>
                    <a:pt x="377931" y="3270685"/>
                  </a:lnTo>
                  <a:lnTo>
                    <a:pt x="397311" y="3277053"/>
                  </a:lnTo>
                  <a:lnTo>
                    <a:pt x="397311" y="3378943"/>
                  </a:lnTo>
                  <a:lnTo>
                    <a:pt x="414783" y="3384038"/>
                  </a:lnTo>
                  <a:lnTo>
                    <a:pt x="432892" y="3388814"/>
                  </a:lnTo>
                  <a:lnTo>
                    <a:pt x="451318" y="3393590"/>
                  </a:lnTo>
                  <a:lnTo>
                    <a:pt x="470379" y="3397729"/>
                  </a:lnTo>
                  <a:lnTo>
                    <a:pt x="470379" y="3296476"/>
                  </a:lnTo>
                  <a:lnTo>
                    <a:pt x="488170" y="3300615"/>
                  </a:lnTo>
                  <a:lnTo>
                    <a:pt x="506278" y="3303799"/>
                  </a:lnTo>
                  <a:lnTo>
                    <a:pt x="524386" y="3306983"/>
                  </a:lnTo>
                  <a:lnTo>
                    <a:pt x="543448" y="3309849"/>
                  </a:lnTo>
                  <a:lnTo>
                    <a:pt x="543448" y="3410465"/>
                  </a:lnTo>
                  <a:lnTo>
                    <a:pt x="561238" y="3412694"/>
                  </a:lnTo>
                  <a:lnTo>
                    <a:pt x="579347" y="3415241"/>
                  </a:lnTo>
                  <a:lnTo>
                    <a:pt x="597455" y="3417152"/>
                  </a:lnTo>
                  <a:lnTo>
                    <a:pt x="615881" y="3418744"/>
                  </a:lnTo>
                  <a:lnTo>
                    <a:pt x="615881" y="3318446"/>
                  </a:lnTo>
                  <a:lnTo>
                    <a:pt x="634307" y="3320038"/>
                  </a:lnTo>
                  <a:lnTo>
                    <a:pt x="652415" y="3320993"/>
                  </a:lnTo>
                  <a:lnTo>
                    <a:pt x="670524" y="3321948"/>
                  </a:lnTo>
                  <a:lnTo>
                    <a:pt x="688950" y="3322585"/>
                  </a:lnTo>
                  <a:lnTo>
                    <a:pt x="688950" y="3422883"/>
                  </a:lnTo>
                  <a:lnTo>
                    <a:pt x="710235" y="3423520"/>
                  </a:lnTo>
                  <a:lnTo>
                    <a:pt x="732155" y="3423520"/>
                  </a:lnTo>
                  <a:lnTo>
                    <a:pt x="762018" y="3423201"/>
                  </a:lnTo>
                  <a:lnTo>
                    <a:pt x="762018" y="3322904"/>
                  </a:lnTo>
                  <a:lnTo>
                    <a:pt x="790928" y="3321948"/>
                  </a:lnTo>
                  <a:lnTo>
                    <a:pt x="818884" y="3320675"/>
                  </a:lnTo>
                  <a:lnTo>
                    <a:pt x="846524" y="3318446"/>
                  </a:lnTo>
                  <a:lnTo>
                    <a:pt x="873845" y="3315899"/>
                  </a:lnTo>
                  <a:lnTo>
                    <a:pt x="900531" y="3312715"/>
                  </a:lnTo>
                  <a:lnTo>
                    <a:pt x="926581" y="3309212"/>
                  </a:lnTo>
                  <a:lnTo>
                    <a:pt x="951996" y="3304755"/>
                  </a:lnTo>
                  <a:lnTo>
                    <a:pt x="976776" y="3299978"/>
                  </a:lnTo>
                  <a:lnTo>
                    <a:pt x="1000921" y="3294884"/>
                  </a:lnTo>
                  <a:lnTo>
                    <a:pt x="1023794" y="3289471"/>
                  </a:lnTo>
                  <a:lnTo>
                    <a:pt x="1046350" y="3283421"/>
                  </a:lnTo>
                  <a:lnTo>
                    <a:pt x="1067953" y="3277053"/>
                  </a:lnTo>
                  <a:lnTo>
                    <a:pt x="1088285" y="3270048"/>
                  </a:lnTo>
                  <a:lnTo>
                    <a:pt x="1108300" y="3263043"/>
                  </a:lnTo>
                  <a:lnTo>
                    <a:pt x="1126726" y="3255083"/>
                  </a:lnTo>
                  <a:lnTo>
                    <a:pt x="1144516" y="3247123"/>
                  </a:lnTo>
                  <a:lnTo>
                    <a:pt x="1144516" y="3349968"/>
                  </a:lnTo>
                  <a:lnTo>
                    <a:pt x="1152459" y="3346147"/>
                  </a:lnTo>
                  <a:lnTo>
                    <a:pt x="1159766" y="3342008"/>
                  </a:lnTo>
                  <a:lnTo>
                    <a:pt x="1167390" y="3337232"/>
                  </a:lnTo>
                  <a:lnTo>
                    <a:pt x="1175015" y="3332456"/>
                  </a:lnTo>
                  <a:lnTo>
                    <a:pt x="1182004" y="3327680"/>
                  </a:lnTo>
                  <a:lnTo>
                    <a:pt x="1188358" y="3322904"/>
                  </a:lnTo>
                  <a:lnTo>
                    <a:pt x="1194076" y="3318446"/>
                  </a:lnTo>
                  <a:lnTo>
                    <a:pt x="1199477" y="3313988"/>
                  </a:lnTo>
                  <a:lnTo>
                    <a:pt x="1199477" y="3215601"/>
                  </a:lnTo>
                  <a:lnTo>
                    <a:pt x="1206784" y="3209870"/>
                  </a:lnTo>
                  <a:lnTo>
                    <a:pt x="1213455" y="3204457"/>
                  </a:lnTo>
                  <a:lnTo>
                    <a:pt x="1220126" y="3198725"/>
                  </a:lnTo>
                  <a:lnTo>
                    <a:pt x="1226163" y="3192994"/>
                  </a:lnTo>
                  <a:lnTo>
                    <a:pt x="1232199" y="3186944"/>
                  </a:lnTo>
                  <a:lnTo>
                    <a:pt x="1237282" y="3181531"/>
                  </a:lnTo>
                  <a:lnTo>
                    <a:pt x="1242047" y="3175163"/>
                  </a:lnTo>
                  <a:lnTo>
                    <a:pt x="1246177" y="3169114"/>
                  </a:lnTo>
                  <a:lnTo>
                    <a:pt x="1250307" y="3162745"/>
                  </a:lnTo>
                  <a:lnTo>
                    <a:pt x="1253802" y="3157014"/>
                  </a:lnTo>
                  <a:lnTo>
                    <a:pt x="1256661" y="3150646"/>
                  </a:lnTo>
                  <a:lnTo>
                    <a:pt x="1258885" y="3144278"/>
                  </a:lnTo>
                  <a:lnTo>
                    <a:pt x="1260791" y="3137910"/>
                  </a:lnTo>
                  <a:lnTo>
                    <a:pt x="1262379" y="3131223"/>
                  </a:lnTo>
                  <a:lnTo>
                    <a:pt x="1263332" y="3124855"/>
                  </a:lnTo>
                  <a:lnTo>
                    <a:pt x="1263650" y="3118169"/>
                  </a:lnTo>
                  <a:lnTo>
                    <a:pt x="1263650" y="3251581"/>
                  </a:lnTo>
                  <a:lnTo>
                    <a:pt x="1263332" y="3251899"/>
                  </a:lnTo>
                  <a:lnTo>
                    <a:pt x="1263332" y="3255720"/>
                  </a:lnTo>
                  <a:lnTo>
                    <a:pt x="1263015" y="3259859"/>
                  </a:lnTo>
                  <a:lnTo>
                    <a:pt x="1262379" y="3264635"/>
                  </a:lnTo>
                  <a:lnTo>
                    <a:pt x="1261426" y="3269730"/>
                  </a:lnTo>
                  <a:lnTo>
                    <a:pt x="1260155" y="3274506"/>
                  </a:lnTo>
                  <a:lnTo>
                    <a:pt x="1258567" y="3279600"/>
                  </a:lnTo>
                  <a:lnTo>
                    <a:pt x="1256661" y="3284377"/>
                  </a:lnTo>
                  <a:lnTo>
                    <a:pt x="1254119" y="3289153"/>
                  </a:lnTo>
                  <a:lnTo>
                    <a:pt x="1251896" y="3294247"/>
                  </a:lnTo>
                  <a:lnTo>
                    <a:pt x="1248719" y="3299023"/>
                  </a:lnTo>
                  <a:lnTo>
                    <a:pt x="1245542" y="3303162"/>
                  </a:lnTo>
                  <a:lnTo>
                    <a:pt x="1242365" y="3307939"/>
                  </a:lnTo>
                  <a:lnTo>
                    <a:pt x="1238552" y="3312715"/>
                  </a:lnTo>
                  <a:lnTo>
                    <a:pt x="1234423" y="3317172"/>
                  </a:lnTo>
                  <a:lnTo>
                    <a:pt x="1225845" y="3326088"/>
                  </a:lnTo>
                  <a:lnTo>
                    <a:pt x="1215997" y="3335003"/>
                  </a:lnTo>
                  <a:lnTo>
                    <a:pt x="1204877" y="3343600"/>
                  </a:lnTo>
                  <a:lnTo>
                    <a:pt x="1192488" y="3351879"/>
                  </a:lnTo>
                  <a:lnTo>
                    <a:pt x="1179462" y="3360157"/>
                  </a:lnTo>
                  <a:lnTo>
                    <a:pt x="1165802" y="3367799"/>
                  </a:lnTo>
                  <a:lnTo>
                    <a:pt x="1150870" y="3375122"/>
                  </a:lnTo>
                  <a:lnTo>
                    <a:pt x="1134986" y="3382764"/>
                  </a:lnTo>
                  <a:lnTo>
                    <a:pt x="1118466" y="3389769"/>
                  </a:lnTo>
                  <a:lnTo>
                    <a:pt x="1100993" y="3396137"/>
                  </a:lnTo>
                  <a:lnTo>
                    <a:pt x="1082567" y="3402824"/>
                  </a:lnTo>
                  <a:lnTo>
                    <a:pt x="1063506" y="3408873"/>
                  </a:lnTo>
                  <a:lnTo>
                    <a:pt x="1043491" y="3414286"/>
                  </a:lnTo>
                  <a:lnTo>
                    <a:pt x="1022841" y="3420017"/>
                  </a:lnTo>
                  <a:lnTo>
                    <a:pt x="1001874" y="3424794"/>
                  </a:lnTo>
                  <a:lnTo>
                    <a:pt x="979953" y="3429570"/>
                  </a:lnTo>
                  <a:lnTo>
                    <a:pt x="957397" y="3433709"/>
                  </a:lnTo>
                  <a:lnTo>
                    <a:pt x="934524" y="3437848"/>
                  </a:lnTo>
                  <a:lnTo>
                    <a:pt x="910697" y="3441032"/>
                  </a:lnTo>
                  <a:lnTo>
                    <a:pt x="886235" y="3444216"/>
                  </a:lnTo>
                  <a:lnTo>
                    <a:pt x="861773" y="3446764"/>
                  </a:lnTo>
                  <a:lnTo>
                    <a:pt x="836675" y="3448992"/>
                  </a:lnTo>
                  <a:lnTo>
                    <a:pt x="810942" y="3450584"/>
                  </a:lnTo>
                  <a:lnTo>
                    <a:pt x="784892" y="3451540"/>
                  </a:lnTo>
                  <a:lnTo>
                    <a:pt x="758841" y="3452495"/>
                  </a:lnTo>
                  <a:lnTo>
                    <a:pt x="732155" y="3452813"/>
                  </a:lnTo>
                  <a:lnTo>
                    <a:pt x="704834" y="3452495"/>
                  </a:lnTo>
                  <a:lnTo>
                    <a:pt x="677513" y="3451540"/>
                  </a:lnTo>
                  <a:lnTo>
                    <a:pt x="651145" y="3450584"/>
                  </a:lnTo>
                  <a:lnTo>
                    <a:pt x="625094" y="3448356"/>
                  </a:lnTo>
                  <a:lnTo>
                    <a:pt x="599361" y="3446445"/>
                  </a:lnTo>
                  <a:lnTo>
                    <a:pt x="574264" y="3443579"/>
                  </a:lnTo>
                  <a:lnTo>
                    <a:pt x="549484" y="3440395"/>
                  </a:lnTo>
                  <a:lnTo>
                    <a:pt x="525339" y="3436893"/>
                  </a:lnTo>
                  <a:lnTo>
                    <a:pt x="501513" y="3433072"/>
                  </a:lnTo>
                  <a:lnTo>
                    <a:pt x="478639" y="3428296"/>
                  </a:lnTo>
                  <a:lnTo>
                    <a:pt x="456718" y="3423520"/>
                  </a:lnTo>
                  <a:lnTo>
                    <a:pt x="434798" y="3418425"/>
                  </a:lnTo>
                  <a:lnTo>
                    <a:pt x="413830" y="3412694"/>
                  </a:lnTo>
                  <a:lnTo>
                    <a:pt x="394134" y="3406963"/>
                  </a:lnTo>
                  <a:lnTo>
                    <a:pt x="374755" y="3400595"/>
                  </a:lnTo>
                  <a:lnTo>
                    <a:pt x="356329" y="3393908"/>
                  </a:lnTo>
                  <a:lnTo>
                    <a:pt x="338538" y="3386585"/>
                  </a:lnTo>
                  <a:lnTo>
                    <a:pt x="322018" y="3379580"/>
                  </a:lnTo>
                  <a:lnTo>
                    <a:pt x="306134" y="3372257"/>
                  </a:lnTo>
                  <a:lnTo>
                    <a:pt x="291520" y="3364296"/>
                  </a:lnTo>
                  <a:lnTo>
                    <a:pt x="277542" y="3356018"/>
                  </a:lnTo>
                  <a:lnTo>
                    <a:pt x="264834" y="3347421"/>
                  </a:lnTo>
                  <a:lnTo>
                    <a:pt x="253079" y="3338824"/>
                  </a:lnTo>
                  <a:lnTo>
                    <a:pt x="242278" y="3330227"/>
                  </a:lnTo>
                  <a:lnTo>
                    <a:pt x="237513" y="3325451"/>
                  </a:lnTo>
                  <a:lnTo>
                    <a:pt x="232747" y="3320675"/>
                  </a:lnTo>
                  <a:lnTo>
                    <a:pt x="228617" y="3316217"/>
                  </a:lnTo>
                  <a:lnTo>
                    <a:pt x="224487" y="3311441"/>
                  </a:lnTo>
                  <a:lnTo>
                    <a:pt x="220993" y="3306983"/>
                  </a:lnTo>
                  <a:lnTo>
                    <a:pt x="217498" y="3302207"/>
                  </a:lnTo>
                  <a:lnTo>
                    <a:pt x="214321" y="3297431"/>
                  </a:lnTo>
                  <a:lnTo>
                    <a:pt x="211462" y="3292337"/>
                  </a:lnTo>
                  <a:lnTo>
                    <a:pt x="208921" y="3287561"/>
                  </a:lnTo>
                  <a:lnTo>
                    <a:pt x="206697" y="3282148"/>
                  </a:lnTo>
                  <a:lnTo>
                    <a:pt x="204791" y="3277690"/>
                  </a:lnTo>
                  <a:lnTo>
                    <a:pt x="203202" y="3272277"/>
                  </a:lnTo>
                  <a:lnTo>
                    <a:pt x="201931" y="3267183"/>
                  </a:lnTo>
                  <a:lnTo>
                    <a:pt x="201296" y="3262088"/>
                  </a:lnTo>
                  <a:lnTo>
                    <a:pt x="200978" y="3256994"/>
                  </a:lnTo>
                  <a:lnTo>
                    <a:pt x="200343" y="3251899"/>
                  </a:lnTo>
                  <a:lnTo>
                    <a:pt x="200025" y="3251899"/>
                  </a:lnTo>
                  <a:lnTo>
                    <a:pt x="200025" y="3117850"/>
                  </a:lnTo>
                  <a:close/>
                  <a:moveTo>
                    <a:pt x="1263332" y="3111818"/>
                  </a:moveTo>
                  <a:lnTo>
                    <a:pt x="1263650" y="3117533"/>
                  </a:lnTo>
                  <a:lnTo>
                    <a:pt x="1263332" y="3119438"/>
                  </a:lnTo>
                  <a:lnTo>
                    <a:pt x="1263332" y="3116263"/>
                  </a:lnTo>
                  <a:lnTo>
                    <a:pt x="1263332" y="3111818"/>
                  </a:lnTo>
                  <a:close/>
                  <a:moveTo>
                    <a:pt x="1263253" y="3110548"/>
                  </a:moveTo>
                  <a:lnTo>
                    <a:pt x="1263332" y="3111183"/>
                  </a:lnTo>
                  <a:lnTo>
                    <a:pt x="1263332" y="3111818"/>
                  </a:lnTo>
                  <a:lnTo>
                    <a:pt x="1263253" y="3110548"/>
                  </a:lnTo>
                  <a:close/>
                  <a:moveTo>
                    <a:pt x="1892592" y="3107220"/>
                  </a:moveTo>
                  <a:lnTo>
                    <a:pt x="1892592" y="3210034"/>
                  </a:lnTo>
                  <a:lnTo>
                    <a:pt x="1913877" y="3210983"/>
                  </a:lnTo>
                  <a:lnTo>
                    <a:pt x="1935480" y="3210983"/>
                  </a:lnTo>
                  <a:lnTo>
                    <a:pt x="1965343" y="3210667"/>
                  </a:lnTo>
                  <a:lnTo>
                    <a:pt x="1965343" y="3107537"/>
                  </a:lnTo>
                  <a:lnTo>
                    <a:pt x="1935480" y="3107853"/>
                  </a:lnTo>
                  <a:lnTo>
                    <a:pt x="1913877" y="3107853"/>
                  </a:lnTo>
                  <a:lnTo>
                    <a:pt x="1892592" y="3107220"/>
                  </a:lnTo>
                  <a:close/>
                  <a:moveTo>
                    <a:pt x="200819" y="3107046"/>
                  </a:moveTo>
                  <a:lnTo>
                    <a:pt x="200378" y="3110133"/>
                  </a:lnTo>
                  <a:lnTo>
                    <a:pt x="200025" y="3115072"/>
                  </a:lnTo>
                  <a:lnTo>
                    <a:pt x="200025" y="3110751"/>
                  </a:lnTo>
                  <a:lnTo>
                    <a:pt x="200819" y="3107046"/>
                  </a:lnTo>
                  <a:close/>
                  <a:moveTo>
                    <a:pt x="2489519" y="3103562"/>
                  </a:moveTo>
                  <a:lnTo>
                    <a:pt x="2490471" y="3109906"/>
                  </a:lnTo>
                  <a:lnTo>
                    <a:pt x="2490788" y="3116568"/>
                  </a:lnTo>
                  <a:lnTo>
                    <a:pt x="2490788" y="3252652"/>
                  </a:lnTo>
                  <a:lnTo>
                    <a:pt x="2490471" y="3252969"/>
                  </a:lnTo>
                  <a:lnTo>
                    <a:pt x="2489836" y="3260899"/>
                  </a:lnTo>
                  <a:lnTo>
                    <a:pt x="2489519" y="3265657"/>
                  </a:lnTo>
                  <a:lnTo>
                    <a:pt x="2488250" y="3270733"/>
                  </a:lnTo>
                  <a:lnTo>
                    <a:pt x="2487298" y="3275491"/>
                  </a:lnTo>
                  <a:lnTo>
                    <a:pt x="2485711" y="3280566"/>
                  </a:lnTo>
                  <a:lnTo>
                    <a:pt x="2483490" y="3285325"/>
                  </a:lnTo>
                  <a:lnTo>
                    <a:pt x="2481269" y="3290083"/>
                  </a:lnTo>
                  <a:lnTo>
                    <a:pt x="2479048" y="3294841"/>
                  </a:lnTo>
                  <a:lnTo>
                    <a:pt x="2475874" y="3299599"/>
                  </a:lnTo>
                  <a:lnTo>
                    <a:pt x="2472701" y="3304357"/>
                  </a:lnTo>
                  <a:lnTo>
                    <a:pt x="2469528" y="3309115"/>
                  </a:lnTo>
                  <a:lnTo>
                    <a:pt x="2465403" y="3313874"/>
                  </a:lnTo>
                  <a:lnTo>
                    <a:pt x="2461595" y="3317997"/>
                  </a:lnTo>
                  <a:lnTo>
                    <a:pt x="2453028" y="3327196"/>
                  </a:lnTo>
                  <a:lnTo>
                    <a:pt x="2443191" y="3335761"/>
                  </a:lnTo>
                  <a:lnTo>
                    <a:pt x="2432086" y="3344643"/>
                  </a:lnTo>
                  <a:lnTo>
                    <a:pt x="2419710" y="3352891"/>
                  </a:lnTo>
                  <a:lnTo>
                    <a:pt x="2406701" y="3360504"/>
                  </a:lnTo>
                  <a:lnTo>
                    <a:pt x="2393056" y="3368434"/>
                  </a:lnTo>
                  <a:lnTo>
                    <a:pt x="2378143" y="3376047"/>
                  </a:lnTo>
                  <a:lnTo>
                    <a:pt x="2362277" y="3383660"/>
                  </a:lnTo>
                  <a:lnTo>
                    <a:pt x="2345777" y="3390322"/>
                  </a:lnTo>
                  <a:lnTo>
                    <a:pt x="2328325" y="3396983"/>
                  </a:lnTo>
                  <a:lnTo>
                    <a:pt x="2309921" y="3403327"/>
                  </a:lnTo>
                  <a:lnTo>
                    <a:pt x="2290882" y="3409671"/>
                  </a:lnTo>
                  <a:lnTo>
                    <a:pt x="2270892" y="3415064"/>
                  </a:lnTo>
                  <a:lnTo>
                    <a:pt x="2250267" y="3420139"/>
                  </a:lnTo>
                  <a:lnTo>
                    <a:pt x="2229324" y="3425215"/>
                  </a:lnTo>
                  <a:lnTo>
                    <a:pt x="2207430" y="3429973"/>
                  </a:lnTo>
                  <a:lnTo>
                    <a:pt x="2184901" y="3434414"/>
                  </a:lnTo>
                  <a:lnTo>
                    <a:pt x="2162054" y="3437903"/>
                  </a:lnTo>
                  <a:lnTo>
                    <a:pt x="2138256" y="3441393"/>
                  </a:lnTo>
                  <a:lnTo>
                    <a:pt x="2113823" y="3444565"/>
                  </a:lnTo>
                  <a:lnTo>
                    <a:pt x="2089390" y="3447102"/>
                  </a:lnTo>
                  <a:lnTo>
                    <a:pt x="2064323" y="3449006"/>
                  </a:lnTo>
                  <a:lnTo>
                    <a:pt x="2038621" y="3450909"/>
                  </a:lnTo>
                  <a:lnTo>
                    <a:pt x="2012601" y="3452178"/>
                  </a:lnTo>
                  <a:lnTo>
                    <a:pt x="1986582" y="3452812"/>
                  </a:lnTo>
                  <a:lnTo>
                    <a:pt x="1959928" y="3452812"/>
                  </a:lnTo>
                  <a:lnTo>
                    <a:pt x="1932639" y="3452812"/>
                  </a:lnTo>
                  <a:lnTo>
                    <a:pt x="1905350" y="3452178"/>
                  </a:lnTo>
                  <a:lnTo>
                    <a:pt x="1879014" y="3450592"/>
                  </a:lnTo>
                  <a:lnTo>
                    <a:pt x="1852994" y="3449006"/>
                  </a:lnTo>
                  <a:lnTo>
                    <a:pt x="1827292" y="3446468"/>
                  </a:lnTo>
                  <a:lnTo>
                    <a:pt x="1802224" y="3443930"/>
                  </a:lnTo>
                  <a:lnTo>
                    <a:pt x="1777157" y="3441075"/>
                  </a:lnTo>
                  <a:lnTo>
                    <a:pt x="1753359" y="3437269"/>
                  </a:lnTo>
                  <a:lnTo>
                    <a:pt x="1729560" y="3433145"/>
                  </a:lnTo>
                  <a:lnTo>
                    <a:pt x="1706714" y="3428704"/>
                  </a:lnTo>
                  <a:lnTo>
                    <a:pt x="1684502" y="3424263"/>
                  </a:lnTo>
                  <a:lnTo>
                    <a:pt x="1662925" y="3418871"/>
                  </a:lnTo>
                  <a:lnTo>
                    <a:pt x="1641983" y="3413478"/>
                  </a:lnTo>
                  <a:lnTo>
                    <a:pt x="1622309" y="3407134"/>
                  </a:lnTo>
                  <a:lnTo>
                    <a:pt x="1602953" y="3400790"/>
                  </a:lnTo>
                  <a:lnTo>
                    <a:pt x="1584549" y="3394445"/>
                  </a:lnTo>
                  <a:lnTo>
                    <a:pt x="1566780" y="3387467"/>
                  </a:lnTo>
                  <a:lnTo>
                    <a:pt x="1550280" y="3380488"/>
                  </a:lnTo>
                  <a:lnTo>
                    <a:pt x="1534414" y="3372558"/>
                  </a:lnTo>
                  <a:lnTo>
                    <a:pt x="1519501" y="3364945"/>
                  </a:lnTo>
                  <a:lnTo>
                    <a:pt x="1505539" y="3356697"/>
                  </a:lnTo>
                  <a:lnTo>
                    <a:pt x="1493164" y="3348450"/>
                  </a:lnTo>
                  <a:lnTo>
                    <a:pt x="1481106" y="3339885"/>
                  </a:lnTo>
                  <a:lnTo>
                    <a:pt x="1470635" y="3330686"/>
                  </a:lnTo>
                  <a:lnTo>
                    <a:pt x="1465875" y="3326245"/>
                  </a:lnTo>
                  <a:lnTo>
                    <a:pt x="1461116" y="3321487"/>
                  </a:lnTo>
                  <a:lnTo>
                    <a:pt x="1456673" y="3317363"/>
                  </a:lnTo>
                  <a:lnTo>
                    <a:pt x="1452866" y="3312605"/>
                  </a:lnTo>
                  <a:lnTo>
                    <a:pt x="1449375" y="3307847"/>
                  </a:lnTo>
                  <a:lnTo>
                    <a:pt x="1445885" y="3303088"/>
                  </a:lnTo>
                  <a:lnTo>
                    <a:pt x="1442712" y="3298013"/>
                  </a:lnTo>
                  <a:lnTo>
                    <a:pt x="1439856" y="3293255"/>
                  </a:lnTo>
                  <a:lnTo>
                    <a:pt x="1437000" y="3288497"/>
                  </a:lnTo>
                  <a:lnTo>
                    <a:pt x="1435096" y="3283421"/>
                  </a:lnTo>
                  <a:lnTo>
                    <a:pt x="1433192" y="3278346"/>
                  </a:lnTo>
                  <a:lnTo>
                    <a:pt x="1431606" y="3273588"/>
                  </a:lnTo>
                  <a:lnTo>
                    <a:pt x="1430337" y="3268512"/>
                  </a:lnTo>
                  <a:lnTo>
                    <a:pt x="1429702" y="3263437"/>
                  </a:lnTo>
                  <a:lnTo>
                    <a:pt x="1429385" y="3258044"/>
                  </a:lnTo>
                  <a:lnTo>
                    <a:pt x="1428750" y="3252969"/>
                  </a:lnTo>
                  <a:lnTo>
                    <a:pt x="1428750" y="3155268"/>
                  </a:lnTo>
                  <a:lnTo>
                    <a:pt x="1438269" y="3162881"/>
                  </a:lnTo>
                  <a:lnTo>
                    <a:pt x="1449058" y="3170177"/>
                  </a:lnTo>
                  <a:lnTo>
                    <a:pt x="1459846" y="3177473"/>
                  </a:lnTo>
                  <a:lnTo>
                    <a:pt x="1471270" y="3184134"/>
                  </a:lnTo>
                  <a:lnTo>
                    <a:pt x="1483645" y="3190795"/>
                  </a:lnTo>
                  <a:lnTo>
                    <a:pt x="1496337" y="3197140"/>
                  </a:lnTo>
                  <a:lnTo>
                    <a:pt x="1509347" y="3203484"/>
                  </a:lnTo>
                  <a:lnTo>
                    <a:pt x="1522674" y="3209194"/>
                  </a:lnTo>
                  <a:lnTo>
                    <a:pt x="1536953" y="3215221"/>
                  </a:lnTo>
                  <a:lnTo>
                    <a:pt x="1550915" y="3220613"/>
                  </a:lnTo>
                  <a:lnTo>
                    <a:pt x="1566145" y="3226006"/>
                  </a:lnTo>
                  <a:lnTo>
                    <a:pt x="1581376" y="3231081"/>
                  </a:lnTo>
                  <a:lnTo>
                    <a:pt x="1597242" y="3235839"/>
                  </a:lnTo>
                  <a:lnTo>
                    <a:pt x="1612790" y="3240598"/>
                  </a:lnTo>
                  <a:lnTo>
                    <a:pt x="1628973" y="3244721"/>
                  </a:lnTo>
                  <a:lnTo>
                    <a:pt x="1646108" y="3248845"/>
                  </a:lnTo>
                  <a:lnTo>
                    <a:pt x="1662608" y="3252652"/>
                  </a:lnTo>
                  <a:lnTo>
                    <a:pt x="1680060" y="3256141"/>
                  </a:lnTo>
                  <a:lnTo>
                    <a:pt x="1697195" y="3259313"/>
                  </a:lnTo>
                  <a:lnTo>
                    <a:pt x="1714964" y="3262485"/>
                  </a:lnTo>
                  <a:lnTo>
                    <a:pt x="1732733" y="3265657"/>
                  </a:lnTo>
                  <a:lnTo>
                    <a:pt x="1750820" y="3268195"/>
                  </a:lnTo>
                  <a:lnTo>
                    <a:pt x="1768907" y="3270416"/>
                  </a:lnTo>
                  <a:lnTo>
                    <a:pt x="1786993" y="3272636"/>
                  </a:lnTo>
                  <a:lnTo>
                    <a:pt x="1805715" y="3274857"/>
                  </a:lnTo>
                  <a:lnTo>
                    <a:pt x="1824119" y="3276443"/>
                  </a:lnTo>
                  <a:lnTo>
                    <a:pt x="1842840" y="3277394"/>
                  </a:lnTo>
                  <a:lnTo>
                    <a:pt x="1861561" y="3278663"/>
                  </a:lnTo>
                  <a:lnTo>
                    <a:pt x="1880283" y="3279615"/>
                  </a:lnTo>
                  <a:lnTo>
                    <a:pt x="1898687" y="3280249"/>
                  </a:lnTo>
                  <a:lnTo>
                    <a:pt x="1917725" y="3280566"/>
                  </a:lnTo>
                  <a:lnTo>
                    <a:pt x="1936129" y="3280566"/>
                  </a:lnTo>
                  <a:lnTo>
                    <a:pt x="1958658" y="3280566"/>
                  </a:lnTo>
                  <a:lnTo>
                    <a:pt x="1981187" y="3280249"/>
                  </a:lnTo>
                  <a:lnTo>
                    <a:pt x="2003399" y="3278980"/>
                  </a:lnTo>
                  <a:lnTo>
                    <a:pt x="2025928" y="3278029"/>
                  </a:lnTo>
                  <a:lnTo>
                    <a:pt x="2048140" y="3276443"/>
                  </a:lnTo>
                  <a:lnTo>
                    <a:pt x="2070034" y="3274222"/>
                  </a:lnTo>
                  <a:lnTo>
                    <a:pt x="2092246" y="3272002"/>
                  </a:lnTo>
                  <a:lnTo>
                    <a:pt x="2114458" y="3269464"/>
                  </a:lnTo>
                  <a:lnTo>
                    <a:pt x="2135718" y="3266609"/>
                  </a:lnTo>
                  <a:lnTo>
                    <a:pt x="2157295" y="3263437"/>
                  </a:lnTo>
                  <a:lnTo>
                    <a:pt x="2178237" y="3259313"/>
                  </a:lnTo>
                  <a:lnTo>
                    <a:pt x="2198545" y="3255507"/>
                  </a:lnTo>
                  <a:lnTo>
                    <a:pt x="2219170" y="3251066"/>
                  </a:lnTo>
                  <a:lnTo>
                    <a:pt x="2239161" y="3246307"/>
                  </a:lnTo>
                  <a:lnTo>
                    <a:pt x="2258517" y="3241232"/>
                  </a:lnTo>
                  <a:lnTo>
                    <a:pt x="2277555" y="3235839"/>
                  </a:lnTo>
                  <a:lnTo>
                    <a:pt x="2295959" y="3230130"/>
                  </a:lnTo>
                  <a:lnTo>
                    <a:pt x="2314046" y="3223785"/>
                  </a:lnTo>
                  <a:lnTo>
                    <a:pt x="2331498" y="3217441"/>
                  </a:lnTo>
                  <a:lnTo>
                    <a:pt x="2348316" y="3210780"/>
                  </a:lnTo>
                  <a:lnTo>
                    <a:pt x="2364498" y="3203801"/>
                  </a:lnTo>
                  <a:lnTo>
                    <a:pt x="2380047" y="3196188"/>
                  </a:lnTo>
                  <a:lnTo>
                    <a:pt x="2394643" y="3188575"/>
                  </a:lnTo>
                  <a:lnTo>
                    <a:pt x="2408605" y="3180645"/>
                  </a:lnTo>
                  <a:lnTo>
                    <a:pt x="2422249" y="3171763"/>
                  </a:lnTo>
                  <a:lnTo>
                    <a:pt x="2434307" y="3163198"/>
                  </a:lnTo>
                  <a:lnTo>
                    <a:pt x="2445730" y="3153999"/>
                  </a:lnTo>
                  <a:lnTo>
                    <a:pt x="2456518" y="3144800"/>
                  </a:lnTo>
                  <a:lnTo>
                    <a:pt x="2466355" y="3134966"/>
                  </a:lnTo>
                  <a:lnTo>
                    <a:pt x="2471115" y="3129574"/>
                  </a:lnTo>
                  <a:lnTo>
                    <a:pt x="2474922" y="3124498"/>
                  </a:lnTo>
                  <a:lnTo>
                    <a:pt x="2479365" y="3119423"/>
                  </a:lnTo>
                  <a:lnTo>
                    <a:pt x="2482855" y="3114347"/>
                  </a:lnTo>
                  <a:lnTo>
                    <a:pt x="2486346" y="3108955"/>
                  </a:lnTo>
                  <a:lnTo>
                    <a:pt x="2489519" y="3103562"/>
                  </a:lnTo>
                  <a:close/>
                  <a:moveTo>
                    <a:pt x="201789" y="3100564"/>
                  </a:moveTo>
                  <a:lnTo>
                    <a:pt x="201084" y="3105812"/>
                  </a:lnTo>
                  <a:lnTo>
                    <a:pt x="200819" y="3107046"/>
                  </a:lnTo>
                  <a:lnTo>
                    <a:pt x="201084" y="3105194"/>
                  </a:lnTo>
                  <a:lnTo>
                    <a:pt x="201789" y="3100564"/>
                  </a:lnTo>
                  <a:close/>
                  <a:moveTo>
                    <a:pt x="1260475" y="3095625"/>
                  </a:moveTo>
                  <a:lnTo>
                    <a:pt x="1262062" y="3101340"/>
                  </a:lnTo>
                  <a:lnTo>
                    <a:pt x="1263015" y="3106738"/>
                  </a:lnTo>
                  <a:lnTo>
                    <a:pt x="1263253" y="3110548"/>
                  </a:lnTo>
                  <a:lnTo>
                    <a:pt x="1262698" y="3106103"/>
                  </a:lnTo>
                  <a:lnTo>
                    <a:pt x="1261745" y="3100705"/>
                  </a:lnTo>
                  <a:lnTo>
                    <a:pt x="1260475" y="3095625"/>
                  </a:lnTo>
                  <a:close/>
                  <a:moveTo>
                    <a:pt x="1746773" y="3094566"/>
                  </a:moveTo>
                  <a:lnTo>
                    <a:pt x="1746773" y="3198013"/>
                  </a:lnTo>
                  <a:lnTo>
                    <a:pt x="1764563" y="3200227"/>
                  </a:lnTo>
                  <a:lnTo>
                    <a:pt x="1782671" y="3202758"/>
                  </a:lnTo>
                  <a:lnTo>
                    <a:pt x="1800780" y="3204656"/>
                  </a:lnTo>
                  <a:lnTo>
                    <a:pt x="1819841" y="3206238"/>
                  </a:lnTo>
                  <a:lnTo>
                    <a:pt x="1819841" y="3102791"/>
                  </a:lnTo>
                  <a:lnTo>
                    <a:pt x="1800780" y="3101210"/>
                  </a:lnTo>
                  <a:lnTo>
                    <a:pt x="1782671" y="3099312"/>
                  </a:lnTo>
                  <a:lnTo>
                    <a:pt x="1764563" y="3097097"/>
                  </a:lnTo>
                  <a:lnTo>
                    <a:pt x="1746773" y="3094566"/>
                  </a:lnTo>
                  <a:close/>
                  <a:moveTo>
                    <a:pt x="1600953" y="3061666"/>
                  </a:moveTo>
                  <a:lnTo>
                    <a:pt x="1600953" y="3166378"/>
                  </a:lnTo>
                  <a:lnTo>
                    <a:pt x="1618744" y="3171756"/>
                  </a:lnTo>
                  <a:lnTo>
                    <a:pt x="1636217" y="3176501"/>
                  </a:lnTo>
                  <a:lnTo>
                    <a:pt x="1654960" y="3180930"/>
                  </a:lnTo>
                  <a:lnTo>
                    <a:pt x="1673704" y="3185042"/>
                  </a:lnTo>
                  <a:lnTo>
                    <a:pt x="1673704" y="3080963"/>
                  </a:lnTo>
                  <a:lnTo>
                    <a:pt x="1654960" y="3076534"/>
                  </a:lnTo>
                  <a:lnTo>
                    <a:pt x="1636217" y="3071789"/>
                  </a:lnTo>
                  <a:lnTo>
                    <a:pt x="1618108" y="3066728"/>
                  </a:lnTo>
                  <a:lnTo>
                    <a:pt x="1600953" y="3061666"/>
                  </a:lnTo>
                  <a:close/>
                  <a:moveTo>
                    <a:pt x="3151360" y="3046095"/>
                  </a:moveTo>
                  <a:lnTo>
                    <a:pt x="3151360" y="3160713"/>
                  </a:lnTo>
                  <a:lnTo>
                    <a:pt x="3174848" y="3161665"/>
                  </a:lnTo>
                  <a:lnTo>
                    <a:pt x="3198972" y="3161665"/>
                  </a:lnTo>
                  <a:lnTo>
                    <a:pt x="3231983" y="3161348"/>
                  </a:lnTo>
                  <a:lnTo>
                    <a:pt x="3231983" y="3046413"/>
                  </a:lnTo>
                  <a:lnTo>
                    <a:pt x="3198972" y="3046730"/>
                  </a:lnTo>
                  <a:lnTo>
                    <a:pt x="3174848" y="3046413"/>
                  </a:lnTo>
                  <a:lnTo>
                    <a:pt x="3151360" y="3046095"/>
                  </a:lnTo>
                  <a:close/>
                  <a:moveTo>
                    <a:pt x="3815080" y="3040062"/>
                  </a:moveTo>
                  <a:lnTo>
                    <a:pt x="3816033" y="3047365"/>
                  </a:lnTo>
                  <a:lnTo>
                    <a:pt x="3816350" y="3054985"/>
                  </a:lnTo>
                  <a:lnTo>
                    <a:pt x="3816350" y="3206115"/>
                  </a:lnTo>
                  <a:lnTo>
                    <a:pt x="3816033" y="3206432"/>
                  </a:lnTo>
                  <a:lnTo>
                    <a:pt x="3815398" y="3214687"/>
                  </a:lnTo>
                  <a:lnTo>
                    <a:pt x="3814763" y="3220720"/>
                  </a:lnTo>
                  <a:lnTo>
                    <a:pt x="3813493" y="3226117"/>
                  </a:lnTo>
                  <a:lnTo>
                    <a:pt x="3811906" y="3231197"/>
                  </a:lnTo>
                  <a:lnTo>
                    <a:pt x="3810319" y="3236912"/>
                  </a:lnTo>
                  <a:lnTo>
                    <a:pt x="3808097" y="3242310"/>
                  </a:lnTo>
                  <a:lnTo>
                    <a:pt x="3805558" y="3248025"/>
                  </a:lnTo>
                  <a:lnTo>
                    <a:pt x="3803019" y="3253105"/>
                  </a:lnTo>
                  <a:lnTo>
                    <a:pt x="3799844" y="3258185"/>
                  </a:lnTo>
                  <a:lnTo>
                    <a:pt x="3796036" y="3263583"/>
                  </a:lnTo>
                  <a:lnTo>
                    <a:pt x="3792226" y="3268663"/>
                  </a:lnTo>
                  <a:lnTo>
                    <a:pt x="3788418" y="3274060"/>
                  </a:lnTo>
                  <a:lnTo>
                    <a:pt x="3783974" y="3278823"/>
                  </a:lnTo>
                  <a:lnTo>
                    <a:pt x="3779212" y="3283903"/>
                  </a:lnTo>
                  <a:lnTo>
                    <a:pt x="3774134" y="3288983"/>
                  </a:lnTo>
                  <a:lnTo>
                    <a:pt x="3768420" y="3293745"/>
                  </a:lnTo>
                  <a:lnTo>
                    <a:pt x="3763024" y="3298508"/>
                  </a:lnTo>
                  <a:lnTo>
                    <a:pt x="3750963" y="3307715"/>
                  </a:lnTo>
                  <a:lnTo>
                    <a:pt x="3737314" y="3317240"/>
                  </a:lnTo>
                  <a:lnTo>
                    <a:pt x="3722713" y="3326448"/>
                  </a:lnTo>
                  <a:lnTo>
                    <a:pt x="3707477" y="3335020"/>
                  </a:lnTo>
                  <a:lnTo>
                    <a:pt x="3690971" y="3343275"/>
                  </a:lnTo>
                  <a:lnTo>
                    <a:pt x="3673513" y="3351213"/>
                  </a:lnTo>
                  <a:lnTo>
                    <a:pt x="3655103" y="3359150"/>
                  </a:lnTo>
                  <a:lnTo>
                    <a:pt x="3635424" y="3366770"/>
                  </a:lnTo>
                  <a:lnTo>
                    <a:pt x="3615109" y="3373755"/>
                  </a:lnTo>
                  <a:lnTo>
                    <a:pt x="3593842" y="3380423"/>
                  </a:lnTo>
                  <a:lnTo>
                    <a:pt x="3571941" y="3386773"/>
                  </a:lnTo>
                  <a:lnTo>
                    <a:pt x="3549087" y="3392805"/>
                  </a:lnTo>
                  <a:lnTo>
                    <a:pt x="3525281" y="3398203"/>
                  </a:lnTo>
                  <a:lnTo>
                    <a:pt x="3501157" y="3403283"/>
                  </a:lnTo>
                  <a:lnTo>
                    <a:pt x="3476082" y="3408045"/>
                  </a:lnTo>
                  <a:lnTo>
                    <a:pt x="3450371" y="3411855"/>
                  </a:lnTo>
                  <a:lnTo>
                    <a:pt x="3424343" y="3415983"/>
                  </a:lnTo>
                  <a:lnTo>
                    <a:pt x="3397680" y="3419475"/>
                  </a:lnTo>
                  <a:lnTo>
                    <a:pt x="3370065" y="3422333"/>
                  </a:lnTo>
                  <a:lnTo>
                    <a:pt x="3341815" y="3424555"/>
                  </a:lnTo>
                  <a:lnTo>
                    <a:pt x="3313565" y="3426460"/>
                  </a:lnTo>
                  <a:lnTo>
                    <a:pt x="3284680" y="3427730"/>
                  </a:lnTo>
                  <a:lnTo>
                    <a:pt x="3255478" y="3428683"/>
                  </a:lnTo>
                  <a:lnTo>
                    <a:pt x="3225959" y="3429000"/>
                  </a:lnTo>
                  <a:lnTo>
                    <a:pt x="3195487" y="3428683"/>
                  </a:lnTo>
                  <a:lnTo>
                    <a:pt x="3165650" y="3427730"/>
                  </a:lnTo>
                  <a:lnTo>
                    <a:pt x="3136130" y="3426143"/>
                  </a:lnTo>
                  <a:lnTo>
                    <a:pt x="3106928" y="3424238"/>
                  </a:lnTo>
                  <a:lnTo>
                    <a:pt x="3078678" y="3422015"/>
                  </a:lnTo>
                  <a:lnTo>
                    <a:pt x="3050428" y="3418840"/>
                  </a:lnTo>
                  <a:lnTo>
                    <a:pt x="3022813" y="3415030"/>
                  </a:lnTo>
                  <a:lnTo>
                    <a:pt x="2996150" y="3411220"/>
                  </a:lnTo>
                  <a:lnTo>
                    <a:pt x="2970122" y="3406775"/>
                  </a:lnTo>
                  <a:lnTo>
                    <a:pt x="2944729" y="3402013"/>
                  </a:lnTo>
                  <a:lnTo>
                    <a:pt x="2919971" y="3396615"/>
                  </a:lnTo>
                  <a:lnTo>
                    <a:pt x="2895847" y="3390583"/>
                  </a:lnTo>
                  <a:lnTo>
                    <a:pt x="2872994" y="3384868"/>
                  </a:lnTo>
                  <a:lnTo>
                    <a:pt x="2850775" y="3378200"/>
                  </a:lnTo>
                  <a:lnTo>
                    <a:pt x="2829190" y="3370898"/>
                  </a:lnTo>
                  <a:lnTo>
                    <a:pt x="2808876" y="3363595"/>
                  </a:lnTo>
                  <a:lnTo>
                    <a:pt x="2789196" y="3355975"/>
                  </a:lnTo>
                  <a:lnTo>
                    <a:pt x="2770469" y="3347720"/>
                  </a:lnTo>
                  <a:lnTo>
                    <a:pt x="2753328" y="3339465"/>
                  </a:lnTo>
                  <a:lnTo>
                    <a:pt x="2736823" y="3330893"/>
                  </a:lnTo>
                  <a:lnTo>
                    <a:pt x="2721269" y="3321685"/>
                  </a:lnTo>
                  <a:lnTo>
                    <a:pt x="2706986" y="3312160"/>
                  </a:lnTo>
                  <a:lnTo>
                    <a:pt x="2693972" y="3302635"/>
                  </a:lnTo>
                  <a:lnTo>
                    <a:pt x="2688258" y="3297873"/>
                  </a:lnTo>
                  <a:lnTo>
                    <a:pt x="2682227" y="3292793"/>
                  </a:lnTo>
                  <a:lnTo>
                    <a:pt x="2676831" y="3287713"/>
                  </a:lnTo>
                  <a:lnTo>
                    <a:pt x="2671753" y="3282950"/>
                  </a:lnTo>
                  <a:lnTo>
                    <a:pt x="2666991" y="3277870"/>
                  </a:lnTo>
                  <a:lnTo>
                    <a:pt x="2662548" y="3272473"/>
                  </a:lnTo>
                  <a:lnTo>
                    <a:pt x="2658104" y="3267393"/>
                  </a:lnTo>
                  <a:lnTo>
                    <a:pt x="2654612" y="3261995"/>
                  </a:lnTo>
                  <a:lnTo>
                    <a:pt x="2651121" y="3256598"/>
                  </a:lnTo>
                  <a:lnTo>
                    <a:pt x="2647947" y="3251200"/>
                  </a:lnTo>
                  <a:lnTo>
                    <a:pt x="2645090" y="3245485"/>
                  </a:lnTo>
                  <a:lnTo>
                    <a:pt x="2642868" y="3240405"/>
                  </a:lnTo>
                  <a:lnTo>
                    <a:pt x="2640329" y="3234372"/>
                  </a:lnTo>
                  <a:lnTo>
                    <a:pt x="2638742" y="3228975"/>
                  </a:lnTo>
                  <a:lnTo>
                    <a:pt x="2637789" y="3223577"/>
                  </a:lnTo>
                  <a:lnTo>
                    <a:pt x="2636520" y="3217862"/>
                  </a:lnTo>
                  <a:lnTo>
                    <a:pt x="2636202" y="3212147"/>
                  </a:lnTo>
                  <a:lnTo>
                    <a:pt x="2635885" y="3206432"/>
                  </a:lnTo>
                  <a:lnTo>
                    <a:pt x="2635250" y="3206432"/>
                  </a:lnTo>
                  <a:lnTo>
                    <a:pt x="2635250" y="3097530"/>
                  </a:lnTo>
                  <a:lnTo>
                    <a:pt x="2646360" y="3105785"/>
                  </a:lnTo>
                  <a:lnTo>
                    <a:pt x="2657786" y="3114040"/>
                  </a:lnTo>
                  <a:lnTo>
                    <a:pt x="2670166" y="3121977"/>
                  </a:lnTo>
                  <a:lnTo>
                    <a:pt x="2683180" y="3129597"/>
                  </a:lnTo>
                  <a:lnTo>
                    <a:pt x="2696511" y="3136900"/>
                  </a:lnTo>
                  <a:lnTo>
                    <a:pt x="2710160" y="3144202"/>
                  </a:lnTo>
                  <a:lnTo>
                    <a:pt x="2724761" y="3151187"/>
                  </a:lnTo>
                  <a:lnTo>
                    <a:pt x="2740314" y="3157855"/>
                  </a:lnTo>
                  <a:lnTo>
                    <a:pt x="2755550" y="3164205"/>
                  </a:lnTo>
                  <a:lnTo>
                    <a:pt x="2771738" y="3170237"/>
                  </a:lnTo>
                  <a:lnTo>
                    <a:pt x="2788244" y="3176270"/>
                  </a:lnTo>
                  <a:lnTo>
                    <a:pt x="2805384" y="3181985"/>
                  </a:lnTo>
                  <a:lnTo>
                    <a:pt x="2822525" y="3187065"/>
                  </a:lnTo>
                  <a:lnTo>
                    <a:pt x="2840300" y="3192145"/>
                  </a:lnTo>
                  <a:lnTo>
                    <a:pt x="2858393" y="3196907"/>
                  </a:lnTo>
                  <a:lnTo>
                    <a:pt x="2877120" y="3201670"/>
                  </a:lnTo>
                  <a:lnTo>
                    <a:pt x="2895530" y="3205797"/>
                  </a:lnTo>
                  <a:lnTo>
                    <a:pt x="2914892" y="3209925"/>
                  </a:lnTo>
                  <a:lnTo>
                    <a:pt x="2934255" y="3213735"/>
                  </a:lnTo>
                  <a:lnTo>
                    <a:pt x="2953617" y="3217227"/>
                  </a:lnTo>
                  <a:lnTo>
                    <a:pt x="2973614" y="3220402"/>
                  </a:lnTo>
                  <a:lnTo>
                    <a:pt x="2993294" y="3222942"/>
                  </a:lnTo>
                  <a:lnTo>
                    <a:pt x="3013926" y="3225800"/>
                  </a:lnTo>
                  <a:lnTo>
                    <a:pt x="3033923" y="3228340"/>
                  </a:lnTo>
                  <a:lnTo>
                    <a:pt x="3054555" y="3230245"/>
                  </a:lnTo>
                  <a:lnTo>
                    <a:pt x="3074869" y="3232150"/>
                  </a:lnTo>
                  <a:lnTo>
                    <a:pt x="3095819" y="3233737"/>
                  </a:lnTo>
                  <a:lnTo>
                    <a:pt x="3116451" y="3235007"/>
                  </a:lnTo>
                  <a:lnTo>
                    <a:pt x="3137400" y="3235960"/>
                  </a:lnTo>
                  <a:lnTo>
                    <a:pt x="3158032" y="3236595"/>
                  </a:lnTo>
                  <a:lnTo>
                    <a:pt x="3178981" y="3237230"/>
                  </a:lnTo>
                  <a:lnTo>
                    <a:pt x="3199613" y="3237230"/>
                  </a:lnTo>
                  <a:lnTo>
                    <a:pt x="3224372" y="3236912"/>
                  </a:lnTo>
                  <a:lnTo>
                    <a:pt x="3249765" y="3236595"/>
                  </a:lnTo>
                  <a:lnTo>
                    <a:pt x="3274523" y="3235325"/>
                  </a:lnTo>
                  <a:lnTo>
                    <a:pt x="3299282" y="3234055"/>
                  </a:lnTo>
                  <a:lnTo>
                    <a:pt x="3324040" y="3232150"/>
                  </a:lnTo>
                  <a:lnTo>
                    <a:pt x="3348481" y="3230245"/>
                  </a:lnTo>
                  <a:lnTo>
                    <a:pt x="3372922" y="3227387"/>
                  </a:lnTo>
                  <a:lnTo>
                    <a:pt x="3397680" y="3224530"/>
                  </a:lnTo>
                  <a:lnTo>
                    <a:pt x="3421486" y="3221355"/>
                  </a:lnTo>
                  <a:lnTo>
                    <a:pt x="3445292" y="3217545"/>
                  </a:lnTo>
                  <a:lnTo>
                    <a:pt x="3468464" y="3213735"/>
                  </a:lnTo>
                  <a:lnTo>
                    <a:pt x="3491635" y="3208972"/>
                  </a:lnTo>
                  <a:lnTo>
                    <a:pt x="3514171" y="3204210"/>
                  </a:lnTo>
                  <a:lnTo>
                    <a:pt x="3536390" y="3199130"/>
                  </a:lnTo>
                  <a:lnTo>
                    <a:pt x="3557974" y="3193097"/>
                  </a:lnTo>
                  <a:lnTo>
                    <a:pt x="3579241" y="3187065"/>
                  </a:lnTo>
                  <a:lnTo>
                    <a:pt x="3599873" y="3180715"/>
                  </a:lnTo>
                  <a:lnTo>
                    <a:pt x="3619870" y="3174047"/>
                  </a:lnTo>
                  <a:lnTo>
                    <a:pt x="3639233" y="3167062"/>
                  </a:lnTo>
                  <a:lnTo>
                    <a:pt x="3657643" y="3159442"/>
                  </a:lnTo>
                  <a:lnTo>
                    <a:pt x="3676053" y="3151505"/>
                  </a:lnTo>
                  <a:lnTo>
                    <a:pt x="3692876" y="3143250"/>
                  </a:lnTo>
                  <a:lnTo>
                    <a:pt x="3709381" y="3134677"/>
                  </a:lnTo>
                  <a:lnTo>
                    <a:pt x="3724935" y="3125470"/>
                  </a:lnTo>
                  <a:lnTo>
                    <a:pt x="3739853" y="3116262"/>
                  </a:lnTo>
                  <a:lnTo>
                    <a:pt x="3753502" y="3106420"/>
                  </a:lnTo>
                  <a:lnTo>
                    <a:pt x="3766198" y="3096577"/>
                  </a:lnTo>
                  <a:lnTo>
                    <a:pt x="3772547" y="3090862"/>
                  </a:lnTo>
                  <a:lnTo>
                    <a:pt x="3777943" y="3085782"/>
                  </a:lnTo>
                  <a:lnTo>
                    <a:pt x="3783656" y="3080385"/>
                  </a:lnTo>
                  <a:lnTo>
                    <a:pt x="3789052" y="3074670"/>
                  </a:lnTo>
                  <a:lnTo>
                    <a:pt x="3793814" y="3069272"/>
                  </a:lnTo>
                  <a:lnTo>
                    <a:pt x="3798575" y="3063557"/>
                  </a:lnTo>
                  <a:lnTo>
                    <a:pt x="3803336" y="3057842"/>
                  </a:lnTo>
                  <a:lnTo>
                    <a:pt x="3807145" y="3051810"/>
                  </a:lnTo>
                  <a:lnTo>
                    <a:pt x="3811271" y="3045777"/>
                  </a:lnTo>
                  <a:lnTo>
                    <a:pt x="3815080" y="3040062"/>
                  </a:lnTo>
                  <a:close/>
                  <a:moveTo>
                    <a:pt x="2989478" y="3031808"/>
                  </a:moveTo>
                  <a:lnTo>
                    <a:pt x="2989478" y="3147378"/>
                  </a:lnTo>
                  <a:lnTo>
                    <a:pt x="3009158" y="3149918"/>
                  </a:lnTo>
                  <a:lnTo>
                    <a:pt x="3029472" y="3152140"/>
                  </a:lnTo>
                  <a:lnTo>
                    <a:pt x="3049469" y="3154363"/>
                  </a:lnTo>
                  <a:lnTo>
                    <a:pt x="3070419" y="3155950"/>
                  </a:lnTo>
                  <a:lnTo>
                    <a:pt x="3070419" y="3041333"/>
                  </a:lnTo>
                  <a:lnTo>
                    <a:pt x="3049469" y="3039428"/>
                  </a:lnTo>
                  <a:lnTo>
                    <a:pt x="3029472" y="3036888"/>
                  </a:lnTo>
                  <a:lnTo>
                    <a:pt x="3009158" y="3034665"/>
                  </a:lnTo>
                  <a:lnTo>
                    <a:pt x="2989478" y="3031808"/>
                  </a:lnTo>
                  <a:close/>
                  <a:moveTo>
                    <a:pt x="2402802" y="3022755"/>
                  </a:moveTo>
                  <a:lnTo>
                    <a:pt x="2397719" y="3026235"/>
                  </a:lnTo>
                  <a:lnTo>
                    <a:pt x="2391365" y="3029398"/>
                  </a:lnTo>
                  <a:lnTo>
                    <a:pt x="2383740" y="3032878"/>
                  </a:lnTo>
                  <a:lnTo>
                    <a:pt x="2376433" y="3036042"/>
                  </a:lnTo>
                  <a:lnTo>
                    <a:pt x="2360867" y="3042369"/>
                  </a:lnTo>
                  <a:lnTo>
                    <a:pt x="2347841" y="3047114"/>
                  </a:lnTo>
                  <a:lnTo>
                    <a:pt x="2347841" y="3137274"/>
                  </a:lnTo>
                  <a:lnTo>
                    <a:pt x="2355784" y="3133794"/>
                  </a:lnTo>
                  <a:lnTo>
                    <a:pt x="2363408" y="3129681"/>
                  </a:lnTo>
                  <a:lnTo>
                    <a:pt x="2371033" y="3125252"/>
                  </a:lnTo>
                  <a:lnTo>
                    <a:pt x="2378340" y="3120507"/>
                  </a:lnTo>
                  <a:lnTo>
                    <a:pt x="2385329" y="3115762"/>
                  </a:lnTo>
                  <a:lnTo>
                    <a:pt x="2391683" y="3111017"/>
                  </a:lnTo>
                  <a:lnTo>
                    <a:pt x="2397719" y="3106271"/>
                  </a:lnTo>
                  <a:lnTo>
                    <a:pt x="2402802" y="3101526"/>
                  </a:lnTo>
                  <a:lnTo>
                    <a:pt x="2402802" y="3022755"/>
                  </a:lnTo>
                  <a:close/>
                  <a:moveTo>
                    <a:pt x="698500" y="3017837"/>
                  </a:moveTo>
                  <a:lnTo>
                    <a:pt x="698500" y="3086100"/>
                  </a:lnTo>
                  <a:lnTo>
                    <a:pt x="684586" y="3083595"/>
                  </a:lnTo>
                  <a:lnTo>
                    <a:pt x="667825" y="3079838"/>
                  </a:lnTo>
                  <a:lnTo>
                    <a:pt x="659920" y="3077959"/>
                  </a:lnTo>
                  <a:lnTo>
                    <a:pt x="652962" y="3076393"/>
                  </a:lnTo>
                  <a:lnTo>
                    <a:pt x="646321" y="3074201"/>
                  </a:lnTo>
                  <a:lnTo>
                    <a:pt x="640313" y="3071696"/>
                  </a:lnTo>
                  <a:lnTo>
                    <a:pt x="634305" y="3069191"/>
                  </a:lnTo>
                  <a:lnTo>
                    <a:pt x="629245" y="3065433"/>
                  </a:lnTo>
                  <a:lnTo>
                    <a:pt x="626082" y="3063555"/>
                  </a:lnTo>
                  <a:lnTo>
                    <a:pt x="623869" y="3061363"/>
                  </a:lnTo>
                  <a:lnTo>
                    <a:pt x="622288" y="3058545"/>
                  </a:lnTo>
                  <a:lnTo>
                    <a:pt x="620706" y="3056353"/>
                  </a:lnTo>
                  <a:lnTo>
                    <a:pt x="619441" y="3053534"/>
                  </a:lnTo>
                  <a:lnTo>
                    <a:pt x="619125" y="3051029"/>
                  </a:lnTo>
                  <a:lnTo>
                    <a:pt x="619125" y="3048524"/>
                  </a:lnTo>
                  <a:lnTo>
                    <a:pt x="619441" y="3046019"/>
                  </a:lnTo>
                  <a:lnTo>
                    <a:pt x="620390" y="3043514"/>
                  </a:lnTo>
                  <a:lnTo>
                    <a:pt x="621971" y="3041009"/>
                  </a:lnTo>
                  <a:lnTo>
                    <a:pt x="623553" y="3038817"/>
                  </a:lnTo>
                  <a:lnTo>
                    <a:pt x="625766" y="3036312"/>
                  </a:lnTo>
                  <a:lnTo>
                    <a:pt x="628296" y="3034433"/>
                  </a:lnTo>
                  <a:lnTo>
                    <a:pt x="631142" y="3032555"/>
                  </a:lnTo>
                  <a:lnTo>
                    <a:pt x="634937" y="3030676"/>
                  </a:lnTo>
                  <a:lnTo>
                    <a:pt x="638732" y="3029110"/>
                  </a:lnTo>
                  <a:lnTo>
                    <a:pt x="645057" y="3026605"/>
                  </a:lnTo>
                  <a:lnTo>
                    <a:pt x="651697" y="3024726"/>
                  </a:lnTo>
                  <a:lnTo>
                    <a:pt x="658655" y="3023161"/>
                  </a:lnTo>
                  <a:lnTo>
                    <a:pt x="666244" y="3021595"/>
                  </a:lnTo>
                  <a:lnTo>
                    <a:pt x="674150" y="3020342"/>
                  </a:lnTo>
                  <a:lnTo>
                    <a:pt x="682056" y="3019403"/>
                  </a:lnTo>
                  <a:lnTo>
                    <a:pt x="698500" y="3017837"/>
                  </a:lnTo>
                  <a:close/>
                  <a:moveTo>
                    <a:pt x="2827597" y="2994977"/>
                  </a:moveTo>
                  <a:lnTo>
                    <a:pt x="2827597" y="3112135"/>
                  </a:lnTo>
                  <a:lnTo>
                    <a:pt x="2846959" y="3117850"/>
                  </a:lnTo>
                  <a:lnTo>
                    <a:pt x="2866956" y="3123248"/>
                  </a:lnTo>
                  <a:lnTo>
                    <a:pt x="2887588" y="3128010"/>
                  </a:lnTo>
                  <a:lnTo>
                    <a:pt x="2908220" y="3132773"/>
                  </a:lnTo>
                  <a:lnTo>
                    <a:pt x="2908220" y="3016885"/>
                  </a:lnTo>
                  <a:lnTo>
                    <a:pt x="2887588" y="3011805"/>
                  </a:lnTo>
                  <a:lnTo>
                    <a:pt x="2866956" y="3006725"/>
                  </a:lnTo>
                  <a:lnTo>
                    <a:pt x="2846959" y="3001010"/>
                  </a:lnTo>
                  <a:lnTo>
                    <a:pt x="2827597" y="2994977"/>
                  </a:lnTo>
                  <a:close/>
                  <a:moveTo>
                    <a:pt x="1455133" y="2986375"/>
                  </a:moveTo>
                  <a:lnTo>
                    <a:pt x="1455133" y="3092352"/>
                  </a:lnTo>
                  <a:lnTo>
                    <a:pt x="1457675" y="3094883"/>
                  </a:lnTo>
                  <a:lnTo>
                    <a:pt x="1460216" y="3097730"/>
                  </a:lnTo>
                  <a:lnTo>
                    <a:pt x="1466888" y="3103741"/>
                  </a:lnTo>
                  <a:lnTo>
                    <a:pt x="1475466" y="3110068"/>
                  </a:lnTo>
                  <a:lnTo>
                    <a:pt x="1484679" y="3116078"/>
                  </a:lnTo>
                  <a:lnTo>
                    <a:pt x="1495162" y="3122405"/>
                  </a:lnTo>
                  <a:lnTo>
                    <a:pt x="1505964" y="3128732"/>
                  </a:lnTo>
                  <a:lnTo>
                    <a:pt x="1517083" y="3134743"/>
                  </a:lnTo>
                  <a:lnTo>
                    <a:pt x="1528202" y="3139804"/>
                  </a:lnTo>
                  <a:lnTo>
                    <a:pt x="1528202" y="3033195"/>
                  </a:lnTo>
                  <a:lnTo>
                    <a:pt x="1517083" y="3027817"/>
                  </a:lnTo>
                  <a:lnTo>
                    <a:pt x="1506917" y="3022122"/>
                  </a:lnTo>
                  <a:lnTo>
                    <a:pt x="1497068" y="3016428"/>
                  </a:lnTo>
                  <a:lnTo>
                    <a:pt x="1487538" y="3010734"/>
                  </a:lnTo>
                  <a:lnTo>
                    <a:pt x="1478960" y="3005039"/>
                  </a:lnTo>
                  <a:lnTo>
                    <a:pt x="1470700" y="2998712"/>
                  </a:lnTo>
                  <a:lnTo>
                    <a:pt x="1462758" y="2992702"/>
                  </a:lnTo>
                  <a:lnTo>
                    <a:pt x="1455133" y="2986375"/>
                  </a:lnTo>
                  <a:close/>
                  <a:moveTo>
                    <a:pt x="711352" y="2965750"/>
                  </a:moveTo>
                  <a:lnTo>
                    <a:pt x="709129" y="2966067"/>
                  </a:lnTo>
                  <a:lnTo>
                    <a:pt x="706270" y="2966384"/>
                  </a:lnTo>
                  <a:lnTo>
                    <a:pt x="704047" y="2966702"/>
                  </a:lnTo>
                  <a:lnTo>
                    <a:pt x="701824" y="2967653"/>
                  </a:lnTo>
                  <a:lnTo>
                    <a:pt x="700236" y="2968288"/>
                  </a:lnTo>
                  <a:lnTo>
                    <a:pt x="699283" y="2969556"/>
                  </a:lnTo>
                  <a:lnTo>
                    <a:pt x="698330" y="2970191"/>
                  </a:lnTo>
                  <a:lnTo>
                    <a:pt x="698012" y="2971459"/>
                  </a:lnTo>
                  <a:lnTo>
                    <a:pt x="698012" y="2990491"/>
                  </a:lnTo>
                  <a:lnTo>
                    <a:pt x="683085" y="2991760"/>
                  </a:lnTo>
                  <a:lnTo>
                    <a:pt x="667839" y="2993346"/>
                  </a:lnTo>
                  <a:lnTo>
                    <a:pt x="653865" y="2995249"/>
                  </a:lnTo>
                  <a:lnTo>
                    <a:pt x="639890" y="2997786"/>
                  </a:lnTo>
                  <a:lnTo>
                    <a:pt x="626550" y="3000641"/>
                  </a:lnTo>
                  <a:lnTo>
                    <a:pt x="613846" y="3004130"/>
                  </a:lnTo>
                  <a:lnTo>
                    <a:pt x="602094" y="3007619"/>
                  </a:lnTo>
                  <a:lnTo>
                    <a:pt x="590978" y="3012060"/>
                  </a:lnTo>
                  <a:lnTo>
                    <a:pt x="583673" y="3015549"/>
                  </a:lnTo>
                  <a:lnTo>
                    <a:pt x="576368" y="3019355"/>
                  </a:lnTo>
                  <a:lnTo>
                    <a:pt x="570015" y="3023162"/>
                  </a:lnTo>
                  <a:lnTo>
                    <a:pt x="564616" y="3026968"/>
                  </a:lnTo>
                  <a:lnTo>
                    <a:pt x="559852" y="3031092"/>
                  </a:lnTo>
                  <a:lnTo>
                    <a:pt x="556041" y="3035215"/>
                  </a:lnTo>
                  <a:lnTo>
                    <a:pt x="552865" y="3039656"/>
                  </a:lnTo>
                  <a:lnTo>
                    <a:pt x="550324" y="3044096"/>
                  </a:lnTo>
                  <a:lnTo>
                    <a:pt x="548736" y="3048854"/>
                  </a:lnTo>
                  <a:lnTo>
                    <a:pt x="547783" y="3052978"/>
                  </a:lnTo>
                  <a:lnTo>
                    <a:pt x="547783" y="3057736"/>
                  </a:lnTo>
                  <a:lnTo>
                    <a:pt x="548736" y="3062176"/>
                  </a:lnTo>
                  <a:lnTo>
                    <a:pt x="550324" y="3066617"/>
                  </a:lnTo>
                  <a:lnTo>
                    <a:pt x="552865" y="3070741"/>
                  </a:lnTo>
                  <a:lnTo>
                    <a:pt x="556358" y="3075181"/>
                  </a:lnTo>
                  <a:lnTo>
                    <a:pt x="560805" y="3079622"/>
                  </a:lnTo>
                  <a:lnTo>
                    <a:pt x="564934" y="3083111"/>
                  </a:lnTo>
                  <a:lnTo>
                    <a:pt x="570015" y="3086917"/>
                  </a:lnTo>
                  <a:lnTo>
                    <a:pt x="576050" y="3090089"/>
                  </a:lnTo>
                  <a:lnTo>
                    <a:pt x="582720" y="3093578"/>
                  </a:lnTo>
                  <a:lnTo>
                    <a:pt x="589390" y="3096433"/>
                  </a:lnTo>
                  <a:lnTo>
                    <a:pt x="597012" y="3099288"/>
                  </a:lnTo>
                  <a:lnTo>
                    <a:pt x="605270" y="3101825"/>
                  </a:lnTo>
                  <a:lnTo>
                    <a:pt x="613528" y="3104046"/>
                  </a:lnTo>
                  <a:lnTo>
                    <a:pt x="645607" y="3110707"/>
                  </a:lnTo>
                  <a:lnTo>
                    <a:pt x="698012" y="3121808"/>
                  </a:lnTo>
                  <a:lnTo>
                    <a:pt x="698012" y="3203010"/>
                  </a:lnTo>
                  <a:lnTo>
                    <a:pt x="684673" y="3201424"/>
                  </a:lnTo>
                  <a:lnTo>
                    <a:pt x="672286" y="3199203"/>
                  </a:lnTo>
                  <a:lnTo>
                    <a:pt x="657993" y="3196983"/>
                  </a:lnTo>
                  <a:lnTo>
                    <a:pt x="643066" y="3193494"/>
                  </a:lnTo>
                  <a:lnTo>
                    <a:pt x="629409" y="3189370"/>
                  </a:lnTo>
                  <a:lnTo>
                    <a:pt x="617022" y="3185247"/>
                  </a:lnTo>
                  <a:lnTo>
                    <a:pt x="613846" y="3183978"/>
                  </a:lnTo>
                  <a:lnTo>
                    <a:pt x="610670" y="3182709"/>
                  </a:lnTo>
                  <a:lnTo>
                    <a:pt x="608129" y="3181441"/>
                  </a:lnTo>
                  <a:lnTo>
                    <a:pt x="608446" y="3181441"/>
                  </a:lnTo>
                  <a:lnTo>
                    <a:pt x="608129" y="3181123"/>
                  </a:lnTo>
                  <a:lnTo>
                    <a:pt x="604317" y="3179220"/>
                  </a:lnTo>
                  <a:lnTo>
                    <a:pt x="602412" y="3177951"/>
                  </a:lnTo>
                  <a:lnTo>
                    <a:pt x="600506" y="3177000"/>
                  </a:lnTo>
                  <a:lnTo>
                    <a:pt x="595424" y="3175731"/>
                  </a:lnTo>
                  <a:lnTo>
                    <a:pt x="590343" y="3174780"/>
                  </a:lnTo>
                  <a:lnTo>
                    <a:pt x="584308" y="3174780"/>
                  </a:lnTo>
                  <a:lnTo>
                    <a:pt x="578273" y="3175414"/>
                  </a:lnTo>
                  <a:lnTo>
                    <a:pt x="572556" y="3176048"/>
                  </a:lnTo>
                  <a:lnTo>
                    <a:pt x="566522" y="3177634"/>
                  </a:lnTo>
                  <a:lnTo>
                    <a:pt x="560805" y="3179220"/>
                  </a:lnTo>
                  <a:lnTo>
                    <a:pt x="555405" y="3181123"/>
                  </a:lnTo>
                  <a:lnTo>
                    <a:pt x="551277" y="3183661"/>
                  </a:lnTo>
                  <a:lnTo>
                    <a:pt x="547148" y="3185881"/>
                  </a:lnTo>
                  <a:lnTo>
                    <a:pt x="544607" y="3188736"/>
                  </a:lnTo>
                  <a:lnTo>
                    <a:pt x="543336" y="3190005"/>
                  </a:lnTo>
                  <a:lnTo>
                    <a:pt x="542383" y="3190956"/>
                  </a:lnTo>
                  <a:lnTo>
                    <a:pt x="542066" y="3192542"/>
                  </a:lnTo>
                  <a:lnTo>
                    <a:pt x="542066" y="3193811"/>
                  </a:lnTo>
                  <a:lnTo>
                    <a:pt x="542066" y="3195080"/>
                  </a:lnTo>
                  <a:lnTo>
                    <a:pt x="543019" y="3196031"/>
                  </a:lnTo>
                  <a:lnTo>
                    <a:pt x="543654" y="3197300"/>
                  </a:lnTo>
                  <a:lnTo>
                    <a:pt x="545242" y="3198569"/>
                  </a:lnTo>
                  <a:lnTo>
                    <a:pt x="550959" y="3202058"/>
                  </a:lnTo>
                  <a:lnTo>
                    <a:pt x="557629" y="3205547"/>
                  </a:lnTo>
                  <a:lnTo>
                    <a:pt x="564299" y="3208719"/>
                  </a:lnTo>
                  <a:lnTo>
                    <a:pt x="572239" y="3211891"/>
                  </a:lnTo>
                  <a:lnTo>
                    <a:pt x="580497" y="3214746"/>
                  </a:lnTo>
                  <a:lnTo>
                    <a:pt x="589072" y="3216966"/>
                  </a:lnTo>
                  <a:lnTo>
                    <a:pt x="598600" y="3219821"/>
                  </a:lnTo>
                  <a:lnTo>
                    <a:pt x="608446" y="3221724"/>
                  </a:lnTo>
                  <a:lnTo>
                    <a:pt x="618610" y="3223627"/>
                  </a:lnTo>
                  <a:lnTo>
                    <a:pt x="629409" y="3225847"/>
                  </a:lnTo>
                  <a:lnTo>
                    <a:pt x="651324" y="3229019"/>
                  </a:lnTo>
                  <a:lnTo>
                    <a:pt x="674192" y="3230923"/>
                  </a:lnTo>
                  <a:lnTo>
                    <a:pt x="698012" y="3232509"/>
                  </a:lnTo>
                  <a:lnTo>
                    <a:pt x="698012" y="3251223"/>
                  </a:lnTo>
                  <a:lnTo>
                    <a:pt x="698330" y="3252492"/>
                  </a:lnTo>
                  <a:lnTo>
                    <a:pt x="699283" y="3253443"/>
                  </a:lnTo>
                  <a:lnTo>
                    <a:pt x="700236" y="3254395"/>
                  </a:lnTo>
                  <a:lnTo>
                    <a:pt x="701824" y="3255346"/>
                  </a:lnTo>
                  <a:lnTo>
                    <a:pt x="704047" y="3255981"/>
                  </a:lnTo>
                  <a:lnTo>
                    <a:pt x="706270" y="3256298"/>
                  </a:lnTo>
                  <a:lnTo>
                    <a:pt x="709129" y="3256932"/>
                  </a:lnTo>
                  <a:lnTo>
                    <a:pt x="711352" y="3257249"/>
                  </a:lnTo>
                  <a:lnTo>
                    <a:pt x="758358" y="3257249"/>
                  </a:lnTo>
                  <a:lnTo>
                    <a:pt x="760581" y="3256932"/>
                  </a:lnTo>
                  <a:lnTo>
                    <a:pt x="763440" y="3256298"/>
                  </a:lnTo>
                  <a:lnTo>
                    <a:pt x="765345" y="3255981"/>
                  </a:lnTo>
                  <a:lnTo>
                    <a:pt x="767886" y="3255346"/>
                  </a:lnTo>
                  <a:lnTo>
                    <a:pt x="769474" y="3254395"/>
                  </a:lnTo>
                  <a:lnTo>
                    <a:pt x="770427" y="3253443"/>
                  </a:lnTo>
                  <a:lnTo>
                    <a:pt x="771380" y="3252492"/>
                  </a:lnTo>
                  <a:lnTo>
                    <a:pt x="771698" y="3251223"/>
                  </a:lnTo>
                  <a:lnTo>
                    <a:pt x="771698" y="3231874"/>
                  </a:lnTo>
                  <a:lnTo>
                    <a:pt x="786308" y="3230923"/>
                  </a:lnTo>
                  <a:lnTo>
                    <a:pt x="800600" y="3229654"/>
                  </a:lnTo>
                  <a:lnTo>
                    <a:pt x="814257" y="3228068"/>
                  </a:lnTo>
                  <a:lnTo>
                    <a:pt x="827279" y="3226165"/>
                  </a:lnTo>
                  <a:lnTo>
                    <a:pt x="839984" y="3223627"/>
                  </a:lnTo>
                  <a:lnTo>
                    <a:pt x="851418" y="3221090"/>
                  </a:lnTo>
                  <a:lnTo>
                    <a:pt x="862534" y="3217918"/>
                  </a:lnTo>
                  <a:lnTo>
                    <a:pt x="872062" y="3214746"/>
                  </a:lnTo>
                  <a:lnTo>
                    <a:pt x="880002" y="3211257"/>
                  </a:lnTo>
                  <a:lnTo>
                    <a:pt x="886990" y="3208085"/>
                  </a:lnTo>
                  <a:lnTo>
                    <a:pt x="893660" y="3204278"/>
                  </a:lnTo>
                  <a:lnTo>
                    <a:pt x="899694" y="3200472"/>
                  </a:lnTo>
                  <a:lnTo>
                    <a:pt x="904776" y="3196666"/>
                  </a:lnTo>
                  <a:lnTo>
                    <a:pt x="909540" y="3192542"/>
                  </a:lnTo>
                  <a:lnTo>
                    <a:pt x="913352" y="3188419"/>
                  </a:lnTo>
                  <a:lnTo>
                    <a:pt x="916528" y="3184295"/>
                  </a:lnTo>
                  <a:lnTo>
                    <a:pt x="919069" y="3179855"/>
                  </a:lnTo>
                  <a:lnTo>
                    <a:pt x="920657" y="3175414"/>
                  </a:lnTo>
                  <a:lnTo>
                    <a:pt x="921609" y="3170973"/>
                  </a:lnTo>
                  <a:lnTo>
                    <a:pt x="921927" y="3166533"/>
                  </a:lnTo>
                  <a:lnTo>
                    <a:pt x="921292" y="3161775"/>
                  </a:lnTo>
                  <a:lnTo>
                    <a:pt x="920021" y="3157651"/>
                  </a:lnTo>
                  <a:lnTo>
                    <a:pt x="917798" y="3153210"/>
                  </a:lnTo>
                  <a:lnTo>
                    <a:pt x="914622" y="3148453"/>
                  </a:lnTo>
                  <a:lnTo>
                    <a:pt x="912716" y="3146549"/>
                  </a:lnTo>
                  <a:lnTo>
                    <a:pt x="910493" y="3144012"/>
                  </a:lnTo>
                  <a:lnTo>
                    <a:pt x="905411" y="3139888"/>
                  </a:lnTo>
                  <a:lnTo>
                    <a:pt x="899059" y="3135765"/>
                  </a:lnTo>
                  <a:lnTo>
                    <a:pt x="892389" y="3132276"/>
                  </a:lnTo>
                  <a:lnTo>
                    <a:pt x="884449" y="3128787"/>
                  </a:lnTo>
                  <a:lnTo>
                    <a:pt x="876191" y="3125615"/>
                  </a:lnTo>
                  <a:lnTo>
                    <a:pt x="867298" y="3122443"/>
                  </a:lnTo>
                  <a:lnTo>
                    <a:pt x="857452" y="3119588"/>
                  </a:lnTo>
                  <a:lnTo>
                    <a:pt x="847606" y="3117051"/>
                  </a:lnTo>
                  <a:lnTo>
                    <a:pt x="836808" y="3114196"/>
                  </a:lnTo>
                  <a:lnTo>
                    <a:pt x="815528" y="3109438"/>
                  </a:lnTo>
                  <a:lnTo>
                    <a:pt x="793613" y="3104997"/>
                  </a:lnTo>
                  <a:lnTo>
                    <a:pt x="771698" y="3101191"/>
                  </a:lnTo>
                  <a:lnTo>
                    <a:pt x="771698" y="3019673"/>
                  </a:lnTo>
                  <a:lnTo>
                    <a:pt x="790754" y="3021893"/>
                  </a:lnTo>
                  <a:lnTo>
                    <a:pt x="797742" y="3023162"/>
                  </a:lnTo>
                  <a:lnTo>
                    <a:pt x="805047" y="3024748"/>
                  </a:lnTo>
                  <a:lnTo>
                    <a:pt x="819974" y="3028554"/>
                  </a:lnTo>
                  <a:lnTo>
                    <a:pt x="834584" y="3033312"/>
                  </a:lnTo>
                  <a:lnTo>
                    <a:pt x="846336" y="3037435"/>
                  </a:lnTo>
                  <a:lnTo>
                    <a:pt x="853006" y="3039973"/>
                  </a:lnTo>
                  <a:lnTo>
                    <a:pt x="855547" y="3041242"/>
                  </a:lnTo>
                  <a:lnTo>
                    <a:pt x="859358" y="3043779"/>
                  </a:lnTo>
                  <a:lnTo>
                    <a:pt x="861264" y="3044731"/>
                  </a:lnTo>
                  <a:lnTo>
                    <a:pt x="863169" y="3046000"/>
                  </a:lnTo>
                  <a:lnTo>
                    <a:pt x="867933" y="3047268"/>
                  </a:lnTo>
                  <a:lnTo>
                    <a:pt x="873650" y="3047903"/>
                  </a:lnTo>
                  <a:lnTo>
                    <a:pt x="879367" y="3048220"/>
                  </a:lnTo>
                  <a:lnTo>
                    <a:pt x="885402" y="3047586"/>
                  </a:lnTo>
                  <a:lnTo>
                    <a:pt x="891436" y="3046634"/>
                  </a:lnTo>
                  <a:lnTo>
                    <a:pt x="897153" y="3045682"/>
                  </a:lnTo>
                  <a:lnTo>
                    <a:pt x="902870" y="3043779"/>
                  </a:lnTo>
                  <a:lnTo>
                    <a:pt x="907952" y="3041559"/>
                  </a:lnTo>
                  <a:lnTo>
                    <a:pt x="912716" y="3039339"/>
                  </a:lnTo>
                  <a:lnTo>
                    <a:pt x="916528" y="3036801"/>
                  </a:lnTo>
                  <a:lnTo>
                    <a:pt x="919386" y="3034263"/>
                  </a:lnTo>
                  <a:lnTo>
                    <a:pt x="920657" y="3032995"/>
                  </a:lnTo>
                  <a:lnTo>
                    <a:pt x="921292" y="3031726"/>
                  </a:lnTo>
                  <a:lnTo>
                    <a:pt x="921609" y="3030140"/>
                  </a:lnTo>
                  <a:lnTo>
                    <a:pt x="921609" y="3029188"/>
                  </a:lnTo>
                  <a:lnTo>
                    <a:pt x="921292" y="3027920"/>
                  </a:lnTo>
                  <a:lnTo>
                    <a:pt x="920974" y="3026651"/>
                  </a:lnTo>
                  <a:lnTo>
                    <a:pt x="919704" y="3025382"/>
                  </a:lnTo>
                  <a:lnTo>
                    <a:pt x="918433" y="3024431"/>
                  </a:lnTo>
                  <a:lnTo>
                    <a:pt x="914304" y="3021576"/>
                  </a:lnTo>
                  <a:lnTo>
                    <a:pt x="909540" y="3018721"/>
                  </a:lnTo>
                  <a:lnTo>
                    <a:pt x="903823" y="3016501"/>
                  </a:lnTo>
                  <a:lnTo>
                    <a:pt x="898424" y="3013963"/>
                  </a:lnTo>
                  <a:lnTo>
                    <a:pt x="885402" y="3009205"/>
                  </a:lnTo>
                  <a:lnTo>
                    <a:pt x="871109" y="3005082"/>
                  </a:lnTo>
                  <a:lnTo>
                    <a:pt x="856182" y="3000958"/>
                  </a:lnTo>
                  <a:lnTo>
                    <a:pt x="840936" y="2997469"/>
                  </a:lnTo>
                  <a:lnTo>
                    <a:pt x="825374" y="2994614"/>
                  </a:lnTo>
                  <a:lnTo>
                    <a:pt x="810764" y="2992711"/>
                  </a:lnTo>
                  <a:lnTo>
                    <a:pt x="791389" y="2990808"/>
                  </a:lnTo>
                  <a:lnTo>
                    <a:pt x="771698" y="2989539"/>
                  </a:lnTo>
                  <a:lnTo>
                    <a:pt x="771698" y="2971459"/>
                  </a:lnTo>
                  <a:lnTo>
                    <a:pt x="771380" y="2970191"/>
                  </a:lnTo>
                  <a:lnTo>
                    <a:pt x="770427" y="2969556"/>
                  </a:lnTo>
                  <a:lnTo>
                    <a:pt x="769474" y="2968288"/>
                  </a:lnTo>
                  <a:lnTo>
                    <a:pt x="767886" y="2967653"/>
                  </a:lnTo>
                  <a:lnTo>
                    <a:pt x="765345" y="2966702"/>
                  </a:lnTo>
                  <a:lnTo>
                    <a:pt x="763440" y="2966384"/>
                  </a:lnTo>
                  <a:lnTo>
                    <a:pt x="760581" y="2966067"/>
                  </a:lnTo>
                  <a:lnTo>
                    <a:pt x="758358" y="2965750"/>
                  </a:lnTo>
                  <a:lnTo>
                    <a:pt x="711352" y="2965750"/>
                  </a:lnTo>
                  <a:close/>
                  <a:moveTo>
                    <a:pt x="3717945" y="2951797"/>
                  </a:moveTo>
                  <a:lnTo>
                    <a:pt x="3711914" y="2955607"/>
                  </a:lnTo>
                  <a:lnTo>
                    <a:pt x="3704931" y="2959100"/>
                  </a:lnTo>
                  <a:lnTo>
                    <a:pt x="3696678" y="2963227"/>
                  </a:lnTo>
                  <a:lnTo>
                    <a:pt x="3688425" y="2966720"/>
                  </a:lnTo>
                  <a:lnTo>
                    <a:pt x="3671285" y="2973387"/>
                  </a:lnTo>
                  <a:lnTo>
                    <a:pt x="3656684" y="2979102"/>
                  </a:lnTo>
                  <a:lnTo>
                    <a:pt x="3656684" y="3080068"/>
                  </a:lnTo>
                  <a:lnTo>
                    <a:pt x="3665254" y="3075623"/>
                  </a:lnTo>
                  <a:lnTo>
                    <a:pt x="3674142" y="3070860"/>
                  </a:lnTo>
                  <a:lnTo>
                    <a:pt x="3682394" y="3066098"/>
                  </a:lnTo>
                  <a:lnTo>
                    <a:pt x="3690647" y="3061018"/>
                  </a:lnTo>
                  <a:lnTo>
                    <a:pt x="3698582" y="3055620"/>
                  </a:lnTo>
                  <a:lnTo>
                    <a:pt x="3705566" y="3050223"/>
                  </a:lnTo>
                  <a:lnTo>
                    <a:pt x="3711914" y="3044825"/>
                  </a:lnTo>
                  <a:lnTo>
                    <a:pt x="3717945" y="3040063"/>
                  </a:lnTo>
                  <a:lnTo>
                    <a:pt x="3717945" y="2951797"/>
                  </a:lnTo>
                  <a:close/>
                  <a:moveTo>
                    <a:pt x="731996" y="2947987"/>
                  </a:moveTo>
                  <a:lnTo>
                    <a:pt x="755499" y="2948304"/>
                  </a:lnTo>
                  <a:lnTo>
                    <a:pt x="779003" y="2948939"/>
                  </a:lnTo>
                  <a:lnTo>
                    <a:pt x="801870" y="2949890"/>
                  </a:lnTo>
                  <a:lnTo>
                    <a:pt x="824103" y="2951476"/>
                  </a:lnTo>
                  <a:lnTo>
                    <a:pt x="846654" y="2953380"/>
                  </a:lnTo>
                  <a:lnTo>
                    <a:pt x="868569" y="2955283"/>
                  </a:lnTo>
                  <a:lnTo>
                    <a:pt x="889848" y="2958137"/>
                  </a:lnTo>
                  <a:lnTo>
                    <a:pt x="910493" y="2960992"/>
                  </a:lnTo>
                  <a:lnTo>
                    <a:pt x="930820" y="2964164"/>
                  </a:lnTo>
                  <a:lnTo>
                    <a:pt x="950512" y="2967970"/>
                  </a:lnTo>
                  <a:lnTo>
                    <a:pt x="969886" y="2971777"/>
                  </a:lnTo>
                  <a:lnTo>
                    <a:pt x="988308" y="2975900"/>
                  </a:lnTo>
                  <a:lnTo>
                    <a:pt x="1006411" y="2980658"/>
                  </a:lnTo>
                  <a:lnTo>
                    <a:pt x="1023880" y="2985416"/>
                  </a:lnTo>
                  <a:lnTo>
                    <a:pt x="1040396" y="2990491"/>
                  </a:lnTo>
                  <a:lnTo>
                    <a:pt x="1056594" y="2995883"/>
                  </a:lnTo>
                  <a:lnTo>
                    <a:pt x="1071521" y="3001593"/>
                  </a:lnTo>
                  <a:lnTo>
                    <a:pt x="1086131" y="3007302"/>
                  </a:lnTo>
                  <a:lnTo>
                    <a:pt x="1099471" y="3013646"/>
                  </a:lnTo>
                  <a:lnTo>
                    <a:pt x="1112493" y="3019990"/>
                  </a:lnTo>
                  <a:lnTo>
                    <a:pt x="1124562" y="3026651"/>
                  </a:lnTo>
                  <a:lnTo>
                    <a:pt x="1135678" y="3033629"/>
                  </a:lnTo>
                  <a:lnTo>
                    <a:pt x="1145842" y="3040925"/>
                  </a:lnTo>
                  <a:lnTo>
                    <a:pt x="1154735" y="3047903"/>
                  </a:lnTo>
                  <a:lnTo>
                    <a:pt x="1162993" y="3055515"/>
                  </a:lnTo>
                  <a:lnTo>
                    <a:pt x="1170298" y="3062811"/>
                  </a:lnTo>
                  <a:lnTo>
                    <a:pt x="1176650" y="3070741"/>
                  </a:lnTo>
                  <a:lnTo>
                    <a:pt x="1178873" y="3074864"/>
                  </a:lnTo>
                  <a:lnTo>
                    <a:pt x="1181732" y="3078670"/>
                  </a:lnTo>
                  <a:lnTo>
                    <a:pt x="1183638" y="3082794"/>
                  </a:lnTo>
                  <a:lnTo>
                    <a:pt x="1185543" y="3086600"/>
                  </a:lnTo>
                  <a:lnTo>
                    <a:pt x="1187131" y="3090406"/>
                  </a:lnTo>
                  <a:lnTo>
                    <a:pt x="1188402" y="3094847"/>
                  </a:lnTo>
                  <a:lnTo>
                    <a:pt x="1189672" y="3098653"/>
                  </a:lnTo>
                  <a:lnTo>
                    <a:pt x="1190307" y="3103094"/>
                  </a:lnTo>
                  <a:lnTo>
                    <a:pt x="1190625" y="3107535"/>
                  </a:lnTo>
                  <a:lnTo>
                    <a:pt x="1190625" y="3111341"/>
                  </a:lnTo>
                  <a:lnTo>
                    <a:pt x="1190625" y="3115782"/>
                  </a:lnTo>
                  <a:lnTo>
                    <a:pt x="1190307" y="3120223"/>
                  </a:lnTo>
                  <a:lnTo>
                    <a:pt x="1189672" y="3124029"/>
                  </a:lnTo>
                  <a:lnTo>
                    <a:pt x="1188402" y="3128470"/>
                  </a:lnTo>
                  <a:lnTo>
                    <a:pt x="1187131" y="3132276"/>
                  </a:lnTo>
                  <a:lnTo>
                    <a:pt x="1185543" y="3136399"/>
                  </a:lnTo>
                  <a:lnTo>
                    <a:pt x="1183638" y="3140523"/>
                  </a:lnTo>
                  <a:lnTo>
                    <a:pt x="1181732" y="3144646"/>
                  </a:lnTo>
                  <a:lnTo>
                    <a:pt x="1178873" y="3148453"/>
                  </a:lnTo>
                  <a:lnTo>
                    <a:pt x="1176650" y="3152259"/>
                  </a:lnTo>
                  <a:lnTo>
                    <a:pt x="1170298" y="3160189"/>
                  </a:lnTo>
                  <a:lnTo>
                    <a:pt x="1162993" y="3167801"/>
                  </a:lnTo>
                  <a:lnTo>
                    <a:pt x="1154735" y="3175414"/>
                  </a:lnTo>
                  <a:lnTo>
                    <a:pt x="1145842" y="3182392"/>
                  </a:lnTo>
                  <a:lnTo>
                    <a:pt x="1135678" y="3189370"/>
                  </a:lnTo>
                  <a:lnTo>
                    <a:pt x="1124562" y="3196031"/>
                  </a:lnTo>
                  <a:lnTo>
                    <a:pt x="1112493" y="3203010"/>
                  </a:lnTo>
                  <a:lnTo>
                    <a:pt x="1099471" y="3209671"/>
                  </a:lnTo>
                  <a:lnTo>
                    <a:pt x="1086131" y="3215380"/>
                  </a:lnTo>
                  <a:lnTo>
                    <a:pt x="1071521" y="3221407"/>
                  </a:lnTo>
                  <a:lnTo>
                    <a:pt x="1056594" y="3227433"/>
                  </a:lnTo>
                  <a:lnTo>
                    <a:pt x="1040396" y="3232509"/>
                  </a:lnTo>
                  <a:lnTo>
                    <a:pt x="1023880" y="3237584"/>
                  </a:lnTo>
                  <a:lnTo>
                    <a:pt x="1006411" y="3242659"/>
                  </a:lnTo>
                  <a:lnTo>
                    <a:pt x="988308" y="3247099"/>
                  </a:lnTo>
                  <a:lnTo>
                    <a:pt x="969886" y="3251223"/>
                  </a:lnTo>
                  <a:lnTo>
                    <a:pt x="950512" y="3255346"/>
                  </a:lnTo>
                  <a:lnTo>
                    <a:pt x="930820" y="3258835"/>
                  </a:lnTo>
                  <a:lnTo>
                    <a:pt x="910493" y="3262325"/>
                  </a:lnTo>
                  <a:lnTo>
                    <a:pt x="889848" y="3265179"/>
                  </a:lnTo>
                  <a:lnTo>
                    <a:pt x="868569" y="3268034"/>
                  </a:lnTo>
                  <a:lnTo>
                    <a:pt x="846654" y="3269937"/>
                  </a:lnTo>
                  <a:lnTo>
                    <a:pt x="824103" y="3271840"/>
                  </a:lnTo>
                  <a:lnTo>
                    <a:pt x="801870" y="3273426"/>
                  </a:lnTo>
                  <a:lnTo>
                    <a:pt x="779003" y="3274061"/>
                  </a:lnTo>
                  <a:lnTo>
                    <a:pt x="755499" y="3275012"/>
                  </a:lnTo>
                  <a:lnTo>
                    <a:pt x="731996" y="3275012"/>
                  </a:lnTo>
                  <a:lnTo>
                    <a:pt x="708176" y="3275012"/>
                  </a:lnTo>
                  <a:lnTo>
                    <a:pt x="684990" y="3274061"/>
                  </a:lnTo>
                  <a:lnTo>
                    <a:pt x="662122" y="3273426"/>
                  </a:lnTo>
                  <a:lnTo>
                    <a:pt x="639572" y="3271840"/>
                  </a:lnTo>
                  <a:lnTo>
                    <a:pt x="617022" y="3269937"/>
                  </a:lnTo>
                  <a:lnTo>
                    <a:pt x="595424" y="3268034"/>
                  </a:lnTo>
                  <a:lnTo>
                    <a:pt x="574144" y="3265179"/>
                  </a:lnTo>
                  <a:lnTo>
                    <a:pt x="553182" y="3262325"/>
                  </a:lnTo>
                  <a:lnTo>
                    <a:pt x="533173" y="3258835"/>
                  </a:lnTo>
                  <a:lnTo>
                    <a:pt x="513481" y="3255346"/>
                  </a:lnTo>
                  <a:lnTo>
                    <a:pt x="494107" y="3251223"/>
                  </a:lnTo>
                  <a:lnTo>
                    <a:pt x="475368" y="3247099"/>
                  </a:lnTo>
                  <a:lnTo>
                    <a:pt x="457264" y="3242659"/>
                  </a:lnTo>
                  <a:lnTo>
                    <a:pt x="439795" y="3237584"/>
                  </a:lnTo>
                  <a:lnTo>
                    <a:pt x="423280" y="3232509"/>
                  </a:lnTo>
                  <a:lnTo>
                    <a:pt x="407082" y="3227433"/>
                  </a:lnTo>
                  <a:lnTo>
                    <a:pt x="392154" y="3221407"/>
                  </a:lnTo>
                  <a:lnTo>
                    <a:pt x="377544" y="3215380"/>
                  </a:lnTo>
                  <a:lnTo>
                    <a:pt x="364204" y="3209671"/>
                  </a:lnTo>
                  <a:lnTo>
                    <a:pt x="351182" y="3203010"/>
                  </a:lnTo>
                  <a:lnTo>
                    <a:pt x="339431" y="3196031"/>
                  </a:lnTo>
                  <a:lnTo>
                    <a:pt x="328314" y="3189370"/>
                  </a:lnTo>
                  <a:lnTo>
                    <a:pt x="318151" y="3182392"/>
                  </a:lnTo>
                  <a:lnTo>
                    <a:pt x="308940" y="3175414"/>
                  </a:lnTo>
                  <a:lnTo>
                    <a:pt x="300682" y="3167801"/>
                  </a:lnTo>
                  <a:lnTo>
                    <a:pt x="293695" y="3160189"/>
                  </a:lnTo>
                  <a:lnTo>
                    <a:pt x="287343" y="3152259"/>
                  </a:lnTo>
                  <a:lnTo>
                    <a:pt x="284484" y="3148453"/>
                  </a:lnTo>
                  <a:lnTo>
                    <a:pt x="282261" y="3144646"/>
                  </a:lnTo>
                  <a:lnTo>
                    <a:pt x="280038" y="3140523"/>
                  </a:lnTo>
                  <a:lnTo>
                    <a:pt x="278132" y="3136399"/>
                  </a:lnTo>
                  <a:lnTo>
                    <a:pt x="276544" y="3132276"/>
                  </a:lnTo>
                  <a:lnTo>
                    <a:pt x="275274" y="3128470"/>
                  </a:lnTo>
                  <a:lnTo>
                    <a:pt x="274321" y="3124029"/>
                  </a:lnTo>
                  <a:lnTo>
                    <a:pt x="273368" y="3120223"/>
                  </a:lnTo>
                  <a:lnTo>
                    <a:pt x="273050" y="3115782"/>
                  </a:lnTo>
                  <a:lnTo>
                    <a:pt x="273050" y="3111341"/>
                  </a:lnTo>
                  <a:lnTo>
                    <a:pt x="273050" y="3107535"/>
                  </a:lnTo>
                  <a:lnTo>
                    <a:pt x="273368" y="3103094"/>
                  </a:lnTo>
                  <a:lnTo>
                    <a:pt x="274321" y="3098653"/>
                  </a:lnTo>
                  <a:lnTo>
                    <a:pt x="275274" y="3094847"/>
                  </a:lnTo>
                  <a:lnTo>
                    <a:pt x="276544" y="3090406"/>
                  </a:lnTo>
                  <a:lnTo>
                    <a:pt x="278132" y="3086600"/>
                  </a:lnTo>
                  <a:lnTo>
                    <a:pt x="280038" y="3082794"/>
                  </a:lnTo>
                  <a:lnTo>
                    <a:pt x="282261" y="3078670"/>
                  </a:lnTo>
                  <a:lnTo>
                    <a:pt x="284484" y="3074864"/>
                  </a:lnTo>
                  <a:lnTo>
                    <a:pt x="287343" y="3070741"/>
                  </a:lnTo>
                  <a:lnTo>
                    <a:pt x="293695" y="3062811"/>
                  </a:lnTo>
                  <a:lnTo>
                    <a:pt x="300682" y="3055515"/>
                  </a:lnTo>
                  <a:lnTo>
                    <a:pt x="308940" y="3047903"/>
                  </a:lnTo>
                  <a:lnTo>
                    <a:pt x="318151" y="3040925"/>
                  </a:lnTo>
                  <a:lnTo>
                    <a:pt x="328314" y="3033629"/>
                  </a:lnTo>
                  <a:lnTo>
                    <a:pt x="339431" y="3026651"/>
                  </a:lnTo>
                  <a:lnTo>
                    <a:pt x="351182" y="3019990"/>
                  </a:lnTo>
                  <a:lnTo>
                    <a:pt x="364204" y="3013646"/>
                  </a:lnTo>
                  <a:lnTo>
                    <a:pt x="377544" y="3007302"/>
                  </a:lnTo>
                  <a:lnTo>
                    <a:pt x="392154" y="3001593"/>
                  </a:lnTo>
                  <a:lnTo>
                    <a:pt x="407082" y="2995883"/>
                  </a:lnTo>
                  <a:lnTo>
                    <a:pt x="423280" y="2990491"/>
                  </a:lnTo>
                  <a:lnTo>
                    <a:pt x="439795" y="2985416"/>
                  </a:lnTo>
                  <a:lnTo>
                    <a:pt x="457264" y="2980658"/>
                  </a:lnTo>
                  <a:lnTo>
                    <a:pt x="475368" y="2975900"/>
                  </a:lnTo>
                  <a:lnTo>
                    <a:pt x="494107" y="2971777"/>
                  </a:lnTo>
                  <a:lnTo>
                    <a:pt x="513481" y="2967970"/>
                  </a:lnTo>
                  <a:lnTo>
                    <a:pt x="533173" y="2964164"/>
                  </a:lnTo>
                  <a:lnTo>
                    <a:pt x="553182" y="2960992"/>
                  </a:lnTo>
                  <a:lnTo>
                    <a:pt x="574144" y="2958137"/>
                  </a:lnTo>
                  <a:lnTo>
                    <a:pt x="595424" y="2955283"/>
                  </a:lnTo>
                  <a:lnTo>
                    <a:pt x="617022" y="2953380"/>
                  </a:lnTo>
                  <a:lnTo>
                    <a:pt x="639572" y="2951476"/>
                  </a:lnTo>
                  <a:lnTo>
                    <a:pt x="662122" y="2949890"/>
                  </a:lnTo>
                  <a:lnTo>
                    <a:pt x="684990" y="2948939"/>
                  </a:lnTo>
                  <a:lnTo>
                    <a:pt x="708176" y="2948304"/>
                  </a:lnTo>
                  <a:lnTo>
                    <a:pt x="731996" y="2947987"/>
                  </a:lnTo>
                  <a:close/>
                  <a:moveTo>
                    <a:pt x="2665715" y="2911157"/>
                  </a:moveTo>
                  <a:lnTo>
                    <a:pt x="2665715" y="3029585"/>
                  </a:lnTo>
                  <a:lnTo>
                    <a:pt x="2668254" y="3032125"/>
                  </a:lnTo>
                  <a:lnTo>
                    <a:pt x="2671429" y="3035300"/>
                  </a:lnTo>
                  <a:lnTo>
                    <a:pt x="2678729" y="3041650"/>
                  </a:lnTo>
                  <a:lnTo>
                    <a:pt x="2687934" y="3048635"/>
                  </a:lnTo>
                  <a:lnTo>
                    <a:pt x="2698726" y="3055938"/>
                  </a:lnTo>
                  <a:lnTo>
                    <a:pt x="2710153" y="3063240"/>
                  </a:lnTo>
                  <a:lnTo>
                    <a:pt x="2722215" y="3070225"/>
                  </a:lnTo>
                  <a:lnTo>
                    <a:pt x="2734594" y="3076258"/>
                  </a:lnTo>
                  <a:lnTo>
                    <a:pt x="2746656" y="3082290"/>
                  </a:lnTo>
                  <a:lnTo>
                    <a:pt x="2746656" y="2963227"/>
                  </a:lnTo>
                  <a:lnTo>
                    <a:pt x="2734594" y="2957195"/>
                  </a:lnTo>
                  <a:lnTo>
                    <a:pt x="2723167" y="2951480"/>
                  </a:lnTo>
                  <a:lnTo>
                    <a:pt x="2712058" y="2945130"/>
                  </a:lnTo>
                  <a:lnTo>
                    <a:pt x="2701583" y="2938462"/>
                  </a:lnTo>
                  <a:lnTo>
                    <a:pt x="2691743" y="2932112"/>
                  </a:lnTo>
                  <a:lnTo>
                    <a:pt x="2682538" y="2925445"/>
                  </a:lnTo>
                  <a:lnTo>
                    <a:pt x="2673650" y="2918142"/>
                  </a:lnTo>
                  <a:lnTo>
                    <a:pt x="2665715" y="2911157"/>
                  </a:lnTo>
                  <a:close/>
                  <a:moveTo>
                    <a:pt x="1404938" y="2890837"/>
                  </a:moveTo>
                  <a:lnTo>
                    <a:pt x="1408115" y="2896532"/>
                  </a:lnTo>
                  <a:lnTo>
                    <a:pt x="1411928" y="2901593"/>
                  </a:lnTo>
                  <a:lnTo>
                    <a:pt x="1415740" y="2906655"/>
                  </a:lnTo>
                  <a:lnTo>
                    <a:pt x="1419552" y="2911716"/>
                  </a:lnTo>
                  <a:lnTo>
                    <a:pt x="1424000" y="2916778"/>
                  </a:lnTo>
                  <a:lnTo>
                    <a:pt x="1428447" y="2922156"/>
                  </a:lnTo>
                  <a:lnTo>
                    <a:pt x="1438296" y="2931963"/>
                  </a:lnTo>
                  <a:lnTo>
                    <a:pt x="1448780" y="2941453"/>
                  </a:lnTo>
                  <a:lnTo>
                    <a:pt x="1460852" y="2950311"/>
                  </a:lnTo>
                  <a:lnTo>
                    <a:pt x="1472924" y="2958852"/>
                  </a:lnTo>
                  <a:lnTo>
                    <a:pt x="1486267" y="2967394"/>
                  </a:lnTo>
                  <a:lnTo>
                    <a:pt x="1500563" y="2975619"/>
                  </a:lnTo>
                  <a:lnTo>
                    <a:pt x="1515494" y="2983211"/>
                  </a:lnTo>
                  <a:lnTo>
                    <a:pt x="1531061" y="2990487"/>
                  </a:lnTo>
                  <a:lnTo>
                    <a:pt x="1547263" y="2997763"/>
                  </a:lnTo>
                  <a:lnTo>
                    <a:pt x="1564101" y="3004723"/>
                  </a:lnTo>
                  <a:lnTo>
                    <a:pt x="1581574" y="3010734"/>
                  </a:lnTo>
                  <a:lnTo>
                    <a:pt x="1599682" y="3017061"/>
                  </a:lnTo>
                  <a:lnTo>
                    <a:pt x="1618108" y="3022755"/>
                  </a:lnTo>
                  <a:lnTo>
                    <a:pt x="1637170" y="3028133"/>
                  </a:lnTo>
                  <a:lnTo>
                    <a:pt x="1656866" y="3033195"/>
                  </a:lnTo>
                  <a:lnTo>
                    <a:pt x="1676881" y="3037940"/>
                  </a:lnTo>
                  <a:lnTo>
                    <a:pt x="1697213" y="3042369"/>
                  </a:lnTo>
                  <a:lnTo>
                    <a:pt x="1718180" y="3046481"/>
                  </a:lnTo>
                  <a:lnTo>
                    <a:pt x="1738830" y="3050277"/>
                  </a:lnTo>
                  <a:lnTo>
                    <a:pt x="1760116" y="3053757"/>
                  </a:lnTo>
                  <a:lnTo>
                    <a:pt x="1782036" y="3056604"/>
                  </a:lnTo>
                  <a:lnTo>
                    <a:pt x="1803639" y="3059135"/>
                  </a:lnTo>
                  <a:lnTo>
                    <a:pt x="1825877" y="3061666"/>
                  </a:lnTo>
                  <a:lnTo>
                    <a:pt x="1847798" y="3063564"/>
                  </a:lnTo>
                  <a:lnTo>
                    <a:pt x="1870036" y="3065146"/>
                  </a:lnTo>
                  <a:lnTo>
                    <a:pt x="1891957" y="3066411"/>
                  </a:lnTo>
                  <a:lnTo>
                    <a:pt x="1914513" y="3067360"/>
                  </a:lnTo>
                  <a:lnTo>
                    <a:pt x="1936751" y="3067993"/>
                  </a:lnTo>
                  <a:lnTo>
                    <a:pt x="1959307" y="3067993"/>
                  </a:lnTo>
                  <a:lnTo>
                    <a:pt x="1978051" y="3067993"/>
                  </a:lnTo>
                  <a:lnTo>
                    <a:pt x="1996794" y="3067360"/>
                  </a:lnTo>
                  <a:lnTo>
                    <a:pt x="2015538" y="3067044"/>
                  </a:lnTo>
                  <a:lnTo>
                    <a:pt x="2034599" y="3065779"/>
                  </a:lnTo>
                  <a:lnTo>
                    <a:pt x="2053025" y="3064830"/>
                  </a:lnTo>
                  <a:lnTo>
                    <a:pt x="2071769" y="3063564"/>
                  </a:lnTo>
                  <a:lnTo>
                    <a:pt x="2090513" y="3061982"/>
                  </a:lnTo>
                  <a:lnTo>
                    <a:pt x="2108621" y="3060084"/>
                  </a:lnTo>
                  <a:lnTo>
                    <a:pt x="2127365" y="3058186"/>
                  </a:lnTo>
                  <a:lnTo>
                    <a:pt x="2145473" y="3055655"/>
                  </a:lnTo>
                  <a:lnTo>
                    <a:pt x="2163581" y="3052808"/>
                  </a:lnTo>
                  <a:lnTo>
                    <a:pt x="2181372" y="3050277"/>
                  </a:lnTo>
                  <a:lnTo>
                    <a:pt x="2199163" y="3047114"/>
                  </a:lnTo>
                  <a:lnTo>
                    <a:pt x="2216318" y="3043950"/>
                  </a:lnTo>
                  <a:lnTo>
                    <a:pt x="2233473" y="3040471"/>
                  </a:lnTo>
                  <a:lnTo>
                    <a:pt x="2250311" y="3036358"/>
                  </a:lnTo>
                  <a:lnTo>
                    <a:pt x="2266830" y="3032562"/>
                  </a:lnTo>
                  <a:lnTo>
                    <a:pt x="2283668" y="3028133"/>
                  </a:lnTo>
                  <a:lnTo>
                    <a:pt x="2299235" y="3023704"/>
                  </a:lnTo>
                  <a:lnTo>
                    <a:pt x="2315119" y="3018642"/>
                  </a:lnTo>
                  <a:lnTo>
                    <a:pt x="2330051" y="3013897"/>
                  </a:lnTo>
                  <a:lnTo>
                    <a:pt x="2344982" y="3008519"/>
                  </a:lnTo>
                  <a:lnTo>
                    <a:pt x="2359278" y="3003141"/>
                  </a:lnTo>
                  <a:lnTo>
                    <a:pt x="2373574" y="2997447"/>
                  </a:lnTo>
                  <a:lnTo>
                    <a:pt x="2386917" y="2991753"/>
                  </a:lnTo>
                  <a:lnTo>
                    <a:pt x="2399942" y="2985426"/>
                  </a:lnTo>
                  <a:lnTo>
                    <a:pt x="2412650" y="2979099"/>
                  </a:lnTo>
                  <a:lnTo>
                    <a:pt x="2424722" y="2972455"/>
                  </a:lnTo>
                  <a:lnTo>
                    <a:pt x="2436159" y="2965179"/>
                  </a:lnTo>
                  <a:lnTo>
                    <a:pt x="2446961" y="2958220"/>
                  </a:lnTo>
                  <a:lnTo>
                    <a:pt x="2457444" y="2950627"/>
                  </a:lnTo>
                  <a:lnTo>
                    <a:pt x="2466975" y="2943351"/>
                  </a:lnTo>
                  <a:lnTo>
                    <a:pt x="2466975" y="3039838"/>
                  </a:lnTo>
                  <a:lnTo>
                    <a:pt x="2466657" y="3040471"/>
                  </a:lnTo>
                  <a:lnTo>
                    <a:pt x="2466340" y="3048063"/>
                  </a:lnTo>
                  <a:lnTo>
                    <a:pt x="2466022" y="3052808"/>
                  </a:lnTo>
                  <a:lnTo>
                    <a:pt x="2464751" y="3058186"/>
                  </a:lnTo>
                  <a:lnTo>
                    <a:pt x="2463480" y="3062615"/>
                  </a:lnTo>
                  <a:lnTo>
                    <a:pt x="2461892" y="3067993"/>
                  </a:lnTo>
                  <a:lnTo>
                    <a:pt x="2459986" y="3072422"/>
                  </a:lnTo>
                  <a:lnTo>
                    <a:pt x="2457444" y="3077167"/>
                  </a:lnTo>
                  <a:lnTo>
                    <a:pt x="2455220" y="3081912"/>
                  </a:lnTo>
                  <a:lnTo>
                    <a:pt x="2452361" y="3086658"/>
                  </a:lnTo>
                  <a:lnTo>
                    <a:pt x="2449184" y="3091403"/>
                  </a:lnTo>
                  <a:lnTo>
                    <a:pt x="2445690" y="3096148"/>
                  </a:lnTo>
                  <a:lnTo>
                    <a:pt x="2441878" y="3100893"/>
                  </a:lnTo>
                  <a:lnTo>
                    <a:pt x="2437748" y="3105322"/>
                  </a:lnTo>
                  <a:lnTo>
                    <a:pt x="2429170" y="3114180"/>
                  </a:lnTo>
                  <a:lnTo>
                    <a:pt x="2419322" y="3123038"/>
                  </a:lnTo>
                  <a:lnTo>
                    <a:pt x="2408202" y="3131579"/>
                  </a:lnTo>
                  <a:lnTo>
                    <a:pt x="2396130" y="3139804"/>
                  </a:lnTo>
                  <a:lnTo>
                    <a:pt x="2383423" y="3147713"/>
                  </a:lnTo>
                  <a:lnTo>
                    <a:pt x="2369127" y="3155622"/>
                  </a:lnTo>
                  <a:lnTo>
                    <a:pt x="2354195" y="3162898"/>
                  </a:lnTo>
                  <a:lnTo>
                    <a:pt x="2338311" y="3170490"/>
                  </a:lnTo>
                  <a:lnTo>
                    <a:pt x="2321791" y="3177134"/>
                  </a:lnTo>
                  <a:lnTo>
                    <a:pt x="2304636" y="3183777"/>
                  </a:lnTo>
                  <a:lnTo>
                    <a:pt x="2285892" y="3190104"/>
                  </a:lnTo>
                  <a:lnTo>
                    <a:pt x="2266830" y="3196431"/>
                  </a:lnTo>
                  <a:lnTo>
                    <a:pt x="2247134" y="3201809"/>
                  </a:lnTo>
                  <a:lnTo>
                    <a:pt x="2226802" y="3207503"/>
                  </a:lnTo>
                  <a:lnTo>
                    <a:pt x="2205516" y="3212248"/>
                  </a:lnTo>
                  <a:lnTo>
                    <a:pt x="2183278" y="3216677"/>
                  </a:lnTo>
                  <a:lnTo>
                    <a:pt x="2160722" y="3221106"/>
                  </a:lnTo>
                  <a:lnTo>
                    <a:pt x="2137848" y="3224586"/>
                  </a:lnTo>
                  <a:lnTo>
                    <a:pt x="2114340" y="3228382"/>
                  </a:lnTo>
                  <a:lnTo>
                    <a:pt x="2089877" y="3231229"/>
                  </a:lnTo>
                  <a:lnTo>
                    <a:pt x="2065415" y="3233760"/>
                  </a:lnTo>
                  <a:lnTo>
                    <a:pt x="2040000" y="3235975"/>
                  </a:lnTo>
                  <a:lnTo>
                    <a:pt x="2014267" y="3237556"/>
                  </a:lnTo>
                  <a:lnTo>
                    <a:pt x="1988217" y="3238822"/>
                  </a:lnTo>
                  <a:lnTo>
                    <a:pt x="1962166" y="3239771"/>
                  </a:lnTo>
                  <a:lnTo>
                    <a:pt x="1935480" y="3240087"/>
                  </a:lnTo>
                  <a:lnTo>
                    <a:pt x="1908159" y="3239771"/>
                  </a:lnTo>
                  <a:lnTo>
                    <a:pt x="1881155" y="3238822"/>
                  </a:lnTo>
                  <a:lnTo>
                    <a:pt x="1854469" y="3237556"/>
                  </a:lnTo>
                  <a:lnTo>
                    <a:pt x="1828419" y="3235658"/>
                  </a:lnTo>
                  <a:lnTo>
                    <a:pt x="1803004" y="3233760"/>
                  </a:lnTo>
                  <a:lnTo>
                    <a:pt x="1777588" y="3230913"/>
                  </a:lnTo>
                  <a:lnTo>
                    <a:pt x="1752809" y="3227750"/>
                  </a:lnTo>
                  <a:lnTo>
                    <a:pt x="1728664" y="3224270"/>
                  </a:lnTo>
                  <a:lnTo>
                    <a:pt x="1705155" y="3220474"/>
                  </a:lnTo>
                  <a:lnTo>
                    <a:pt x="1682282" y="3215728"/>
                  </a:lnTo>
                  <a:lnTo>
                    <a:pt x="1660043" y="3210983"/>
                  </a:lnTo>
                  <a:lnTo>
                    <a:pt x="1638440" y="3205921"/>
                  </a:lnTo>
                  <a:lnTo>
                    <a:pt x="1617791" y="3200227"/>
                  </a:lnTo>
                  <a:lnTo>
                    <a:pt x="1597776" y="3194533"/>
                  </a:lnTo>
                  <a:lnTo>
                    <a:pt x="1578397" y="3188206"/>
                  </a:lnTo>
                  <a:lnTo>
                    <a:pt x="1559653" y="3181563"/>
                  </a:lnTo>
                  <a:lnTo>
                    <a:pt x="1542498" y="3174287"/>
                  </a:lnTo>
                  <a:lnTo>
                    <a:pt x="1525343" y="3167327"/>
                  </a:lnTo>
                  <a:lnTo>
                    <a:pt x="1509776" y="3159734"/>
                  </a:lnTo>
                  <a:lnTo>
                    <a:pt x="1495162" y="3151826"/>
                  </a:lnTo>
                  <a:lnTo>
                    <a:pt x="1481184" y="3143601"/>
                  </a:lnTo>
                  <a:lnTo>
                    <a:pt x="1468159" y="3135376"/>
                  </a:lnTo>
                  <a:lnTo>
                    <a:pt x="1456404" y="3126834"/>
                  </a:lnTo>
                  <a:lnTo>
                    <a:pt x="1445603" y="3117660"/>
                  </a:lnTo>
                  <a:lnTo>
                    <a:pt x="1440837" y="3113547"/>
                  </a:lnTo>
                  <a:lnTo>
                    <a:pt x="1436390" y="3108802"/>
                  </a:lnTo>
                  <a:lnTo>
                    <a:pt x="1431942" y="3104373"/>
                  </a:lnTo>
                  <a:lnTo>
                    <a:pt x="1428130" y="3099628"/>
                  </a:lnTo>
                  <a:lnTo>
                    <a:pt x="1424318" y="3094883"/>
                  </a:lnTo>
                  <a:lnTo>
                    <a:pt x="1420823" y="3090138"/>
                  </a:lnTo>
                  <a:lnTo>
                    <a:pt x="1417646" y="3085392"/>
                  </a:lnTo>
                  <a:lnTo>
                    <a:pt x="1415105" y="3080331"/>
                  </a:lnTo>
                  <a:lnTo>
                    <a:pt x="1412563" y="3075585"/>
                  </a:lnTo>
                  <a:lnTo>
                    <a:pt x="1410339" y="3070524"/>
                  </a:lnTo>
                  <a:lnTo>
                    <a:pt x="1408115" y="3065779"/>
                  </a:lnTo>
                  <a:lnTo>
                    <a:pt x="1407162" y="3060717"/>
                  </a:lnTo>
                  <a:lnTo>
                    <a:pt x="1405892" y="3055655"/>
                  </a:lnTo>
                  <a:lnTo>
                    <a:pt x="1404621" y="3050594"/>
                  </a:lnTo>
                  <a:lnTo>
                    <a:pt x="1404303" y="3045532"/>
                  </a:lnTo>
                  <a:lnTo>
                    <a:pt x="1404303" y="3040471"/>
                  </a:lnTo>
                  <a:lnTo>
                    <a:pt x="1403350" y="3040471"/>
                  </a:lnTo>
                  <a:lnTo>
                    <a:pt x="1403350" y="2909186"/>
                  </a:lnTo>
                  <a:lnTo>
                    <a:pt x="1403350" y="2905389"/>
                  </a:lnTo>
                  <a:lnTo>
                    <a:pt x="1403985" y="2898113"/>
                  </a:lnTo>
                  <a:lnTo>
                    <a:pt x="1404938" y="2890837"/>
                  </a:lnTo>
                  <a:close/>
                  <a:moveTo>
                    <a:pt x="2609850" y="2805112"/>
                  </a:moveTo>
                  <a:lnTo>
                    <a:pt x="2613342" y="2810827"/>
                  </a:lnTo>
                  <a:lnTo>
                    <a:pt x="2617468" y="2816860"/>
                  </a:lnTo>
                  <a:lnTo>
                    <a:pt x="2621594" y="2822257"/>
                  </a:lnTo>
                  <a:lnTo>
                    <a:pt x="2626038" y="2828290"/>
                  </a:lnTo>
                  <a:lnTo>
                    <a:pt x="2631117" y="2833687"/>
                  </a:lnTo>
                  <a:lnTo>
                    <a:pt x="2635878" y="2839402"/>
                  </a:lnTo>
                  <a:lnTo>
                    <a:pt x="2641274" y="2844800"/>
                  </a:lnTo>
                  <a:lnTo>
                    <a:pt x="2646988" y="2850515"/>
                  </a:lnTo>
                  <a:lnTo>
                    <a:pt x="2658732" y="2860675"/>
                  </a:lnTo>
                  <a:lnTo>
                    <a:pt x="2671746" y="2870835"/>
                  </a:lnTo>
                  <a:lnTo>
                    <a:pt x="2685712" y="2880677"/>
                  </a:lnTo>
                  <a:lnTo>
                    <a:pt x="2700631" y="2889885"/>
                  </a:lnTo>
                  <a:lnTo>
                    <a:pt x="2715867" y="2898775"/>
                  </a:lnTo>
                  <a:lnTo>
                    <a:pt x="2732372" y="2907665"/>
                  </a:lnTo>
                  <a:lnTo>
                    <a:pt x="2749830" y="2915920"/>
                  </a:lnTo>
                  <a:lnTo>
                    <a:pt x="2767923" y="2923857"/>
                  </a:lnTo>
                  <a:lnTo>
                    <a:pt x="2786650" y="2931160"/>
                  </a:lnTo>
                  <a:lnTo>
                    <a:pt x="2805695" y="2938780"/>
                  </a:lnTo>
                  <a:lnTo>
                    <a:pt x="2826009" y="2945447"/>
                  </a:lnTo>
                  <a:lnTo>
                    <a:pt x="2846959" y="2951797"/>
                  </a:lnTo>
                  <a:lnTo>
                    <a:pt x="2867591" y="2957512"/>
                  </a:lnTo>
                  <a:lnTo>
                    <a:pt x="2889492" y="2963545"/>
                  </a:lnTo>
                  <a:lnTo>
                    <a:pt x="2912029" y="2968625"/>
                  </a:lnTo>
                  <a:lnTo>
                    <a:pt x="2934248" y="2973705"/>
                  </a:lnTo>
                  <a:lnTo>
                    <a:pt x="2957102" y="2978150"/>
                  </a:lnTo>
                  <a:lnTo>
                    <a:pt x="2980908" y="2982595"/>
                  </a:lnTo>
                  <a:lnTo>
                    <a:pt x="3004396" y="2986087"/>
                  </a:lnTo>
                  <a:lnTo>
                    <a:pt x="3028203" y="2989580"/>
                  </a:lnTo>
                  <a:lnTo>
                    <a:pt x="3052644" y="2992437"/>
                  </a:lnTo>
                  <a:lnTo>
                    <a:pt x="3077084" y="2994977"/>
                  </a:lnTo>
                  <a:lnTo>
                    <a:pt x="3101525" y="2997200"/>
                  </a:lnTo>
                  <a:lnTo>
                    <a:pt x="3125966" y="2999105"/>
                  </a:lnTo>
                  <a:lnTo>
                    <a:pt x="3150725" y="3000375"/>
                  </a:lnTo>
                  <a:lnTo>
                    <a:pt x="3175800" y="3001327"/>
                  </a:lnTo>
                  <a:lnTo>
                    <a:pt x="3200559" y="3001962"/>
                  </a:lnTo>
                  <a:lnTo>
                    <a:pt x="3225317" y="3002280"/>
                  </a:lnTo>
                  <a:lnTo>
                    <a:pt x="3246266" y="3002280"/>
                  </a:lnTo>
                  <a:lnTo>
                    <a:pt x="3267216" y="3001962"/>
                  </a:lnTo>
                  <a:lnTo>
                    <a:pt x="3288165" y="3001010"/>
                  </a:lnTo>
                  <a:lnTo>
                    <a:pt x="3308797" y="2999740"/>
                  </a:lnTo>
                  <a:lnTo>
                    <a:pt x="3329429" y="2998787"/>
                  </a:lnTo>
                  <a:lnTo>
                    <a:pt x="3350378" y="2997200"/>
                  </a:lnTo>
                  <a:lnTo>
                    <a:pt x="3371010" y="2995612"/>
                  </a:lnTo>
                  <a:lnTo>
                    <a:pt x="3391325" y="2993707"/>
                  </a:lnTo>
                  <a:lnTo>
                    <a:pt x="3411957" y="2991167"/>
                  </a:lnTo>
                  <a:lnTo>
                    <a:pt x="3431954" y="2988310"/>
                  </a:lnTo>
                  <a:lnTo>
                    <a:pt x="3451951" y="2985770"/>
                  </a:lnTo>
                  <a:lnTo>
                    <a:pt x="3471948" y="2982595"/>
                  </a:lnTo>
                  <a:lnTo>
                    <a:pt x="3491628" y="2979102"/>
                  </a:lnTo>
                  <a:lnTo>
                    <a:pt x="3510990" y="2975292"/>
                  </a:lnTo>
                  <a:lnTo>
                    <a:pt x="3530035" y="2971482"/>
                  </a:lnTo>
                  <a:lnTo>
                    <a:pt x="3548763" y="2967037"/>
                  </a:lnTo>
                  <a:lnTo>
                    <a:pt x="3567173" y="2962275"/>
                  </a:lnTo>
                  <a:lnTo>
                    <a:pt x="3585265" y="2957512"/>
                  </a:lnTo>
                  <a:lnTo>
                    <a:pt x="3603041" y="2953067"/>
                  </a:lnTo>
                  <a:lnTo>
                    <a:pt x="3620498" y="2947352"/>
                  </a:lnTo>
                  <a:lnTo>
                    <a:pt x="3637004" y="2941955"/>
                  </a:lnTo>
                  <a:lnTo>
                    <a:pt x="3653510" y="2935922"/>
                  </a:lnTo>
                  <a:lnTo>
                    <a:pt x="3669698" y="2929890"/>
                  </a:lnTo>
                  <a:lnTo>
                    <a:pt x="3685251" y="2923857"/>
                  </a:lnTo>
                  <a:lnTo>
                    <a:pt x="3700170" y="2916872"/>
                  </a:lnTo>
                  <a:lnTo>
                    <a:pt x="3714770" y="2909887"/>
                  </a:lnTo>
                  <a:lnTo>
                    <a:pt x="3728419" y="2902902"/>
                  </a:lnTo>
                  <a:lnTo>
                    <a:pt x="3741751" y="2895282"/>
                  </a:lnTo>
                  <a:lnTo>
                    <a:pt x="3754765" y="2887980"/>
                  </a:lnTo>
                  <a:lnTo>
                    <a:pt x="3767144" y="2880042"/>
                  </a:lnTo>
                  <a:lnTo>
                    <a:pt x="3778571" y="2871787"/>
                  </a:lnTo>
                  <a:lnTo>
                    <a:pt x="3789363" y="2863532"/>
                  </a:lnTo>
                  <a:lnTo>
                    <a:pt x="3789363" y="2971165"/>
                  </a:lnTo>
                  <a:lnTo>
                    <a:pt x="3788728" y="2971482"/>
                  </a:lnTo>
                  <a:lnTo>
                    <a:pt x="3788728" y="2975927"/>
                  </a:lnTo>
                  <a:lnTo>
                    <a:pt x="3788411" y="2980055"/>
                  </a:lnTo>
                  <a:lnTo>
                    <a:pt x="3787776" y="2985770"/>
                  </a:lnTo>
                  <a:lnTo>
                    <a:pt x="3786506" y="2991167"/>
                  </a:lnTo>
                  <a:lnTo>
                    <a:pt x="3785237" y="2996247"/>
                  </a:lnTo>
                  <a:lnTo>
                    <a:pt x="3783332" y="3001962"/>
                  </a:lnTo>
                  <a:lnTo>
                    <a:pt x="3781428" y="3007360"/>
                  </a:lnTo>
                  <a:lnTo>
                    <a:pt x="3778571" y="3012758"/>
                  </a:lnTo>
                  <a:lnTo>
                    <a:pt x="3775714" y="3018155"/>
                  </a:lnTo>
                  <a:lnTo>
                    <a:pt x="3772540" y="3023235"/>
                  </a:lnTo>
                  <a:lnTo>
                    <a:pt x="3769048" y="3028633"/>
                  </a:lnTo>
                  <a:lnTo>
                    <a:pt x="3765557" y="3033713"/>
                  </a:lnTo>
                  <a:lnTo>
                    <a:pt x="3761113" y="3038793"/>
                  </a:lnTo>
                  <a:lnTo>
                    <a:pt x="3756987" y="3043555"/>
                  </a:lnTo>
                  <a:lnTo>
                    <a:pt x="3752226" y="3048635"/>
                  </a:lnTo>
                  <a:lnTo>
                    <a:pt x="3747147" y="3054033"/>
                  </a:lnTo>
                  <a:lnTo>
                    <a:pt x="3741433" y="3058795"/>
                  </a:lnTo>
                  <a:lnTo>
                    <a:pt x="3736037" y="3063240"/>
                  </a:lnTo>
                  <a:lnTo>
                    <a:pt x="3723658" y="3072765"/>
                  </a:lnTo>
                  <a:lnTo>
                    <a:pt x="3710327" y="3082290"/>
                  </a:lnTo>
                  <a:lnTo>
                    <a:pt x="3696043" y="3090863"/>
                  </a:lnTo>
                  <a:lnTo>
                    <a:pt x="3680490" y="3099753"/>
                  </a:lnTo>
                  <a:lnTo>
                    <a:pt x="3663667" y="3108325"/>
                  </a:lnTo>
                  <a:lnTo>
                    <a:pt x="3646526" y="3116263"/>
                  </a:lnTo>
                  <a:lnTo>
                    <a:pt x="3627799" y="3124200"/>
                  </a:lnTo>
                  <a:lnTo>
                    <a:pt x="3608754" y="3131503"/>
                  </a:lnTo>
                  <a:lnTo>
                    <a:pt x="3588122" y="3138170"/>
                  </a:lnTo>
                  <a:lnTo>
                    <a:pt x="3566855" y="3145155"/>
                  </a:lnTo>
                  <a:lnTo>
                    <a:pt x="3544636" y="3151188"/>
                  </a:lnTo>
                  <a:lnTo>
                    <a:pt x="3522417" y="3157538"/>
                  </a:lnTo>
                  <a:lnTo>
                    <a:pt x="3498611" y="3163253"/>
                  </a:lnTo>
                  <a:lnTo>
                    <a:pt x="3474170" y="3168333"/>
                  </a:lnTo>
                  <a:lnTo>
                    <a:pt x="3449412" y="3172778"/>
                  </a:lnTo>
                  <a:lnTo>
                    <a:pt x="3423701" y="3176905"/>
                  </a:lnTo>
                  <a:lnTo>
                    <a:pt x="3397356" y="3181033"/>
                  </a:lnTo>
                  <a:lnTo>
                    <a:pt x="3370376" y="3184208"/>
                  </a:lnTo>
                  <a:lnTo>
                    <a:pt x="3343395" y="3187383"/>
                  </a:lnTo>
                  <a:lnTo>
                    <a:pt x="3315146" y="3189605"/>
                  </a:lnTo>
                  <a:lnTo>
                    <a:pt x="3286896" y="3191193"/>
                  </a:lnTo>
                  <a:lnTo>
                    <a:pt x="3258011" y="3192780"/>
                  </a:lnTo>
                  <a:lnTo>
                    <a:pt x="3228491" y="3193415"/>
                  </a:lnTo>
                  <a:lnTo>
                    <a:pt x="3198972" y="3194050"/>
                  </a:lnTo>
                  <a:lnTo>
                    <a:pt x="3168500" y="3193415"/>
                  </a:lnTo>
                  <a:lnTo>
                    <a:pt x="3138663" y="3192780"/>
                  </a:lnTo>
                  <a:lnTo>
                    <a:pt x="3109143" y="3191193"/>
                  </a:lnTo>
                  <a:lnTo>
                    <a:pt x="3080259" y="3189288"/>
                  </a:lnTo>
                  <a:lnTo>
                    <a:pt x="3051374" y="3186748"/>
                  </a:lnTo>
                  <a:lnTo>
                    <a:pt x="3023441" y="3183573"/>
                  </a:lnTo>
                  <a:lnTo>
                    <a:pt x="2996144" y="3180080"/>
                  </a:lnTo>
                  <a:lnTo>
                    <a:pt x="2969481" y="3176270"/>
                  </a:lnTo>
                  <a:lnTo>
                    <a:pt x="2943453" y="3171825"/>
                  </a:lnTo>
                  <a:lnTo>
                    <a:pt x="2917742" y="3167063"/>
                  </a:lnTo>
                  <a:lnTo>
                    <a:pt x="2892984" y="3161665"/>
                  </a:lnTo>
                  <a:lnTo>
                    <a:pt x="2869178" y="3155633"/>
                  </a:lnTo>
                  <a:lnTo>
                    <a:pt x="2846007" y="3149918"/>
                  </a:lnTo>
                  <a:lnTo>
                    <a:pt x="2823470" y="3142933"/>
                  </a:lnTo>
                  <a:lnTo>
                    <a:pt x="2802203" y="3135948"/>
                  </a:lnTo>
                  <a:lnTo>
                    <a:pt x="2781889" y="3128328"/>
                  </a:lnTo>
                  <a:lnTo>
                    <a:pt x="2762527" y="3121025"/>
                  </a:lnTo>
                  <a:lnTo>
                    <a:pt x="2743799" y="3112770"/>
                  </a:lnTo>
                  <a:lnTo>
                    <a:pt x="2726024" y="3104515"/>
                  </a:lnTo>
                  <a:lnTo>
                    <a:pt x="2709518" y="3095625"/>
                  </a:lnTo>
                  <a:lnTo>
                    <a:pt x="2694600" y="3086735"/>
                  </a:lnTo>
                  <a:lnTo>
                    <a:pt x="2679999" y="3077210"/>
                  </a:lnTo>
                  <a:lnTo>
                    <a:pt x="2666985" y="3067685"/>
                  </a:lnTo>
                  <a:lnTo>
                    <a:pt x="2660954" y="3062923"/>
                  </a:lnTo>
                  <a:lnTo>
                    <a:pt x="2655240" y="3057843"/>
                  </a:lnTo>
                  <a:lnTo>
                    <a:pt x="2650162" y="3052763"/>
                  </a:lnTo>
                  <a:lnTo>
                    <a:pt x="2645083" y="3048000"/>
                  </a:lnTo>
                  <a:lnTo>
                    <a:pt x="2639687" y="3042603"/>
                  </a:lnTo>
                  <a:lnTo>
                    <a:pt x="2635561" y="3037205"/>
                  </a:lnTo>
                  <a:lnTo>
                    <a:pt x="2631434" y="3032125"/>
                  </a:lnTo>
                  <a:lnTo>
                    <a:pt x="2627625" y="3027045"/>
                  </a:lnTo>
                  <a:lnTo>
                    <a:pt x="2624134" y="3021648"/>
                  </a:lnTo>
                  <a:lnTo>
                    <a:pt x="2620960" y="3015933"/>
                  </a:lnTo>
                  <a:lnTo>
                    <a:pt x="2618103" y="3010535"/>
                  </a:lnTo>
                  <a:lnTo>
                    <a:pt x="2615881" y="3005137"/>
                  </a:lnTo>
                  <a:lnTo>
                    <a:pt x="2613659" y="2999422"/>
                  </a:lnTo>
                  <a:lnTo>
                    <a:pt x="2612072" y="2994025"/>
                  </a:lnTo>
                  <a:lnTo>
                    <a:pt x="2610485" y="2988310"/>
                  </a:lnTo>
                  <a:lnTo>
                    <a:pt x="2609850" y="2982912"/>
                  </a:lnTo>
                  <a:lnTo>
                    <a:pt x="2609215" y="2976880"/>
                  </a:lnTo>
                  <a:lnTo>
                    <a:pt x="2609215" y="2971482"/>
                  </a:lnTo>
                  <a:lnTo>
                    <a:pt x="2608580" y="2971482"/>
                  </a:lnTo>
                  <a:lnTo>
                    <a:pt x="2608580" y="2825115"/>
                  </a:lnTo>
                  <a:lnTo>
                    <a:pt x="2608263" y="2821305"/>
                  </a:lnTo>
                  <a:lnTo>
                    <a:pt x="2608580" y="2812732"/>
                  </a:lnTo>
                  <a:lnTo>
                    <a:pt x="2609850" y="2805112"/>
                  </a:lnTo>
                  <a:close/>
                  <a:moveTo>
                    <a:pt x="3151360" y="2793804"/>
                  </a:moveTo>
                  <a:lnTo>
                    <a:pt x="3151360" y="2908645"/>
                  </a:lnTo>
                  <a:lnTo>
                    <a:pt x="3174848" y="2908962"/>
                  </a:lnTo>
                  <a:lnTo>
                    <a:pt x="3198972" y="2909280"/>
                  </a:lnTo>
                  <a:lnTo>
                    <a:pt x="3231983" y="2908962"/>
                  </a:lnTo>
                  <a:lnTo>
                    <a:pt x="3231983" y="2794121"/>
                  </a:lnTo>
                  <a:lnTo>
                    <a:pt x="3198972" y="2794755"/>
                  </a:lnTo>
                  <a:lnTo>
                    <a:pt x="3174848" y="2794121"/>
                  </a:lnTo>
                  <a:lnTo>
                    <a:pt x="3151360" y="2793804"/>
                  </a:lnTo>
                  <a:close/>
                  <a:moveTo>
                    <a:pt x="2989478" y="2779528"/>
                  </a:moveTo>
                  <a:lnTo>
                    <a:pt x="2989478" y="2894687"/>
                  </a:lnTo>
                  <a:lnTo>
                    <a:pt x="3009158" y="2897542"/>
                  </a:lnTo>
                  <a:lnTo>
                    <a:pt x="3029472" y="2899762"/>
                  </a:lnTo>
                  <a:lnTo>
                    <a:pt x="3049469" y="2902300"/>
                  </a:lnTo>
                  <a:lnTo>
                    <a:pt x="3070419" y="2903887"/>
                  </a:lnTo>
                  <a:lnTo>
                    <a:pt x="3070419" y="2789045"/>
                  </a:lnTo>
                  <a:lnTo>
                    <a:pt x="3049469" y="2787142"/>
                  </a:lnTo>
                  <a:lnTo>
                    <a:pt x="3029472" y="2784921"/>
                  </a:lnTo>
                  <a:lnTo>
                    <a:pt x="3009158" y="2782383"/>
                  </a:lnTo>
                  <a:lnTo>
                    <a:pt x="2989478" y="2779528"/>
                  </a:lnTo>
                  <a:close/>
                  <a:moveTo>
                    <a:pt x="2827597" y="2743045"/>
                  </a:moveTo>
                  <a:lnTo>
                    <a:pt x="2827597" y="2859790"/>
                  </a:lnTo>
                  <a:lnTo>
                    <a:pt x="2846959" y="2865500"/>
                  </a:lnTo>
                  <a:lnTo>
                    <a:pt x="2866956" y="2870576"/>
                  </a:lnTo>
                  <a:lnTo>
                    <a:pt x="2887588" y="2875969"/>
                  </a:lnTo>
                  <a:lnTo>
                    <a:pt x="2908220" y="2880411"/>
                  </a:lnTo>
                  <a:lnTo>
                    <a:pt x="2908220" y="2764618"/>
                  </a:lnTo>
                  <a:lnTo>
                    <a:pt x="2887588" y="2759542"/>
                  </a:lnTo>
                  <a:lnTo>
                    <a:pt x="2866956" y="2754466"/>
                  </a:lnTo>
                  <a:lnTo>
                    <a:pt x="2846959" y="2748755"/>
                  </a:lnTo>
                  <a:lnTo>
                    <a:pt x="2827597" y="2743045"/>
                  </a:lnTo>
                  <a:close/>
                  <a:moveTo>
                    <a:pt x="1998663" y="2711450"/>
                  </a:moveTo>
                  <a:lnTo>
                    <a:pt x="2032589" y="2718179"/>
                  </a:lnTo>
                  <a:lnTo>
                    <a:pt x="2039311" y="2719781"/>
                  </a:lnTo>
                  <a:lnTo>
                    <a:pt x="2045072" y="2721383"/>
                  </a:lnTo>
                  <a:lnTo>
                    <a:pt x="2050513" y="2723306"/>
                  </a:lnTo>
                  <a:lnTo>
                    <a:pt x="2054674" y="2725228"/>
                  </a:lnTo>
                  <a:lnTo>
                    <a:pt x="2058834" y="2727791"/>
                  </a:lnTo>
                  <a:lnTo>
                    <a:pt x="2062675" y="2730034"/>
                  </a:lnTo>
                  <a:lnTo>
                    <a:pt x="2069716" y="2735161"/>
                  </a:lnTo>
                  <a:lnTo>
                    <a:pt x="2072597" y="2738045"/>
                  </a:lnTo>
                  <a:lnTo>
                    <a:pt x="2074517" y="2740287"/>
                  </a:lnTo>
                  <a:lnTo>
                    <a:pt x="2076118" y="2742851"/>
                  </a:lnTo>
                  <a:lnTo>
                    <a:pt x="2077398" y="2745734"/>
                  </a:lnTo>
                  <a:lnTo>
                    <a:pt x="2078038" y="2747977"/>
                  </a:lnTo>
                  <a:lnTo>
                    <a:pt x="2078038" y="2750861"/>
                  </a:lnTo>
                  <a:lnTo>
                    <a:pt x="2077718" y="2753104"/>
                  </a:lnTo>
                  <a:lnTo>
                    <a:pt x="2077078" y="2755988"/>
                  </a:lnTo>
                  <a:lnTo>
                    <a:pt x="2075478" y="2758231"/>
                  </a:lnTo>
                  <a:lnTo>
                    <a:pt x="2073877" y="2760794"/>
                  </a:lnTo>
                  <a:lnTo>
                    <a:pt x="2071317" y="2763037"/>
                  </a:lnTo>
                  <a:lnTo>
                    <a:pt x="2068756" y="2764959"/>
                  </a:lnTo>
                  <a:lnTo>
                    <a:pt x="2065876" y="2767522"/>
                  </a:lnTo>
                  <a:lnTo>
                    <a:pt x="2062355" y="2769445"/>
                  </a:lnTo>
                  <a:lnTo>
                    <a:pt x="2058194" y="2771047"/>
                  </a:lnTo>
                  <a:lnTo>
                    <a:pt x="2054354" y="2772649"/>
                  </a:lnTo>
                  <a:lnTo>
                    <a:pt x="2048272" y="2774572"/>
                  </a:lnTo>
                  <a:lnTo>
                    <a:pt x="2041871" y="2776174"/>
                  </a:lnTo>
                  <a:lnTo>
                    <a:pt x="2035790" y="2777776"/>
                  </a:lnTo>
                  <a:lnTo>
                    <a:pt x="2028429" y="2779057"/>
                  </a:lnTo>
                  <a:lnTo>
                    <a:pt x="2014026" y="2780659"/>
                  </a:lnTo>
                  <a:lnTo>
                    <a:pt x="1998663" y="2781300"/>
                  </a:lnTo>
                  <a:lnTo>
                    <a:pt x="1998663" y="2711450"/>
                  </a:lnTo>
                  <a:close/>
                  <a:moveTo>
                    <a:pt x="3717945" y="2699583"/>
                  </a:moveTo>
                  <a:lnTo>
                    <a:pt x="3711914" y="2703073"/>
                  </a:lnTo>
                  <a:lnTo>
                    <a:pt x="3704931" y="2707197"/>
                  </a:lnTo>
                  <a:lnTo>
                    <a:pt x="3696678" y="2710686"/>
                  </a:lnTo>
                  <a:lnTo>
                    <a:pt x="3688425" y="2714493"/>
                  </a:lnTo>
                  <a:lnTo>
                    <a:pt x="3671285" y="2721155"/>
                  </a:lnTo>
                  <a:lnTo>
                    <a:pt x="3656684" y="2726866"/>
                  </a:lnTo>
                  <a:lnTo>
                    <a:pt x="3656684" y="2827749"/>
                  </a:lnTo>
                  <a:lnTo>
                    <a:pt x="3665254" y="2823307"/>
                  </a:lnTo>
                  <a:lnTo>
                    <a:pt x="3674142" y="2818549"/>
                  </a:lnTo>
                  <a:lnTo>
                    <a:pt x="3682394" y="2813790"/>
                  </a:lnTo>
                  <a:lnTo>
                    <a:pt x="3690647" y="2808714"/>
                  </a:lnTo>
                  <a:lnTo>
                    <a:pt x="3698582" y="2803321"/>
                  </a:lnTo>
                  <a:lnTo>
                    <a:pt x="3705566" y="2798245"/>
                  </a:lnTo>
                  <a:lnTo>
                    <a:pt x="3711914" y="2792535"/>
                  </a:lnTo>
                  <a:lnTo>
                    <a:pt x="3717945" y="2787776"/>
                  </a:lnTo>
                  <a:lnTo>
                    <a:pt x="3717945" y="2699583"/>
                  </a:lnTo>
                  <a:close/>
                  <a:moveTo>
                    <a:pt x="2490788" y="2694304"/>
                  </a:moveTo>
                  <a:lnTo>
                    <a:pt x="2490788" y="2826893"/>
                  </a:lnTo>
                  <a:lnTo>
                    <a:pt x="2490471" y="2827210"/>
                  </a:lnTo>
                  <a:lnTo>
                    <a:pt x="2489836" y="2835140"/>
                  </a:lnTo>
                  <a:lnTo>
                    <a:pt x="2489519" y="2839898"/>
                  </a:lnTo>
                  <a:lnTo>
                    <a:pt x="2488250" y="2844973"/>
                  </a:lnTo>
                  <a:lnTo>
                    <a:pt x="2487298" y="2849731"/>
                  </a:lnTo>
                  <a:lnTo>
                    <a:pt x="2485711" y="2854807"/>
                  </a:lnTo>
                  <a:lnTo>
                    <a:pt x="2483490" y="2859565"/>
                  </a:lnTo>
                  <a:lnTo>
                    <a:pt x="2481269" y="2864323"/>
                  </a:lnTo>
                  <a:lnTo>
                    <a:pt x="2479048" y="2869080"/>
                  </a:lnTo>
                  <a:lnTo>
                    <a:pt x="2475874" y="2873838"/>
                  </a:lnTo>
                  <a:lnTo>
                    <a:pt x="2472701" y="2878279"/>
                  </a:lnTo>
                  <a:lnTo>
                    <a:pt x="2469528" y="2883037"/>
                  </a:lnTo>
                  <a:lnTo>
                    <a:pt x="2465403" y="2887795"/>
                  </a:lnTo>
                  <a:lnTo>
                    <a:pt x="2461595" y="2892236"/>
                  </a:lnTo>
                  <a:lnTo>
                    <a:pt x="2453028" y="2901435"/>
                  </a:lnTo>
                  <a:lnTo>
                    <a:pt x="2443191" y="2909999"/>
                  </a:lnTo>
                  <a:lnTo>
                    <a:pt x="2432086" y="2918563"/>
                  </a:lnTo>
                  <a:lnTo>
                    <a:pt x="2419710" y="2926811"/>
                  </a:lnTo>
                  <a:lnTo>
                    <a:pt x="2406701" y="2934740"/>
                  </a:lnTo>
                  <a:lnTo>
                    <a:pt x="2393056" y="2942670"/>
                  </a:lnTo>
                  <a:lnTo>
                    <a:pt x="2378143" y="2950283"/>
                  </a:lnTo>
                  <a:lnTo>
                    <a:pt x="2362277" y="2957579"/>
                  </a:lnTo>
                  <a:lnTo>
                    <a:pt x="2345777" y="2964240"/>
                  </a:lnTo>
                  <a:lnTo>
                    <a:pt x="2328325" y="2970901"/>
                  </a:lnTo>
                  <a:lnTo>
                    <a:pt x="2309921" y="2977245"/>
                  </a:lnTo>
                  <a:lnTo>
                    <a:pt x="2290882" y="2983589"/>
                  </a:lnTo>
                  <a:lnTo>
                    <a:pt x="2270892" y="2989298"/>
                  </a:lnTo>
                  <a:lnTo>
                    <a:pt x="2250267" y="2994691"/>
                  </a:lnTo>
                  <a:lnTo>
                    <a:pt x="2229324" y="2999449"/>
                  </a:lnTo>
                  <a:lnTo>
                    <a:pt x="2207430" y="3004207"/>
                  </a:lnTo>
                  <a:lnTo>
                    <a:pt x="2184901" y="3008330"/>
                  </a:lnTo>
                  <a:lnTo>
                    <a:pt x="2162054" y="3012137"/>
                  </a:lnTo>
                  <a:lnTo>
                    <a:pt x="2138256" y="3015626"/>
                  </a:lnTo>
                  <a:lnTo>
                    <a:pt x="2113823" y="3018798"/>
                  </a:lnTo>
                  <a:lnTo>
                    <a:pt x="2089390" y="3021018"/>
                  </a:lnTo>
                  <a:lnTo>
                    <a:pt x="2064323" y="3023556"/>
                  </a:lnTo>
                  <a:lnTo>
                    <a:pt x="2038621" y="3025142"/>
                  </a:lnTo>
                  <a:lnTo>
                    <a:pt x="2012601" y="3026093"/>
                  </a:lnTo>
                  <a:lnTo>
                    <a:pt x="1986582" y="3027045"/>
                  </a:lnTo>
                  <a:lnTo>
                    <a:pt x="1959928" y="3027362"/>
                  </a:lnTo>
                  <a:lnTo>
                    <a:pt x="1932639" y="3027045"/>
                  </a:lnTo>
                  <a:lnTo>
                    <a:pt x="1905350" y="3026093"/>
                  </a:lnTo>
                  <a:lnTo>
                    <a:pt x="1879014" y="3025142"/>
                  </a:lnTo>
                  <a:lnTo>
                    <a:pt x="1852994" y="3022921"/>
                  </a:lnTo>
                  <a:lnTo>
                    <a:pt x="1827292" y="3021018"/>
                  </a:lnTo>
                  <a:lnTo>
                    <a:pt x="1802224" y="3018481"/>
                  </a:lnTo>
                  <a:lnTo>
                    <a:pt x="1777157" y="3015309"/>
                  </a:lnTo>
                  <a:lnTo>
                    <a:pt x="1753359" y="3011502"/>
                  </a:lnTo>
                  <a:lnTo>
                    <a:pt x="1729560" y="3007379"/>
                  </a:lnTo>
                  <a:lnTo>
                    <a:pt x="1706714" y="3002938"/>
                  </a:lnTo>
                  <a:lnTo>
                    <a:pt x="1684502" y="2998180"/>
                  </a:lnTo>
                  <a:lnTo>
                    <a:pt x="1662925" y="2993105"/>
                  </a:lnTo>
                  <a:lnTo>
                    <a:pt x="1641983" y="2987712"/>
                  </a:lnTo>
                  <a:lnTo>
                    <a:pt x="1622309" y="2981686"/>
                  </a:lnTo>
                  <a:lnTo>
                    <a:pt x="1602953" y="2975342"/>
                  </a:lnTo>
                  <a:lnTo>
                    <a:pt x="1584549" y="2968681"/>
                  </a:lnTo>
                  <a:lnTo>
                    <a:pt x="1566780" y="2961702"/>
                  </a:lnTo>
                  <a:lnTo>
                    <a:pt x="1550280" y="2954407"/>
                  </a:lnTo>
                  <a:lnTo>
                    <a:pt x="1534414" y="2947111"/>
                  </a:lnTo>
                  <a:lnTo>
                    <a:pt x="1519501" y="2939181"/>
                  </a:lnTo>
                  <a:lnTo>
                    <a:pt x="1505539" y="2930934"/>
                  </a:lnTo>
                  <a:lnTo>
                    <a:pt x="1493164" y="2922687"/>
                  </a:lnTo>
                  <a:lnTo>
                    <a:pt x="1481106" y="2913805"/>
                  </a:lnTo>
                  <a:lnTo>
                    <a:pt x="1470635" y="2904924"/>
                  </a:lnTo>
                  <a:lnTo>
                    <a:pt x="1465875" y="2900483"/>
                  </a:lnTo>
                  <a:lnTo>
                    <a:pt x="1461116" y="2895725"/>
                  </a:lnTo>
                  <a:lnTo>
                    <a:pt x="1456673" y="2891284"/>
                  </a:lnTo>
                  <a:lnTo>
                    <a:pt x="1452866" y="2886844"/>
                  </a:lnTo>
                  <a:lnTo>
                    <a:pt x="1449375" y="2882086"/>
                  </a:lnTo>
                  <a:lnTo>
                    <a:pt x="1445885" y="2877328"/>
                  </a:lnTo>
                  <a:lnTo>
                    <a:pt x="1442712" y="2872252"/>
                  </a:lnTo>
                  <a:lnTo>
                    <a:pt x="1439856" y="2867494"/>
                  </a:lnTo>
                  <a:lnTo>
                    <a:pt x="1437000" y="2862737"/>
                  </a:lnTo>
                  <a:lnTo>
                    <a:pt x="1435096" y="2857661"/>
                  </a:lnTo>
                  <a:lnTo>
                    <a:pt x="1433192" y="2852269"/>
                  </a:lnTo>
                  <a:lnTo>
                    <a:pt x="1431606" y="2847828"/>
                  </a:lnTo>
                  <a:lnTo>
                    <a:pt x="1430337" y="2842436"/>
                  </a:lnTo>
                  <a:lnTo>
                    <a:pt x="1429702" y="2837361"/>
                  </a:lnTo>
                  <a:lnTo>
                    <a:pt x="1429385" y="2832286"/>
                  </a:lnTo>
                  <a:lnTo>
                    <a:pt x="1428750" y="2827210"/>
                  </a:lnTo>
                  <a:lnTo>
                    <a:pt x="1428750" y="2700014"/>
                  </a:lnTo>
                  <a:lnTo>
                    <a:pt x="1429702" y="2705406"/>
                  </a:lnTo>
                  <a:lnTo>
                    <a:pt x="1430654" y="2711433"/>
                  </a:lnTo>
                  <a:lnTo>
                    <a:pt x="1432240" y="2716825"/>
                  </a:lnTo>
                  <a:lnTo>
                    <a:pt x="1434462" y="2722218"/>
                  </a:lnTo>
                  <a:lnTo>
                    <a:pt x="1436683" y="2728245"/>
                  </a:lnTo>
                  <a:lnTo>
                    <a:pt x="1439539" y="2733320"/>
                  </a:lnTo>
                  <a:lnTo>
                    <a:pt x="1442712" y="2739029"/>
                  </a:lnTo>
                  <a:lnTo>
                    <a:pt x="1446202" y="2744422"/>
                  </a:lnTo>
                  <a:lnTo>
                    <a:pt x="1449692" y="2749497"/>
                  </a:lnTo>
                  <a:lnTo>
                    <a:pt x="1454135" y="2755206"/>
                  </a:lnTo>
                  <a:lnTo>
                    <a:pt x="1458894" y="2760282"/>
                  </a:lnTo>
                  <a:lnTo>
                    <a:pt x="1463654" y="2765357"/>
                  </a:lnTo>
                  <a:lnTo>
                    <a:pt x="1468731" y="2770432"/>
                  </a:lnTo>
                  <a:lnTo>
                    <a:pt x="1474125" y="2775507"/>
                  </a:lnTo>
                  <a:lnTo>
                    <a:pt x="1480154" y="2780265"/>
                  </a:lnTo>
                  <a:lnTo>
                    <a:pt x="1480154" y="2879231"/>
                  </a:lnTo>
                  <a:lnTo>
                    <a:pt x="1482375" y="2882086"/>
                  </a:lnTo>
                  <a:lnTo>
                    <a:pt x="1484914" y="2884623"/>
                  </a:lnTo>
                  <a:lnTo>
                    <a:pt x="1491895" y="2890650"/>
                  </a:lnTo>
                  <a:lnTo>
                    <a:pt x="1500145" y="2896994"/>
                  </a:lnTo>
                  <a:lnTo>
                    <a:pt x="1509664" y="2903338"/>
                  </a:lnTo>
                  <a:lnTo>
                    <a:pt x="1519818" y="2909682"/>
                  </a:lnTo>
                  <a:lnTo>
                    <a:pt x="1530924" y="2915709"/>
                  </a:lnTo>
                  <a:lnTo>
                    <a:pt x="1542030" y="2921735"/>
                  </a:lnTo>
                  <a:lnTo>
                    <a:pt x="1553136" y="2926811"/>
                  </a:lnTo>
                  <a:lnTo>
                    <a:pt x="1553136" y="2824673"/>
                  </a:lnTo>
                  <a:lnTo>
                    <a:pt x="1569953" y="2832286"/>
                  </a:lnTo>
                  <a:lnTo>
                    <a:pt x="1587723" y="2839264"/>
                  </a:lnTo>
                  <a:lnTo>
                    <a:pt x="1606127" y="2846242"/>
                  </a:lnTo>
                  <a:lnTo>
                    <a:pt x="1625482" y="2852269"/>
                  </a:lnTo>
                  <a:lnTo>
                    <a:pt x="1625482" y="2953772"/>
                  </a:lnTo>
                  <a:lnTo>
                    <a:pt x="1642935" y="2958847"/>
                  </a:lnTo>
                  <a:lnTo>
                    <a:pt x="1661021" y="2963605"/>
                  </a:lnTo>
                  <a:lnTo>
                    <a:pt x="1679425" y="2968363"/>
                  </a:lnTo>
                  <a:lnTo>
                    <a:pt x="1698464" y="2972487"/>
                  </a:lnTo>
                  <a:lnTo>
                    <a:pt x="1698464" y="2871618"/>
                  </a:lnTo>
                  <a:lnTo>
                    <a:pt x="1716233" y="2875424"/>
                  </a:lnTo>
                  <a:lnTo>
                    <a:pt x="1734320" y="2878914"/>
                  </a:lnTo>
                  <a:lnTo>
                    <a:pt x="1752407" y="2882086"/>
                  </a:lnTo>
                  <a:lnTo>
                    <a:pt x="1771445" y="2885258"/>
                  </a:lnTo>
                  <a:lnTo>
                    <a:pt x="1771445" y="2985175"/>
                  </a:lnTo>
                  <a:lnTo>
                    <a:pt x="1789215" y="2987712"/>
                  </a:lnTo>
                  <a:lnTo>
                    <a:pt x="1807301" y="2989933"/>
                  </a:lnTo>
                  <a:lnTo>
                    <a:pt x="1825388" y="2991836"/>
                  </a:lnTo>
                  <a:lnTo>
                    <a:pt x="1843792" y="2993422"/>
                  </a:lnTo>
                  <a:lnTo>
                    <a:pt x="1843792" y="2893505"/>
                  </a:lnTo>
                  <a:lnTo>
                    <a:pt x="1861879" y="2895091"/>
                  </a:lnTo>
                  <a:lnTo>
                    <a:pt x="1880283" y="2896042"/>
                  </a:lnTo>
                  <a:lnTo>
                    <a:pt x="1898369" y="2896994"/>
                  </a:lnTo>
                  <a:lnTo>
                    <a:pt x="1916773" y="2897628"/>
                  </a:lnTo>
                  <a:lnTo>
                    <a:pt x="1916773" y="2997546"/>
                  </a:lnTo>
                  <a:lnTo>
                    <a:pt x="1938033" y="2997863"/>
                  </a:lnTo>
                  <a:lnTo>
                    <a:pt x="1959928" y="2998180"/>
                  </a:lnTo>
                  <a:lnTo>
                    <a:pt x="1989755" y="2997863"/>
                  </a:lnTo>
                  <a:lnTo>
                    <a:pt x="1989755" y="2898263"/>
                  </a:lnTo>
                  <a:lnTo>
                    <a:pt x="2018630" y="2896994"/>
                  </a:lnTo>
                  <a:lnTo>
                    <a:pt x="2046553" y="2895408"/>
                  </a:lnTo>
                  <a:lnTo>
                    <a:pt x="2074159" y="2893505"/>
                  </a:lnTo>
                  <a:lnTo>
                    <a:pt x="2101448" y="2890967"/>
                  </a:lnTo>
                  <a:lnTo>
                    <a:pt x="2128102" y="2887795"/>
                  </a:lnTo>
                  <a:lnTo>
                    <a:pt x="2154122" y="2883989"/>
                  </a:lnTo>
                  <a:lnTo>
                    <a:pt x="2179189" y="2879865"/>
                  </a:lnTo>
                  <a:lnTo>
                    <a:pt x="2204257" y="2875424"/>
                  </a:lnTo>
                  <a:lnTo>
                    <a:pt x="2228372" y="2870032"/>
                  </a:lnTo>
                  <a:lnTo>
                    <a:pt x="2251219" y="2864640"/>
                  </a:lnTo>
                  <a:lnTo>
                    <a:pt x="2273430" y="2858613"/>
                  </a:lnTo>
                  <a:lnTo>
                    <a:pt x="2294690" y="2851952"/>
                  </a:lnTo>
                  <a:lnTo>
                    <a:pt x="2315633" y="2845291"/>
                  </a:lnTo>
                  <a:lnTo>
                    <a:pt x="2335306" y="2838312"/>
                  </a:lnTo>
                  <a:lnTo>
                    <a:pt x="2354027" y="2830382"/>
                  </a:lnTo>
                  <a:lnTo>
                    <a:pt x="2371797" y="2822452"/>
                  </a:lnTo>
                  <a:lnTo>
                    <a:pt x="2371797" y="2924590"/>
                  </a:lnTo>
                  <a:lnTo>
                    <a:pt x="2379729" y="2921101"/>
                  </a:lnTo>
                  <a:lnTo>
                    <a:pt x="2387028" y="2916660"/>
                  </a:lnTo>
                  <a:lnTo>
                    <a:pt x="2394643" y="2912219"/>
                  </a:lnTo>
                  <a:lnTo>
                    <a:pt x="2401941" y="2907461"/>
                  </a:lnTo>
                  <a:lnTo>
                    <a:pt x="2409239" y="2902703"/>
                  </a:lnTo>
                  <a:lnTo>
                    <a:pt x="2415585" y="2898263"/>
                  </a:lnTo>
                  <a:lnTo>
                    <a:pt x="2421297" y="2893505"/>
                  </a:lnTo>
                  <a:lnTo>
                    <a:pt x="2426374" y="2889064"/>
                  </a:lnTo>
                  <a:lnTo>
                    <a:pt x="2426374" y="2791050"/>
                  </a:lnTo>
                  <a:lnTo>
                    <a:pt x="2433989" y="2785340"/>
                  </a:lnTo>
                  <a:lnTo>
                    <a:pt x="2440653" y="2779948"/>
                  </a:lnTo>
                  <a:lnTo>
                    <a:pt x="2447316" y="2774238"/>
                  </a:lnTo>
                  <a:lnTo>
                    <a:pt x="2453345" y="2768529"/>
                  </a:lnTo>
                  <a:lnTo>
                    <a:pt x="2459057" y="2762819"/>
                  </a:lnTo>
                  <a:lnTo>
                    <a:pt x="2464451" y="2757110"/>
                  </a:lnTo>
                  <a:lnTo>
                    <a:pt x="2469211" y="2751083"/>
                  </a:lnTo>
                  <a:lnTo>
                    <a:pt x="2473336" y="2744739"/>
                  </a:lnTo>
                  <a:lnTo>
                    <a:pt x="2477461" y="2739029"/>
                  </a:lnTo>
                  <a:lnTo>
                    <a:pt x="2480634" y="2732685"/>
                  </a:lnTo>
                  <a:lnTo>
                    <a:pt x="2483490" y="2726341"/>
                  </a:lnTo>
                  <a:lnTo>
                    <a:pt x="2486028" y="2719997"/>
                  </a:lnTo>
                  <a:lnTo>
                    <a:pt x="2487932" y="2713654"/>
                  </a:lnTo>
                  <a:lnTo>
                    <a:pt x="2489519" y="2707310"/>
                  </a:lnTo>
                  <a:lnTo>
                    <a:pt x="2490471" y="2700966"/>
                  </a:lnTo>
                  <a:lnTo>
                    <a:pt x="2490788" y="2694304"/>
                  </a:lnTo>
                  <a:close/>
                  <a:moveTo>
                    <a:pt x="2490470" y="2686155"/>
                  </a:moveTo>
                  <a:lnTo>
                    <a:pt x="2490788" y="2691795"/>
                  </a:lnTo>
                  <a:lnTo>
                    <a:pt x="2490470" y="2693988"/>
                  </a:lnTo>
                  <a:lnTo>
                    <a:pt x="2490470" y="2690542"/>
                  </a:lnTo>
                  <a:lnTo>
                    <a:pt x="2490470" y="2686155"/>
                  </a:lnTo>
                  <a:close/>
                  <a:moveTo>
                    <a:pt x="2490416" y="2685242"/>
                  </a:moveTo>
                  <a:lnTo>
                    <a:pt x="2490470" y="2685528"/>
                  </a:lnTo>
                  <a:lnTo>
                    <a:pt x="2490470" y="2686155"/>
                  </a:lnTo>
                  <a:lnTo>
                    <a:pt x="2490416" y="2685242"/>
                  </a:lnTo>
                  <a:close/>
                  <a:moveTo>
                    <a:pt x="1427957" y="2683026"/>
                  </a:moveTo>
                  <a:lnTo>
                    <a:pt x="1427516" y="2686071"/>
                  </a:lnTo>
                  <a:lnTo>
                    <a:pt x="1427516" y="2690943"/>
                  </a:lnTo>
                  <a:lnTo>
                    <a:pt x="1427516" y="2693987"/>
                  </a:lnTo>
                  <a:lnTo>
                    <a:pt x="1427163" y="2692161"/>
                  </a:lnTo>
                  <a:lnTo>
                    <a:pt x="1427163" y="2686680"/>
                  </a:lnTo>
                  <a:lnTo>
                    <a:pt x="1427957" y="2683026"/>
                  </a:lnTo>
                  <a:close/>
                  <a:moveTo>
                    <a:pt x="1430338" y="2671762"/>
                  </a:moveTo>
                  <a:lnTo>
                    <a:pt x="1428927" y="2676633"/>
                  </a:lnTo>
                  <a:lnTo>
                    <a:pt x="1428221" y="2681809"/>
                  </a:lnTo>
                  <a:lnTo>
                    <a:pt x="1427957" y="2683026"/>
                  </a:lnTo>
                  <a:lnTo>
                    <a:pt x="1428221" y="2681200"/>
                  </a:lnTo>
                  <a:lnTo>
                    <a:pt x="1428927" y="2676329"/>
                  </a:lnTo>
                  <a:lnTo>
                    <a:pt x="1430338" y="2671762"/>
                  </a:lnTo>
                  <a:close/>
                  <a:moveTo>
                    <a:pt x="2487613" y="2670175"/>
                  </a:moveTo>
                  <a:lnTo>
                    <a:pt x="2489200" y="2675815"/>
                  </a:lnTo>
                  <a:lnTo>
                    <a:pt x="2490153" y="2680828"/>
                  </a:lnTo>
                  <a:lnTo>
                    <a:pt x="2490416" y="2685242"/>
                  </a:lnTo>
                  <a:lnTo>
                    <a:pt x="2489518" y="2680515"/>
                  </a:lnTo>
                  <a:lnTo>
                    <a:pt x="2488883" y="2675502"/>
                  </a:lnTo>
                  <a:lnTo>
                    <a:pt x="2487613" y="2670175"/>
                  </a:lnTo>
                  <a:close/>
                  <a:moveTo>
                    <a:pt x="2665715" y="2659293"/>
                  </a:moveTo>
                  <a:lnTo>
                    <a:pt x="2665715" y="2777307"/>
                  </a:lnTo>
                  <a:lnTo>
                    <a:pt x="2668254" y="2780162"/>
                  </a:lnTo>
                  <a:lnTo>
                    <a:pt x="2671429" y="2783335"/>
                  </a:lnTo>
                  <a:lnTo>
                    <a:pt x="2678729" y="2789362"/>
                  </a:lnTo>
                  <a:lnTo>
                    <a:pt x="2687934" y="2796659"/>
                  </a:lnTo>
                  <a:lnTo>
                    <a:pt x="2698726" y="2803638"/>
                  </a:lnTo>
                  <a:lnTo>
                    <a:pt x="2710153" y="2810935"/>
                  </a:lnTo>
                  <a:lnTo>
                    <a:pt x="2722215" y="2817914"/>
                  </a:lnTo>
                  <a:lnTo>
                    <a:pt x="2734594" y="2824259"/>
                  </a:lnTo>
                  <a:lnTo>
                    <a:pt x="2746656" y="2829969"/>
                  </a:lnTo>
                  <a:lnTo>
                    <a:pt x="2746656" y="2711004"/>
                  </a:lnTo>
                  <a:lnTo>
                    <a:pt x="2734594" y="2705293"/>
                  </a:lnTo>
                  <a:lnTo>
                    <a:pt x="2723167" y="2699266"/>
                  </a:lnTo>
                  <a:lnTo>
                    <a:pt x="2712058" y="2692921"/>
                  </a:lnTo>
                  <a:lnTo>
                    <a:pt x="2701583" y="2686259"/>
                  </a:lnTo>
                  <a:lnTo>
                    <a:pt x="2691743" y="2679914"/>
                  </a:lnTo>
                  <a:lnTo>
                    <a:pt x="2682538" y="2673252"/>
                  </a:lnTo>
                  <a:lnTo>
                    <a:pt x="2673650" y="2666273"/>
                  </a:lnTo>
                  <a:lnTo>
                    <a:pt x="2665715" y="2659293"/>
                  </a:lnTo>
                  <a:close/>
                  <a:moveTo>
                    <a:pt x="1925638" y="2592387"/>
                  </a:moveTo>
                  <a:lnTo>
                    <a:pt x="1925638" y="2662237"/>
                  </a:lnTo>
                  <a:lnTo>
                    <a:pt x="1911407" y="2659674"/>
                  </a:lnTo>
                  <a:lnTo>
                    <a:pt x="1894963" y="2655829"/>
                  </a:lnTo>
                  <a:lnTo>
                    <a:pt x="1887057" y="2653907"/>
                  </a:lnTo>
                  <a:lnTo>
                    <a:pt x="1880100" y="2652304"/>
                  </a:lnTo>
                  <a:lnTo>
                    <a:pt x="1873459" y="2650062"/>
                  </a:lnTo>
                  <a:lnTo>
                    <a:pt x="1867451" y="2647498"/>
                  </a:lnTo>
                  <a:lnTo>
                    <a:pt x="1861442" y="2644935"/>
                  </a:lnTo>
                  <a:lnTo>
                    <a:pt x="1856383" y="2641090"/>
                  </a:lnTo>
                  <a:lnTo>
                    <a:pt x="1853220" y="2639168"/>
                  </a:lnTo>
                  <a:lnTo>
                    <a:pt x="1851007" y="2636925"/>
                  </a:lnTo>
                  <a:lnTo>
                    <a:pt x="1848793" y="2634041"/>
                  </a:lnTo>
                  <a:lnTo>
                    <a:pt x="1847844" y="2631798"/>
                  </a:lnTo>
                  <a:lnTo>
                    <a:pt x="1846579" y="2628914"/>
                  </a:lnTo>
                  <a:lnTo>
                    <a:pt x="1846263" y="2626671"/>
                  </a:lnTo>
                  <a:lnTo>
                    <a:pt x="1846263" y="2623788"/>
                  </a:lnTo>
                  <a:lnTo>
                    <a:pt x="1846579" y="2621224"/>
                  </a:lnTo>
                  <a:lnTo>
                    <a:pt x="1847528" y="2618661"/>
                  </a:lnTo>
                  <a:lnTo>
                    <a:pt x="1848477" y="2616098"/>
                  </a:lnTo>
                  <a:lnTo>
                    <a:pt x="1850374" y="2613855"/>
                  </a:lnTo>
                  <a:lnTo>
                    <a:pt x="1852588" y="2611292"/>
                  </a:lnTo>
                  <a:lnTo>
                    <a:pt x="1855118" y="2609369"/>
                  </a:lnTo>
                  <a:lnTo>
                    <a:pt x="1858280" y="2607447"/>
                  </a:lnTo>
                  <a:lnTo>
                    <a:pt x="1861759" y="2605524"/>
                  </a:lnTo>
                  <a:lnTo>
                    <a:pt x="1865870" y="2603922"/>
                  </a:lnTo>
                  <a:lnTo>
                    <a:pt x="1872194" y="2601359"/>
                  </a:lnTo>
                  <a:lnTo>
                    <a:pt x="1878835" y="2599436"/>
                  </a:lnTo>
                  <a:lnTo>
                    <a:pt x="1885792" y="2597834"/>
                  </a:lnTo>
                  <a:lnTo>
                    <a:pt x="1893382" y="2596232"/>
                  </a:lnTo>
                  <a:lnTo>
                    <a:pt x="1901288" y="2594951"/>
                  </a:lnTo>
                  <a:lnTo>
                    <a:pt x="1909194" y="2593989"/>
                  </a:lnTo>
                  <a:lnTo>
                    <a:pt x="1925638" y="2592387"/>
                  </a:lnTo>
                  <a:close/>
                  <a:moveTo>
                    <a:pt x="3178346" y="2558733"/>
                  </a:moveTo>
                  <a:lnTo>
                    <a:pt x="3178346" y="2673668"/>
                  </a:lnTo>
                  <a:lnTo>
                    <a:pt x="3201835" y="2674303"/>
                  </a:lnTo>
                  <a:lnTo>
                    <a:pt x="3225959" y="2674303"/>
                  </a:lnTo>
                  <a:lnTo>
                    <a:pt x="3258970" y="2673986"/>
                  </a:lnTo>
                  <a:lnTo>
                    <a:pt x="3258970" y="2559368"/>
                  </a:lnTo>
                  <a:lnTo>
                    <a:pt x="3225641" y="2559686"/>
                  </a:lnTo>
                  <a:lnTo>
                    <a:pt x="3201835" y="2559368"/>
                  </a:lnTo>
                  <a:lnTo>
                    <a:pt x="3178346" y="2558733"/>
                  </a:lnTo>
                  <a:close/>
                  <a:moveTo>
                    <a:pt x="2609850" y="2552700"/>
                  </a:moveTo>
                  <a:lnTo>
                    <a:pt x="2613342" y="2559045"/>
                  </a:lnTo>
                  <a:lnTo>
                    <a:pt x="2617468" y="2564438"/>
                  </a:lnTo>
                  <a:lnTo>
                    <a:pt x="2621594" y="2570466"/>
                  </a:lnTo>
                  <a:lnTo>
                    <a:pt x="2626038" y="2576176"/>
                  </a:lnTo>
                  <a:lnTo>
                    <a:pt x="2631117" y="2581886"/>
                  </a:lnTo>
                  <a:lnTo>
                    <a:pt x="2635878" y="2587280"/>
                  </a:lnTo>
                  <a:lnTo>
                    <a:pt x="2641274" y="2592673"/>
                  </a:lnTo>
                  <a:lnTo>
                    <a:pt x="2646988" y="2598383"/>
                  </a:lnTo>
                  <a:lnTo>
                    <a:pt x="2658732" y="2608535"/>
                  </a:lnTo>
                  <a:lnTo>
                    <a:pt x="2671746" y="2618686"/>
                  </a:lnTo>
                  <a:lnTo>
                    <a:pt x="2685712" y="2628204"/>
                  </a:lnTo>
                  <a:lnTo>
                    <a:pt x="2700631" y="2637721"/>
                  </a:lnTo>
                  <a:lnTo>
                    <a:pt x="2715867" y="2646921"/>
                  </a:lnTo>
                  <a:lnTo>
                    <a:pt x="2732372" y="2655486"/>
                  </a:lnTo>
                  <a:lnTo>
                    <a:pt x="2749830" y="2663735"/>
                  </a:lnTo>
                  <a:lnTo>
                    <a:pt x="2767923" y="2671666"/>
                  </a:lnTo>
                  <a:lnTo>
                    <a:pt x="2786650" y="2679280"/>
                  </a:lnTo>
                  <a:lnTo>
                    <a:pt x="2805695" y="2686576"/>
                  </a:lnTo>
                  <a:lnTo>
                    <a:pt x="2826009" y="2693238"/>
                  </a:lnTo>
                  <a:lnTo>
                    <a:pt x="2846959" y="2699583"/>
                  </a:lnTo>
                  <a:lnTo>
                    <a:pt x="2867591" y="2705611"/>
                  </a:lnTo>
                  <a:lnTo>
                    <a:pt x="2889492" y="2711321"/>
                  </a:lnTo>
                  <a:lnTo>
                    <a:pt x="2912029" y="2716714"/>
                  </a:lnTo>
                  <a:lnTo>
                    <a:pt x="2934248" y="2721790"/>
                  </a:lnTo>
                  <a:lnTo>
                    <a:pt x="2957102" y="2725914"/>
                  </a:lnTo>
                  <a:lnTo>
                    <a:pt x="2980908" y="2730355"/>
                  </a:lnTo>
                  <a:lnTo>
                    <a:pt x="3004396" y="2733845"/>
                  </a:lnTo>
                  <a:lnTo>
                    <a:pt x="3028203" y="2737335"/>
                  </a:lnTo>
                  <a:lnTo>
                    <a:pt x="3052644" y="2740190"/>
                  </a:lnTo>
                  <a:lnTo>
                    <a:pt x="3077084" y="2743045"/>
                  </a:lnTo>
                  <a:lnTo>
                    <a:pt x="3101525" y="2744949"/>
                  </a:lnTo>
                  <a:lnTo>
                    <a:pt x="3125966" y="2746852"/>
                  </a:lnTo>
                  <a:lnTo>
                    <a:pt x="3150725" y="2748121"/>
                  </a:lnTo>
                  <a:lnTo>
                    <a:pt x="3175800" y="2749390"/>
                  </a:lnTo>
                  <a:lnTo>
                    <a:pt x="3200559" y="2750024"/>
                  </a:lnTo>
                  <a:lnTo>
                    <a:pt x="3225317" y="2750024"/>
                  </a:lnTo>
                  <a:lnTo>
                    <a:pt x="3246266" y="2750024"/>
                  </a:lnTo>
                  <a:lnTo>
                    <a:pt x="3267216" y="2749707"/>
                  </a:lnTo>
                  <a:lnTo>
                    <a:pt x="3288165" y="2748755"/>
                  </a:lnTo>
                  <a:lnTo>
                    <a:pt x="3308797" y="2747804"/>
                  </a:lnTo>
                  <a:lnTo>
                    <a:pt x="3329429" y="2746535"/>
                  </a:lnTo>
                  <a:lnTo>
                    <a:pt x="3350378" y="2744949"/>
                  </a:lnTo>
                  <a:lnTo>
                    <a:pt x="3371010" y="2743362"/>
                  </a:lnTo>
                  <a:lnTo>
                    <a:pt x="3391325" y="2741459"/>
                  </a:lnTo>
                  <a:lnTo>
                    <a:pt x="3411957" y="2738921"/>
                  </a:lnTo>
                  <a:lnTo>
                    <a:pt x="3431954" y="2736383"/>
                  </a:lnTo>
                  <a:lnTo>
                    <a:pt x="3451951" y="2733528"/>
                  </a:lnTo>
                  <a:lnTo>
                    <a:pt x="3471948" y="2730355"/>
                  </a:lnTo>
                  <a:lnTo>
                    <a:pt x="3491628" y="2726866"/>
                  </a:lnTo>
                  <a:lnTo>
                    <a:pt x="3510990" y="2723376"/>
                  </a:lnTo>
                  <a:lnTo>
                    <a:pt x="3530035" y="2719252"/>
                  </a:lnTo>
                  <a:lnTo>
                    <a:pt x="3548763" y="2715128"/>
                  </a:lnTo>
                  <a:lnTo>
                    <a:pt x="3567173" y="2710369"/>
                  </a:lnTo>
                  <a:lnTo>
                    <a:pt x="3585265" y="2705611"/>
                  </a:lnTo>
                  <a:lnTo>
                    <a:pt x="3603041" y="2700852"/>
                  </a:lnTo>
                  <a:lnTo>
                    <a:pt x="3620498" y="2695142"/>
                  </a:lnTo>
                  <a:lnTo>
                    <a:pt x="3637004" y="2689749"/>
                  </a:lnTo>
                  <a:lnTo>
                    <a:pt x="3653510" y="2683721"/>
                  </a:lnTo>
                  <a:lnTo>
                    <a:pt x="3669698" y="2678011"/>
                  </a:lnTo>
                  <a:lnTo>
                    <a:pt x="3685251" y="2671349"/>
                  </a:lnTo>
                  <a:lnTo>
                    <a:pt x="3700170" y="2665004"/>
                  </a:lnTo>
                  <a:lnTo>
                    <a:pt x="3714770" y="2657707"/>
                  </a:lnTo>
                  <a:lnTo>
                    <a:pt x="3728419" y="2650728"/>
                  </a:lnTo>
                  <a:lnTo>
                    <a:pt x="3741751" y="2643114"/>
                  </a:lnTo>
                  <a:lnTo>
                    <a:pt x="3754765" y="2635818"/>
                  </a:lnTo>
                  <a:lnTo>
                    <a:pt x="3767144" y="2627886"/>
                  </a:lnTo>
                  <a:lnTo>
                    <a:pt x="3778571" y="2619638"/>
                  </a:lnTo>
                  <a:lnTo>
                    <a:pt x="3789363" y="2611073"/>
                  </a:lnTo>
                  <a:lnTo>
                    <a:pt x="3789363" y="2718935"/>
                  </a:lnTo>
                  <a:lnTo>
                    <a:pt x="3788728" y="2718935"/>
                  </a:lnTo>
                  <a:lnTo>
                    <a:pt x="3788411" y="2728135"/>
                  </a:lnTo>
                  <a:lnTo>
                    <a:pt x="3787776" y="2733528"/>
                  </a:lnTo>
                  <a:lnTo>
                    <a:pt x="3786506" y="2738921"/>
                  </a:lnTo>
                  <a:lnTo>
                    <a:pt x="3785237" y="2744314"/>
                  </a:lnTo>
                  <a:lnTo>
                    <a:pt x="3783332" y="2749707"/>
                  </a:lnTo>
                  <a:lnTo>
                    <a:pt x="3781428" y="2755100"/>
                  </a:lnTo>
                  <a:lnTo>
                    <a:pt x="3778571" y="2760811"/>
                  </a:lnTo>
                  <a:lnTo>
                    <a:pt x="3775714" y="2765886"/>
                  </a:lnTo>
                  <a:lnTo>
                    <a:pt x="3772540" y="2770962"/>
                  </a:lnTo>
                  <a:lnTo>
                    <a:pt x="3769048" y="2776355"/>
                  </a:lnTo>
                  <a:lnTo>
                    <a:pt x="3765557" y="2781749"/>
                  </a:lnTo>
                  <a:lnTo>
                    <a:pt x="3761113" y="2786824"/>
                  </a:lnTo>
                  <a:lnTo>
                    <a:pt x="3756987" y="2791583"/>
                  </a:lnTo>
                  <a:lnTo>
                    <a:pt x="3752226" y="2796659"/>
                  </a:lnTo>
                  <a:lnTo>
                    <a:pt x="3747147" y="2801735"/>
                  </a:lnTo>
                  <a:lnTo>
                    <a:pt x="3741433" y="2806493"/>
                  </a:lnTo>
                  <a:lnTo>
                    <a:pt x="3736037" y="2811252"/>
                  </a:lnTo>
                  <a:lnTo>
                    <a:pt x="3723658" y="2820769"/>
                  </a:lnTo>
                  <a:lnTo>
                    <a:pt x="3710327" y="2829969"/>
                  </a:lnTo>
                  <a:lnTo>
                    <a:pt x="3696043" y="2838852"/>
                  </a:lnTo>
                  <a:lnTo>
                    <a:pt x="3680490" y="2847418"/>
                  </a:lnTo>
                  <a:lnTo>
                    <a:pt x="3663667" y="2855983"/>
                  </a:lnTo>
                  <a:lnTo>
                    <a:pt x="3646526" y="2863914"/>
                  </a:lnTo>
                  <a:lnTo>
                    <a:pt x="3627799" y="2871845"/>
                  </a:lnTo>
                  <a:lnTo>
                    <a:pt x="3608754" y="2879459"/>
                  </a:lnTo>
                  <a:lnTo>
                    <a:pt x="3588122" y="2886121"/>
                  </a:lnTo>
                  <a:lnTo>
                    <a:pt x="3566855" y="2892783"/>
                  </a:lnTo>
                  <a:lnTo>
                    <a:pt x="3544636" y="2899128"/>
                  </a:lnTo>
                  <a:lnTo>
                    <a:pt x="3522417" y="2905473"/>
                  </a:lnTo>
                  <a:lnTo>
                    <a:pt x="3498611" y="2910866"/>
                  </a:lnTo>
                  <a:lnTo>
                    <a:pt x="3474170" y="2915942"/>
                  </a:lnTo>
                  <a:lnTo>
                    <a:pt x="3449412" y="2920383"/>
                  </a:lnTo>
                  <a:lnTo>
                    <a:pt x="3423701" y="2924824"/>
                  </a:lnTo>
                  <a:lnTo>
                    <a:pt x="3397356" y="2928631"/>
                  </a:lnTo>
                  <a:lnTo>
                    <a:pt x="3370376" y="2931804"/>
                  </a:lnTo>
                  <a:lnTo>
                    <a:pt x="3343395" y="2934976"/>
                  </a:lnTo>
                  <a:lnTo>
                    <a:pt x="3315146" y="2937197"/>
                  </a:lnTo>
                  <a:lnTo>
                    <a:pt x="3286896" y="2938783"/>
                  </a:lnTo>
                  <a:lnTo>
                    <a:pt x="3258011" y="2940369"/>
                  </a:lnTo>
                  <a:lnTo>
                    <a:pt x="3228491" y="2941321"/>
                  </a:lnTo>
                  <a:lnTo>
                    <a:pt x="3198972" y="2941638"/>
                  </a:lnTo>
                  <a:lnTo>
                    <a:pt x="3168500" y="2941321"/>
                  </a:lnTo>
                  <a:lnTo>
                    <a:pt x="3138663" y="2940369"/>
                  </a:lnTo>
                  <a:lnTo>
                    <a:pt x="3109143" y="2938783"/>
                  </a:lnTo>
                  <a:lnTo>
                    <a:pt x="3080259" y="2936880"/>
                  </a:lnTo>
                  <a:lnTo>
                    <a:pt x="3051374" y="2934659"/>
                  </a:lnTo>
                  <a:lnTo>
                    <a:pt x="3023441" y="2931487"/>
                  </a:lnTo>
                  <a:lnTo>
                    <a:pt x="2996144" y="2927997"/>
                  </a:lnTo>
                  <a:lnTo>
                    <a:pt x="2969481" y="2923873"/>
                  </a:lnTo>
                  <a:lnTo>
                    <a:pt x="2943453" y="2919431"/>
                  </a:lnTo>
                  <a:lnTo>
                    <a:pt x="2917742" y="2914355"/>
                  </a:lnTo>
                  <a:lnTo>
                    <a:pt x="2892984" y="2909280"/>
                  </a:lnTo>
                  <a:lnTo>
                    <a:pt x="2869178" y="2903252"/>
                  </a:lnTo>
                  <a:lnTo>
                    <a:pt x="2846007" y="2897224"/>
                  </a:lnTo>
                  <a:lnTo>
                    <a:pt x="2823470" y="2890880"/>
                  </a:lnTo>
                  <a:lnTo>
                    <a:pt x="2802203" y="2883583"/>
                  </a:lnTo>
                  <a:lnTo>
                    <a:pt x="2781889" y="2876286"/>
                  </a:lnTo>
                  <a:lnTo>
                    <a:pt x="2762527" y="2868673"/>
                  </a:lnTo>
                  <a:lnTo>
                    <a:pt x="2743799" y="2860424"/>
                  </a:lnTo>
                  <a:lnTo>
                    <a:pt x="2726024" y="2852176"/>
                  </a:lnTo>
                  <a:lnTo>
                    <a:pt x="2709518" y="2843611"/>
                  </a:lnTo>
                  <a:lnTo>
                    <a:pt x="2694600" y="2834411"/>
                  </a:lnTo>
                  <a:lnTo>
                    <a:pt x="2679999" y="2824893"/>
                  </a:lnTo>
                  <a:lnTo>
                    <a:pt x="2666985" y="2815376"/>
                  </a:lnTo>
                  <a:lnTo>
                    <a:pt x="2660954" y="2810935"/>
                  </a:lnTo>
                  <a:lnTo>
                    <a:pt x="2655240" y="2805542"/>
                  </a:lnTo>
                  <a:lnTo>
                    <a:pt x="2650162" y="2800466"/>
                  </a:lnTo>
                  <a:lnTo>
                    <a:pt x="2645083" y="2795390"/>
                  </a:lnTo>
                  <a:lnTo>
                    <a:pt x="2639687" y="2790314"/>
                  </a:lnTo>
                  <a:lnTo>
                    <a:pt x="2635561" y="2785238"/>
                  </a:lnTo>
                  <a:lnTo>
                    <a:pt x="2631434" y="2780162"/>
                  </a:lnTo>
                  <a:lnTo>
                    <a:pt x="2627625" y="2774452"/>
                  </a:lnTo>
                  <a:lnTo>
                    <a:pt x="2624134" y="2769376"/>
                  </a:lnTo>
                  <a:lnTo>
                    <a:pt x="2620960" y="2763983"/>
                  </a:lnTo>
                  <a:lnTo>
                    <a:pt x="2618103" y="2758273"/>
                  </a:lnTo>
                  <a:lnTo>
                    <a:pt x="2615881" y="2752880"/>
                  </a:lnTo>
                  <a:lnTo>
                    <a:pt x="2613659" y="2747169"/>
                  </a:lnTo>
                  <a:lnTo>
                    <a:pt x="2612072" y="2741776"/>
                  </a:lnTo>
                  <a:lnTo>
                    <a:pt x="2610485" y="2736383"/>
                  </a:lnTo>
                  <a:lnTo>
                    <a:pt x="2609850" y="2730355"/>
                  </a:lnTo>
                  <a:lnTo>
                    <a:pt x="2609215" y="2724962"/>
                  </a:lnTo>
                  <a:lnTo>
                    <a:pt x="2609215" y="2718935"/>
                  </a:lnTo>
                  <a:lnTo>
                    <a:pt x="2608580" y="2719252"/>
                  </a:lnTo>
                  <a:lnTo>
                    <a:pt x="2608580" y="2573004"/>
                  </a:lnTo>
                  <a:lnTo>
                    <a:pt x="2608263" y="2569197"/>
                  </a:lnTo>
                  <a:lnTo>
                    <a:pt x="2608580" y="2560949"/>
                  </a:lnTo>
                  <a:lnTo>
                    <a:pt x="2609850" y="2552700"/>
                  </a:lnTo>
                  <a:close/>
                  <a:moveTo>
                    <a:pt x="3016148" y="2544763"/>
                  </a:moveTo>
                  <a:lnTo>
                    <a:pt x="3016148" y="2660333"/>
                  </a:lnTo>
                  <a:lnTo>
                    <a:pt x="3035827" y="2662556"/>
                  </a:lnTo>
                  <a:lnTo>
                    <a:pt x="3056142" y="2665096"/>
                  </a:lnTo>
                  <a:lnTo>
                    <a:pt x="3076456" y="2667318"/>
                  </a:lnTo>
                  <a:lnTo>
                    <a:pt x="3097406" y="2669223"/>
                  </a:lnTo>
                  <a:lnTo>
                    <a:pt x="3097406" y="2553971"/>
                  </a:lnTo>
                  <a:lnTo>
                    <a:pt x="3076456" y="2552066"/>
                  </a:lnTo>
                  <a:lnTo>
                    <a:pt x="3056142" y="2549843"/>
                  </a:lnTo>
                  <a:lnTo>
                    <a:pt x="3035827" y="2547303"/>
                  </a:lnTo>
                  <a:lnTo>
                    <a:pt x="3016148" y="2544763"/>
                  </a:lnTo>
                  <a:close/>
                  <a:moveTo>
                    <a:pt x="1938656" y="2540386"/>
                  </a:moveTo>
                  <a:lnTo>
                    <a:pt x="1936433" y="2540705"/>
                  </a:lnTo>
                  <a:lnTo>
                    <a:pt x="1933576" y="2540705"/>
                  </a:lnTo>
                  <a:lnTo>
                    <a:pt x="1931036" y="2541342"/>
                  </a:lnTo>
                  <a:lnTo>
                    <a:pt x="1929130" y="2542299"/>
                  </a:lnTo>
                  <a:lnTo>
                    <a:pt x="1927543" y="2542936"/>
                  </a:lnTo>
                  <a:lnTo>
                    <a:pt x="1926273" y="2543892"/>
                  </a:lnTo>
                  <a:lnTo>
                    <a:pt x="1925638" y="2545167"/>
                  </a:lnTo>
                  <a:lnTo>
                    <a:pt x="1925320" y="2546123"/>
                  </a:lnTo>
                  <a:lnTo>
                    <a:pt x="1925320" y="2565247"/>
                  </a:lnTo>
                  <a:lnTo>
                    <a:pt x="1910398" y="2566522"/>
                  </a:lnTo>
                  <a:lnTo>
                    <a:pt x="1895158" y="2568116"/>
                  </a:lnTo>
                  <a:lnTo>
                    <a:pt x="1881188" y="2570028"/>
                  </a:lnTo>
                  <a:lnTo>
                    <a:pt x="1867218" y="2572897"/>
                  </a:lnTo>
                  <a:lnTo>
                    <a:pt x="1853883" y="2575447"/>
                  </a:lnTo>
                  <a:lnTo>
                    <a:pt x="1841183" y="2578634"/>
                  </a:lnTo>
                  <a:lnTo>
                    <a:pt x="1829436" y="2582778"/>
                  </a:lnTo>
                  <a:lnTo>
                    <a:pt x="1818323" y="2586602"/>
                  </a:lnTo>
                  <a:lnTo>
                    <a:pt x="1810703" y="2590108"/>
                  </a:lnTo>
                  <a:lnTo>
                    <a:pt x="1803718" y="2594252"/>
                  </a:lnTo>
                  <a:lnTo>
                    <a:pt x="1797368" y="2598077"/>
                  </a:lnTo>
                  <a:lnTo>
                    <a:pt x="1791970" y="2601902"/>
                  </a:lnTo>
                  <a:lnTo>
                    <a:pt x="1787208" y="2606045"/>
                  </a:lnTo>
                  <a:lnTo>
                    <a:pt x="1783398" y="2610507"/>
                  </a:lnTo>
                  <a:lnTo>
                    <a:pt x="1780223" y="2614651"/>
                  </a:lnTo>
                  <a:lnTo>
                    <a:pt x="1777683" y="2619113"/>
                  </a:lnTo>
                  <a:lnTo>
                    <a:pt x="1776096" y="2623894"/>
                  </a:lnTo>
                  <a:lnTo>
                    <a:pt x="1775460" y="2628038"/>
                  </a:lnTo>
                  <a:lnTo>
                    <a:pt x="1775460" y="2632500"/>
                  </a:lnTo>
                  <a:lnTo>
                    <a:pt x="1776096" y="2637281"/>
                  </a:lnTo>
                  <a:lnTo>
                    <a:pt x="1777683" y="2641743"/>
                  </a:lnTo>
                  <a:lnTo>
                    <a:pt x="1780223" y="2645887"/>
                  </a:lnTo>
                  <a:lnTo>
                    <a:pt x="1783716" y="2650349"/>
                  </a:lnTo>
                  <a:lnTo>
                    <a:pt x="1787526" y="2654811"/>
                  </a:lnTo>
                  <a:lnTo>
                    <a:pt x="1792288" y="2658317"/>
                  </a:lnTo>
                  <a:lnTo>
                    <a:pt x="1797368" y="2661823"/>
                  </a:lnTo>
                  <a:lnTo>
                    <a:pt x="1803400" y="2665329"/>
                  </a:lnTo>
                  <a:lnTo>
                    <a:pt x="1809750" y="2668517"/>
                  </a:lnTo>
                  <a:lnTo>
                    <a:pt x="1816736" y="2671704"/>
                  </a:lnTo>
                  <a:lnTo>
                    <a:pt x="1824356" y="2674573"/>
                  </a:lnTo>
                  <a:lnTo>
                    <a:pt x="1832610" y="2677441"/>
                  </a:lnTo>
                  <a:lnTo>
                    <a:pt x="1840866" y="2679354"/>
                  </a:lnTo>
                  <a:lnTo>
                    <a:pt x="1872933" y="2686047"/>
                  </a:lnTo>
                  <a:lnTo>
                    <a:pt x="1925320" y="2696565"/>
                  </a:lnTo>
                  <a:lnTo>
                    <a:pt x="1925320" y="2778798"/>
                  </a:lnTo>
                  <a:lnTo>
                    <a:pt x="1911668" y="2777204"/>
                  </a:lnTo>
                  <a:lnTo>
                    <a:pt x="1899603" y="2774973"/>
                  </a:lnTo>
                  <a:lnTo>
                    <a:pt x="1885316" y="2772742"/>
                  </a:lnTo>
                  <a:lnTo>
                    <a:pt x="1870393" y="2769236"/>
                  </a:lnTo>
                  <a:lnTo>
                    <a:pt x="1856740" y="2765093"/>
                  </a:lnTo>
                  <a:lnTo>
                    <a:pt x="1844676" y="2760949"/>
                  </a:lnTo>
                  <a:lnTo>
                    <a:pt x="1841183" y="2759674"/>
                  </a:lnTo>
                  <a:lnTo>
                    <a:pt x="1838008" y="2758399"/>
                  </a:lnTo>
                  <a:lnTo>
                    <a:pt x="1835786" y="2757443"/>
                  </a:lnTo>
                  <a:lnTo>
                    <a:pt x="1835150" y="2756805"/>
                  </a:lnTo>
                  <a:lnTo>
                    <a:pt x="1831658" y="2754893"/>
                  </a:lnTo>
                  <a:lnTo>
                    <a:pt x="1829753" y="2753618"/>
                  </a:lnTo>
                  <a:lnTo>
                    <a:pt x="1827848" y="2752662"/>
                  </a:lnTo>
                  <a:lnTo>
                    <a:pt x="1822768" y="2751387"/>
                  </a:lnTo>
                  <a:lnTo>
                    <a:pt x="1817688" y="2750431"/>
                  </a:lnTo>
                  <a:lnTo>
                    <a:pt x="1811656" y="2750112"/>
                  </a:lnTo>
                  <a:lnTo>
                    <a:pt x="1805623" y="2751068"/>
                  </a:lnTo>
                  <a:lnTo>
                    <a:pt x="1799908" y="2751706"/>
                  </a:lnTo>
                  <a:lnTo>
                    <a:pt x="1793876" y="2752981"/>
                  </a:lnTo>
                  <a:lnTo>
                    <a:pt x="1787843" y="2754893"/>
                  </a:lnTo>
                  <a:lnTo>
                    <a:pt x="1782763" y="2756805"/>
                  </a:lnTo>
                  <a:lnTo>
                    <a:pt x="1778636" y="2759355"/>
                  </a:lnTo>
                  <a:lnTo>
                    <a:pt x="1774508" y="2761586"/>
                  </a:lnTo>
                  <a:lnTo>
                    <a:pt x="1771650" y="2764455"/>
                  </a:lnTo>
                  <a:lnTo>
                    <a:pt x="1770698" y="2765730"/>
                  </a:lnTo>
                  <a:lnTo>
                    <a:pt x="1769746" y="2766686"/>
                  </a:lnTo>
                  <a:lnTo>
                    <a:pt x="1769428" y="2767961"/>
                  </a:lnTo>
                  <a:lnTo>
                    <a:pt x="1769428" y="2769555"/>
                  </a:lnTo>
                  <a:lnTo>
                    <a:pt x="1769428" y="2770830"/>
                  </a:lnTo>
                  <a:lnTo>
                    <a:pt x="1770380" y="2772105"/>
                  </a:lnTo>
                  <a:lnTo>
                    <a:pt x="1771016" y="2773061"/>
                  </a:lnTo>
                  <a:lnTo>
                    <a:pt x="1772603" y="2774336"/>
                  </a:lnTo>
                  <a:lnTo>
                    <a:pt x="1778000" y="2777842"/>
                  </a:lnTo>
                  <a:lnTo>
                    <a:pt x="1784668" y="2781348"/>
                  </a:lnTo>
                  <a:lnTo>
                    <a:pt x="1791970" y="2784535"/>
                  </a:lnTo>
                  <a:lnTo>
                    <a:pt x="1799273" y="2787723"/>
                  </a:lnTo>
                  <a:lnTo>
                    <a:pt x="1807846" y="2790591"/>
                  </a:lnTo>
                  <a:lnTo>
                    <a:pt x="1816418" y="2792822"/>
                  </a:lnTo>
                  <a:lnTo>
                    <a:pt x="1825943" y="2795691"/>
                  </a:lnTo>
                  <a:lnTo>
                    <a:pt x="1835786" y="2797603"/>
                  </a:lnTo>
                  <a:lnTo>
                    <a:pt x="1845946" y="2799516"/>
                  </a:lnTo>
                  <a:lnTo>
                    <a:pt x="1856740" y="2801747"/>
                  </a:lnTo>
                  <a:lnTo>
                    <a:pt x="1878648" y="2804934"/>
                  </a:lnTo>
                  <a:lnTo>
                    <a:pt x="1901508" y="2806846"/>
                  </a:lnTo>
                  <a:lnTo>
                    <a:pt x="1925320" y="2808440"/>
                  </a:lnTo>
                  <a:lnTo>
                    <a:pt x="1925320" y="2827245"/>
                  </a:lnTo>
                  <a:lnTo>
                    <a:pt x="1925638" y="2828520"/>
                  </a:lnTo>
                  <a:lnTo>
                    <a:pt x="1926273" y="2829476"/>
                  </a:lnTo>
                  <a:lnTo>
                    <a:pt x="1927543" y="2830433"/>
                  </a:lnTo>
                  <a:lnTo>
                    <a:pt x="1929130" y="2831389"/>
                  </a:lnTo>
                  <a:lnTo>
                    <a:pt x="1931036" y="2832026"/>
                  </a:lnTo>
                  <a:lnTo>
                    <a:pt x="1933576" y="2832664"/>
                  </a:lnTo>
                  <a:lnTo>
                    <a:pt x="1938656" y="2832982"/>
                  </a:lnTo>
                  <a:lnTo>
                    <a:pt x="1985328" y="2832982"/>
                  </a:lnTo>
                  <a:lnTo>
                    <a:pt x="1990726" y="2832664"/>
                  </a:lnTo>
                  <a:lnTo>
                    <a:pt x="1992630" y="2832026"/>
                  </a:lnTo>
                  <a:lnTo>
                    <a:pt x="1995170" y="2831389"/>
                  </a:lnTo>
                  <a:lnTo>
                    <a:pt x="1996758" y="2830433"/>
                  </a:lnTo>
                  <a:lnTo>
                    <a:pt x="1997710" y="2829476"/>
                  </a:lnTo>
                  <a:lnTo>
                    <a:pt x="1998663" y="2828520"/>
                  </a:lnTo>
                  <a:lnTo>
                    <a:pt x="1998980" y="2827245"/>
                  </a:lnTo>
                  <a:lnTo>
                    <a:pt x="1998980" y="2808121"/>
                  </a:lnTo>
                  <a:lnTo>
                    <a:pt x="2013586" y="2806846"/>
                  </a:lnTo>
                  <a:lnTo>
                    <a:pt x="2027873" y="2805572"/>
                  </a:lnTo>
                  <a:lnTo>
                    <a:pt x="2041526" y="2803978"/>
                  </a:lnTo>
                  <a:lnTo>
                    <a:pt x="2054543" y="2801747"/>
                  </a:lnTo>
                  <a:lnTo>
                    <a:pt x="2067243" y="2799197"/>
                  </a:lnTo>
                  <a:lnTo>
                    <a:pt x="2078673" y="2796966"/>
                  </a:lnTo>
                  <a:lnTo>
                    <a:pt x="2089786" y="2793778"/>
                  </a:lnTo>
                  <a:lnTo>
                    <a:pt x="2099310" y="2790272"/>
                  </a:lnTo>
                  <a:lnTo>
                    <a:pt x="2106930" y="2787085"/>
                  </a:lnTo>
                  <a:lnTo>
                    <a:pt x="2114233" y="2783898"/>
                  </a:lnTo>
                  <a:lnTo>
                    <a:pt x="2120900" y="2779754"/>
                  </a:lnTo>
                  <a:lnTo>
                    <a:pt x="2126933" y="2776248"/>
                  </a:lnTo>
                  <a:lnTo>
                    <a:pt x="2132013" y="2772423"/>
                  </a:lnTo>
                  <a:lnTo>
                    <a:pt x="2136776" y="2768280"/>
                  </a:lnTo>
                  <a:lnTo>
                    <a:pt x="2140586" y="2764136"/>
                  </a:lnTo>
                  <a:lnTo>
                    <a:pt x="2143760" y="2759674"/>
                  </a:lnTo>
                  <a:lnTo>
                    <a:pt x="2145983" y="2755212"/>
                  </a:lnTo>
                  <a:lnTo>
                    <a:pt x="2147570" y="2751068"/>
                  </a:lnTo>
                  <a:lnTo>
                    <a:pt x="2148840" y="2746606"/>
                  </a:lnTo>
                  <a:lnTo>
                    <a:pt x="2149158" y="2742144"/>
                  </a:lnTo>
                  <a:lnTo>
                    <a:pt x="2148523" y="2737363"/>
                  </a:lnTo>
                  <a:lnTo>
                    <a:pt x="2147253" y="2733219"/>
                  </a:lnTo>
                  <a:lnTo>
                    <a:pt x="2145030" y="2728757"/>
                  </a:lnTo>
                  <a:lnTo>
                    <a:pt x="2141856" y="2723976"/>
                  </a:lnTo>
                  <a:lnTo>
                    <a:pt x="2140268" y="2721745"/>
                  </a:lnTo>
                  <a:lnTo>
                    <a:pt x="2137728" y="2719833"/>
                  </a:lnTo>
                  <a:lnTo>
                    <a:pt x="2132648" y="2715370"/>
                  </a:lnTo>
                  <a:lnTo>
                    <a:pt x="2126298" y="2711227"/>
                  </a:lnTo>
                  <a:lnTo>
                    <a:pt x="2119630" y="2707721"/>
                  </a:lnTo>
                  <a:lnTo>
                    <a:pt x="2111693" y="2704215"/>
                  </a:lnTo>
                  <a:lnTo>
                    <a:pt x="2103438" y="2701027"/>
                  </a:lnTo>
                  <a:lnTo>
                    <a:pt x="2094548" y="2697840"/>
                  </a:lnTo>
                  <a:lnTo>
                    <a:pt x="2084706" y="2694653"/>
                  </a:lnTo>
                  <a:lnTo>
                    <a:pt x="2074863" y="2692103"/>
                  </a:lnTo>
                  <a:lnTo>
                    <a:pt x="2064068" y="2689553"/>
                  </a:lnTo>
                  <a:lnTo>
                    <a:pt x="2042796" y="2684772"/>
                  </a:lnTo>
                  <a:lnTo>
                    <a:pt x="2020570" y="2680310"/>
                  </a:lnTo>
                  <a:lnTo>
                    <a:pt x="1998980" y="2676485"/>
                  </a:lnTo>
                  <a:lnTo>
                    <a:pt x="1998980" y="2594571"/>
                  </a:lnTo>
                  <a:lnTo>
                    <a:pt x="2018030" y="2596802"/>
                  </a:lnTo>
                  <a:lnTo>
                    <a:pt x="2025016" y="2598077"/>
                  </a:lnTo>
                  <a:lnTo>
                    <a:pt x="2032000" y="2599670"/>
                  </a:lnTo>
                  <a:lnTo>
                    <a:pt x="2047240" y="2603495"/>
                  </a:lnTo>
                  <a:lnTo>
                    <a:pt x="2061846" y="2607958"/>
                  </a:lnTo>
                  <a:lnTo>
                    <a:pt x="2073593" y="2612420"/>
                  </a:lnTo>
                  <a:lnTo>
                    <a:pt x="2080260" y="2614970"/>
                  </a:lnTo>
                  <a:lnTo>
                    <a:pt x="2082483" y="2616245"/>
                  </a:lnTo>
                  <a:lnTo>
                    <a:pt x="2083118" y="2616245"/>
                  </a:lnTo>
                  <a:lnTo>
                    <a:pt x="2086610" y="2618794"/>
                  </a:lnTo>
                  <a:lnTo>
                    <a:pt x="2088516" y="2619751"/>
                  </a:lnTo>
                  <a:lnTo>
                    <a:pt x="2090420" y="2621026"/>
                  </a:lnTo>
                  <a:lnTo>
                    <a:pt x="2095183" y="2622300"/>
                  </a:lnTo>
                  <a:lnTo>
                    <a:pt x="2100898" y="2622938"/>
                  </a:lnTo>
                  <a:lnTo>
                    <a:pt x="2106613" y="2622938"/>
                  </a:lnTo>
                  <a:lnTo>
                    <a:pt x="2112646" y="2622619"/>
                  </a:lnTo>
                  <a:lnTo>
                    <a:pt x="2118360" y="2621982"/>
                  </a:lnTo>
                  <a:lnTo>
                    <a:pt x="2124393" y="2620388"/>
                  </a:lnTo>
                  <a:lnTo>
                    <a:pt x="2129790" y="2618794"/>
                  </a:lnTo>
                  <a:lnTo>
                    <a:pt x="2135188" y="2616563"/>
                  </a:lnTo>
                  <a:lnTo>
                    <a:pt x="2139633" y="2614332"/>
                  </a:lnTo>
                  <a:lnTo>
                    <a:pt x="2143760" y="2612101"/>
                  </a:lnTo>
                  <a:lnTo>
                    <a:pt x="2146618" y="2609232"/>
                  </a:lnTo>
                  <a:lnTo>
                    <a:pt x="2147570" y="2607958"/>
                  </a:lnTo>
                  <a:lnTo>
                    <a:pt x="2148523" y="2606683"/>
                  </a:lnTo>
                  <a:lnTo>
                    <a:pt x="2148840" y="2605089"/>
                  </a:lnTo>
                  <a:lnTo>
                    <a:pt x="2148840" y="2604133"/>
                  </a:lnTo>
                  <a:lnTo>
                    <a:pt x="2148523" y="2602858"/>
                  </a:lnTo>
                  <a:lnTo>
                    <a:pt x="2148206" y="2601583"/>
                  </a:lnTo>
                  <a:lnTo>
                    <a:pt x="2146936" y="2600627"/>
                  </a:lnTo>
                  <a:lnTo>
                    <a:pt x="2145666" y="2599352"/>
                  </a:lnTo>
                  <a:lnTo>
                    <a:pt x="2141220" y="2596483"/>
                  </a:lnTo>
                  <a:lnTo>
                    <a:pt x="2136776" y="2593615"/>
                  </a:lnTo>
                  <a:lnTo>
                    <a:pt x="2131060" y="2591383"/>
                  </a:lnTo>
                  <a:lnTo>
                    <a:pt x="2125663" y="2588515"/>
                  </a:lnTo>
                  <a:lnTo>
                    <a:pt x="2112646" y="2583734"/>
                  </a:lnTo>
                  <a:lnTo>
                    <a:pt x="2098358" y="2579590"/>
                  </a:lnTo>
                  <a:lnTo>
                    <a:pt x="2083436" y="2575766"/>
                  </a:lnTo>
                  <a:lnTo>
                    <a:pt x="2067878" y="2572259"/>
                  </a:lnTo>
                  <a:lnTo>
                    <a:pt x="2052638" y="2569710"/>
                  </a:lnTo>
                  <a:lnTo>
                    <a:pt x="2038033" y="2567479"/>
                  </a:lnTo>
                  <a:lnTo>
                    <a:pt x="2018666" y="2565566"/>
                  </a:lnTo>
                  <a:lnTo>
                    <a:pt x="1998980" y="2564291"/>
                  </a:lnTo>
                  <a:lnTo>
                    <a:pt x="1998980" y="2546123"/>
                  </a:lnTo>
                  <a:lnTo>
                    <a:pt x="1998663" y="2545167"/>
                  </a:lnTo>
                  <a:lnTo>
                    <a:pt x="1997710" y="2543892"/>
                  </a:lnTo>
                  <a:lnTo>
                    <a:pt x="1996758" y="2542936"/>
                  </a:lnTo>
                  <a:lnTo>
                    <a:pt x="1995170" y="2542299"/>
                  </a:lnTo>
                  <a:lnTo>
                    <a:pt x="1992630" y="2541342"/>
                  </a:lnTo>
                  <a:lnTo>
                    <a:pt x="1990726" y="2540705"/>
                  </a:lnTo>
                  <a:lnTo>
                    <a:pt x="1987868" y="2540705"/>
                  </a:lnTo>
                  <a:lnTo>
                    <a:pt x="1985328" y="2540386"/>
                  </a:lnTo>
                  <a:lnTo>
                    <a:pt x="1938656" y="2540386"/>
                  </a:lnTo>
                  <a:close/>
                  <a:moveTo>
                    <a:pt x="1959293" y="2522537"/>
                  </a:moveTo>
                  <a:lnTo>
                    <a:pt x="1982788" y="2522856"/>
                  </a:lnTo>
                  <a:lnTo>
                    <a:pt x="2005966" y="2523493"/>
                  </a:lnTo>
                  <a:lnTo>
                    <a:pt x="2028826" y="2524450"/>
                  </a:lnTo>
                  <a:lnTo>
                    <a:pt x="2051368" y="2526043"/>
                  </a:lnTo>
                  <a:lnTo>
                    <a:pt x="2073910" y="2527637"/>
                  </a:lnTo>
                  <a:lnTo>
                    <a:pt x="2095500" y="2529868"/>
                  </a:lnTo>
                  <a:lnTo>
                    <a:pt x="2116773" y="2532737"/>
                  </a:lnTo>
                  <a:lnTo>
                    <a:pt x="2137728" y="2535605"/>
                  </a:lnTo>
                  <a:lnTo>
                    <a:pt x="2158048" y="2538793"/>
                  </a:lnTo>
                  <a:lnTo>
                    <a:pt x="2177733" y="2542299"/>
                  </a:lnTo>
                  <a:lnTo>
                    <a:pt x="2197100" y="2546123"/>
                  </a:lnTo>
                  <a:lnTo>
                    <a:pt x="2215516" y="2550586"/>
                  </a:lnTo>
                  <a:lnTo>
                    <a:pt x="2233613" y="2555367"/>
                  </a:lnTo>
                  <a:lnTo>
                    <a:pt x="2251076" y="2560148"/>
                  </a:lnTo>
                  <a:lnTo>
                    <a:pt x="2267586" y="2565247"/>
                  </a:lnTo>
                  <a:lnTo>
                    <a:pt x="2283778" y="2570666"/>
                  </a:lnTo>
                  <a:lnTo>
                    <a:pt x="2298700" y="2576403"/>
                  </a:lnTo>
                  <a:lnTo>
                    <a:pt x="2313306" y="2582140"/>
                  </a:lnTo>
                  <a:lnTo>
                    <a:pt x="2326640" y="2588515"/>
                  </a:lnTo>
                  <a:lnTo>
                    <a:pt x="2339658" y="2594889"/>
                  </a:lnTo>
                  <a:lnTo>
                    <a:pt x="2351723" y="2601583"/>
                  </a:lnTo>
                  <a:lnTo>
                    <a:pt x="2362518" y="2608914"/>
                  </a:lnTo>
                  <a:lnTo>
                    <a:pt x="2372996" y="2615607"/>
                  </a:lnTo>
                  <a:lnTo>
                    <a:pt x="2381886" y="2622938"/>
                  </a:lnTo>
                  <a:lnTo>
                    <a:pt x="2390140" y="2630587"/>
                  </a:lnTo>
                  <a:lnTo>
                    <a:pt x="2397443" y="2638237"/>
                  </a:lnTo>
                  <a:lnTo>
                    <a:pt x="2403793" y="2645568"/>
                  </a:lnTo>
                  <a:lnTo>
                    <a:pt x="2406016" y="2649711"/>
                  </a:lnTo>
                  <a:lnTo>
                    <a:pt x="2408873" y="2653855"/>
                  </a:lnTo>
                  <a:lnTo>
                    <a:pt x="2410778" y="2657998"/>
                  </a:lnTo>
                  <a:lnTo>
                    <a:pt x="2412683" y="2661823"/>
                  </a:lnTo>
                  <a:lnTo>
                    <a:pt x="2414270" y="2665967"/>
                  </a:lnTo>
                  <a:lnTo>
                    <a:pt x="2415540" y="2670110"/>
                  </a:lnTo>
                  <a:lnTo>
                    <a:pt x="2416810" y="2674254"/>
                  </a:lnTo>
                  <a:lnTo>
                    <a:pt x="2417446" y="2678397"/>
                  </a:lnTo>
                  <a:lnTo>
                    <a:pt x="2417763" y="2682541"/>
                  </a:lnTo>
                  <a:lnTo>
                    <a:pt x="2417763" y="2686684"/>
                  </a:lnTo>
                  <a:lnTo>
                    <a:pt x="2417763" y="2691147"/>
                  </a:lnTo>
                  <a:lnTo>
                    <a:pt x="2417446" y="2694971"/>
                  </a:lnTo>
                  <a:lnTo>
                    <a:pt x="2416810" y="2699434"/>
                  </a:lnTo>
                  <a:lnTo>
                    <a:pt x="2415540" y="2703896"/>
                  </a:lnTo>
                  <a:lnTo>
                    <a:pt x="2414270" y="2707721"/>
                  </a:lnTo>
                  <a:lnTo>
                    <a:pt x="2412683" y="2711864"/>
                  </a:lnTo>
                  <a:lnTo>
                    <a:pt x="2410778" y="2716008"/>
                  </a:lnTo>
                  <a:lnTo>
                    <a:pt x="2408873" y="2720151"/>
                  </a:lnTo>
                  <a:lnTo>
                    <a:pt x="2406016" y="2723976"/>
                  </a:lnTo>
                  <a:lnTo>
                    <a:pt x="2403793" y="2728120"/>
                  </a:lnTo>
                  <a:lnTo>
                    <a:pt x="2397443" y="2735769"/>
                  </a:lnTo>
                  <a:lnTo>
                    <a:pt x="2390140" y="2743419"/>
                  </a:lnTo>
                  <a:lnTo>
                    <a:pt x="2381886" y="2751068"/>
                  </a:lnTo>
                  <a:lnTo>
                    <a:pt x="2372996" y="2758080"/>
                  </a:lnTo>
                  <a:lnTo>
                    <a:pt x="2362518" y="2765093"/>
                  </a:lnTo>
                  <a:lnTo>
                    <a:pt x="2351723" y="2772105"/>
                  </a:lnTo>
                  <a:lnTo>
                    <a:pt x="2339658" y="2778798"/>
                  </a:lnTo>
                  <a:lnTo>
                    <a:pt x="2326640" y="2785173"/>
                  </a:lnTo>
                  <a:lnTo>
                    <a:pt x="2313306" y="2791229"/>
                  </a:lnTo>
                  <a:lnTo>
                    <a:pt x="2298700" y="2797284"/>
                  </a:lnTo>
                  <a:lnTo>
                    <a:pt x="2283778" y="2803340"/>
                  </a:lnTo>
                  <a:lnTo>
                    <a:pt x="2267586" y="2808440"/>
                  </a:lnTo>
                  <a:lnTo>
                    <a:pt x="2251076" y="2813540"/>
                  </a:lnTo>
                  <a:lnTo>
                    <a:pt x="2233613" y="2818640"/>
                  </a:lnTo>
                  <a:lnTo>
                    <a:pt x="2215516" y="2823102"/>
                  </a:lnTo>
                  <a:lnTo>
                    <a:pt x="2197100" y="2827245"/>
                  </a:lnTo>
                  <a:lnTo>
                    <a:pt x="2177733" y="2831389"/>
                  </a:lnTo>
                  <a:lnTo>
                    <a:pt x="2158048" y="2834895"/>
                  </a:lnTo>
                  <a:lnTo>
                    <a:pt x="2137728" y="2838401"/>
                  </a:lnTo>
                  <a:lnTo>
                    <a:pt x="2116773" y="2841270"/>
                  </a:lnTo>
                  <a:lnTo>
                    <a:pt x="2095500" y="2844138"/>
                  </a:lnTo>
                  <a:lnTo>
                    <a:pt x="2073910" y="2846051"/>
                  </a:lnTo>
                  <a:lnTo>
                    <a:pt x="2051368" y="2847963"/>
                  </a:lnTo>
                  <a:lnTo>
                    <a:pt x="2028826" y="2849238"/>
                  </a:lnTo>
                  <a:lnTo>
                    <a:pt x="2005966" y="2850513"/>
                  </a:lnTo>
                  <a:lnTo>
                    <a:pt x="1982788" y="2851150"/>
                  </a:lnTo>
                  <a:lnTo>
                    <a:pt x="1959293" y="2851150"/>
                  </a:lnTo>
                  <a:lnTo>
                    <a:pt x="1935480" y="2851150"/>
                  </a:lnTo>
                  <a:lnTo>
                    <a:pt x="1912303" y="2850513"/>
                  </a:lnTo>
                  <a:lnTo>
                    <a:pt x="1889443" y="2849238"/>
                  </a:lnTo>
                  <a:lnTo>
                    <a:pt x="1866900" y="2847963"/>
                  </a:lnTo>
                  <a:lnTo>
                    <a:pt x="1844358" y="2846051"/>
                  </a:lnTo>
                  <a:lnTo>
                    <a:pt x="1822768" y="2844138"/>
                  </a:lnTo>
                  <a:lnTo>
                    <a:pt x="1801496" y="2841270"/>
                  </a:lnTo>
                  <a:lnTo>
                    <a:pt x="1780540" y="2838401"/>
                  </a:lnTo>
                  <a:lnTo>
                    <a:pt x="1760220" y="2834895"/>
                  </a:lnTo>
                  <a:lnTo>
                    <a:pt x="1740536" y="2831389"/>
                  </a:lnTo>
                  <a:lnTo>
                    <a:pt x="1721168" y="2827245"/>
                  </a:lnTo>
                  <a:lnTo>
                    <a:pt x="1702753" y="2823102"/>
                  </a:lnTo>
                  <a:lnTo>
                    <a:pt x="1684656" y="2818640"/>
                  </a:lnTo>
                  <a:lnTo>
                    <a:pt x="1667193" y="2813540"/>
                  </a:lnTo>
                  <a:lnTo>
                    <a:pt x="1650683" y="2808440"/>
                  </a:lnTo>
                  <a:lnTo>
                    <a:pt x="1634490" y="2803340"/>
                  </a:lnTo>
                  <a:lnTo>
                    <a:pt x="1619568" y="2797284"/>
                  </a:lnTo>
                  <a:lnTo>
                    <a:pt x="1604963" y="2791229"/>
                  </a:lnTo>
                  <a:lnTo>
                    <a:pt x="1591628" y="2785173"/>
                  </a:lnTo>
                  <a:lnTo>
                    <a:pt x="1578610" y="2778798"/>
                  </a:lnTo>
                  <a:lnTo>
                    <a:pt x="1566863" y="2772105"/>
                  </a:lnTo>
                  <a:lnTo>
                    <a:pt x="1555750" y="2765093"/>
                  </a:lnTo>
                  <a:lnTo>
                    <a:pt x="1545273" y="2758080"/>
                  </a:lnTo>
                  <a:lnTo>
                    <a:pt x="1536383" y="2751068"/>
                  </a:lnTo>
                  <a:lnTo>
                    <a:pt x="1528128" y="2743419"/>
                  </a:lnTo>
                  <a:lnTo>
                    <a:pt x="1520826" y="2735769"/>
                  </a:lnTo>
                  <a:lnTo>
                    <a:pt x="1514793" y="2728120"/>
                  </a:lnTo>
                  <a:lnTo>
                    <a:pt x="1511936" y="2723976"/>
                  </a:lnTo>
                  <a:lnTo>
                    <a:pt x="1509396" y="2720151"/>
                  </a:lnTo>
                  <a:lnTo>
                    <a:pt x="1507490" y="2716008"/>
                  </a:lnTo>
                  <a:lnTo>
                    <a:pt x="1505586" y="2711864"/>
                  </a:lnTo>
                  <a:lnTo>
                    <a:pt x="1503998" y="2707721"/>
                  </a:lnTo>
                  <a:lnTo>
                    <a:pt x="1502410" y="2703896"/>
                  </a:lnTo>
                  <a:lnTo>
                    <a:pt x="1501776" y="2699434"/>
                  </a:lnTo>
                  <a:lnTo>
                    <a:pt x="1500823" y="2694971"/>
                  </a:lnTo>
                  <a:lnTo>
                    <a:pt x="1500506" y="2691147"/>
                  </a:lnTo>
                  <a:lnTo>
                    <a:pt x="1500188" y="2686684"/>
                  </a:lnTo>
                  <a:lnTo>
                    <a:pt x="1500506" y="2682541"/>
                  </a:lnTo>
                  <a:lnTo>
                    <a:pt x="1500823" y="2678397"/>
                  </a:lnTo>
                  <a:lnTo>
                    <a:pt x="1501776" y="2674254"/>
                  </a:lnTo>
                  <a:lnTo>
                    <a:pt x="1502410" y="2670110"/>
                  </a:lnTo>
                  <a:lnTo>
                    <a:pt x="1503998" y="2665967"/>
                  </a:lnTo>
                  <a:lnTo>
                    <a:pt x="1505586" y="2661823"/>
                  </a:lnTo>
                  <a:lnTo>
                    <a:pt x="1507490" y="2657998"/>
                  </a:lnTo>
                  <a:lnTo>
                    <a:pt x="1509396" y="2653855"/>
                  </a:lnTo>
                  <a:lnTo>
                    <a:pt x="1511936" y="2649711"/>
                  </a:lnTo>
                  <a:lnTo>
                    <a:pt x="1514793" y="2645568"/>
                  </a:lnTo>
                  <a:lnTo>
                    <a:pt x="1520826" y="2638237"/>
                  </a:lnTo>
                  <a:lnTo>
                    <a:pt x="1528128" y="2630587"/>
                  </a:lnTo>
                  <a:lnTo>
                    <a:pt x="1536383" y="2622938"/>
                  </a:lnTo>
                  <a:lnTo>
                    <a:pt x="1545273" y="2615607"/>
                  </a:lnTo>
                  <a:lnTo>
                    <a:pt x="1555750" y="2608914"/>
                  </a:lnTo>
                  <a:lnTo>
                    <a:pt x="1566863" y="2601583"/>
                  </a:lnTo>
                  <a:lnTo>
                    <a:pt x="1578610" y="2594889"/>
                  </a:lnTo>
                  <a:lnTo>
                    <a:pt x="1591628" y="2588515"/>
                  </a:lnTo>
                  <a:lnTo>
                    <a:pt x="1604963" y="2582140"/>
                  </a:lnTo>
                  <a:lnTo>
                    <a:pt x="1619568" y="2576403"/>
                  </a:lnTo>
                  <a:lnTo>
                    <a:pt x="1634490" y="2570666"/>
                  </a:lnTo>
                  <a:lnTo>
                    <a:pt x="1650683" y="2565247"/>
                  </a:lnTo>
                  <a:lnTo>
                    <a:pt x="1667193" y="2560148"/>
                  </a:lnTo>
                  <a:lnTo>
                    <a:pt x="1684656" y="2555367"/>
                  </a:lnTo>
                  <a:lnTo>
                    <a:pt x="1702753" y="2550586"/>
                  </a:lnTo>
                  <a:lnTo>
                    <a:pt x="1721168" y="2546123"/>
                  </a:lnTo>
                  <a:lnTo>
                    <a:pt x="1740536" y="2542299"/>
                  </a:lnTo>
                  <a:lnTo>
                    <a:pt x="1760220" y="2538793"/>
                  </a:lnTo>
                  <a:lnTo>
                    <a:pt x="1780540" y="2535605"/>
                  </a:lnTo>
                  <a:lnTo>
                    <a:pt x="1801496" y="2532737"/>
                  </a:lnTo>
                  <a:lnTo>
                    <a:pt x="1822768" y="2529868"/>
                  </a:lnTo>
                  <a:lnTo>
                    <a:pt x="1844358" y="2527637"/>
                  </a:lnTo>
                  <a:lnTo>
                    <a:pt x="1866900" y="2526043"/>
                  </a:lnTo>
                  <a:lnTo>
                    <a:pt x="1889443" y="2524450"/>
                  </a:lnTo>
                  <a:lnTo>
                    <a:pt x="1912303" y="2523493"/>
                  </a:lnTo>
                  <a:lnTo>
                    <a:pt x="1935480" y="2522856"/>
                  </a:lnTo>
                  <a:lnTo>
                    <a:pt x="1959293" y="2522537"/>
                  </a:lnTo>
                  <a:close/>
                  <a:moveTo>
                    <a:pt x="2854584" y="2507933"/>
                  </a:moveTo>
                  <a:lnTo>
                    <a:pt x="2854584" y="2625091"/>
                  </a:lnTo>
                  <a:lnTo>
                    <a:pt x="2873946" y="2630488"/>
                  </a:lnTo>
                  <a:lnTo>
                    <a:pt x="2893626" y="2636203"/>
                  </a:lnTo>
                  <a:lnTo>
                    <a:pt x="2914258" y="2640966"/>
                  </a:lnTo>
                  <a:lnTo>
                    <a:pt x="2935524" y="2645728"/>
                  </a:lnTo>
                  <a:lnTo>
                    <a:pt x="2935524" y="2529523"/>
                  </a:lnTo>
                  <a:lnTo>
                    <a:pt x="2914258" y="2524761"/>
                  </a:lnTo>
                  <a:lnTo>
                    <a:pt x="2893626" y="2519363"/>
                  </a:lnTo>
                  <a:lnTo>
                    <a:pt x="2873946" y="2513965"/>
                  </a:lnTo>
                  <a:lnTo>
                    <a:pt x="2854584" y="2507933"/>
                  </a:lnTo>
                  <a:close/>
                  <a:moveTo>
                    <a:pt x="2692385" y="2444750"/>
                  </a:moveTo>
                  <a:lnTo>
                    <a:pt x="2692385" y="2542223"/>
                  </a:lnTo>
                  <a:lnTo>
                    <a:pt x="2695241" y="2545081"/>
                  </a:lnTo>
                  <a:lnTo>
                    <a:pt x="2698098" y="2548256"/>
                  </a:lnTo>
                  <a:lnTo>
                    <a:pt x="2705399" y="2554923"/>
                  </a:lnTo>
                  <a:lnTo>
                    <a:pt x="2714921" y="2561591"/>
                  </a:lnTo>
                  <a:lnTo>
                    <a:pt x="2725078" y="2568576"/>
                  </a:lnTo>
                  <a:lnTo>
                    <a:pt x="2737140" y="2576196"/>
                  </a:lnTo>
                  <a:lnTo>
                    <a:pt x="2748884" y="2582863"/>
                  </a:lnTo>
                  <a:lnTo>
                    <a:pt x="2761581" y="2589213"/>
                  </a:lnTo>
                  <a:lnTo>
                    <a:pt x="2773325" y="2595246"/>
                  </a:lnTo>
                  <a:lnTo>
                    <a:pt x="2773325" y="2486343"/>
                  </a:lnTo>
                  <a:lnTo>
                    <a:pt x="2758407" y="2480628"/>
                  </a:lnTo>
                  <a:lnTo>
                    <a:pt x="2744441" y="2475230"/>
                  </a:lnTo>
                  <a:lnTo>
                    <a:pt x="2732379" y="2469198"/>
                  </a:lnTo>
                  <a:lnTo>
                    <a:pt x="2721269" y="2464118"/>
                  </a:lnTo>
                  <a:lnTo>
                    <a:pt x="2712064" y="2458720"/>
                  </a:lnTo>
                  <a:lnTo>
                    <a:pt x="2704446" y="2453958"/>
                  </a:lnTo>
                  <a:lnTo>
                    <a:pt x="2697781" y="2449195"/>
                  </a:lnTo>
                  <a:lnTo>
                    <a:pt x="2692385" y="2444750"/>
                  </a:lnTo>
                  <a:close/>
                  <a:moveTo>
                    <a:pt x="3744614" y="2439353"/>
                  </a:moveTo>
                  <a:lnTo>
                    <a:pt x="3737949" y="2444433"/>
                  </a:lnTo>
                  <a:lnTo>
                    <a:pt x="3730648" y="2449195"/>
                  </a:lnTo>
                  <a:lnTo>
                    <a:pt x="3722713" y="2454275"/>
                  </a:lnTo>
                  <a:lnTo>
                    <a:pt x="3715095" y="2459038"/>
                  </a:lnTo>
                  <a:lnTo>
                    <a:pt x="3706524" y="2462848"/>
                  </a:lnTo>
                  <a:lnTo>
                    <a:pt x="3698907" y="2466975"/>
                  </a:lnTo>
                  <a:lnTo>
                    <a:pt x="3691289" y="2470468"/>
                  </a:lnTo>
                  <a:lnTo>
                    <a:pt x="3683671" y="2473325"/>
                  </a:lnTo>
                  <a:lnTo>
                    <a:pt x="3683671" y="2592706"/>
                  </a:lnTo>
                  <a:lnTo>
                    <a:pt x="3692558" y="2588578"/>
                  </a:lnTo>
                  <a:lnTo>
                    <a:pt x="3701128" y="2583816"/>
                  </a:lnTo>
                  <a:lnTo>
                    <a:pt x="3709381" y="2579053"/>
                  </a:lnTo>
                  <a:lnTo>
                    <a:pt x="3717634" y="2573973"/>
                  </a:lnTo>
                  <a:lnTo>
                    <a:pt x="3725252" y="2568258"/>
                  </a:lnTo>
                  <a:lnTo>
                    <a:pt x="3732235" y="2563178"/>
                  </a:lnTo>
                  <a:lnTo>
                    <a:pt x="3738901" y="2557781"/>
                  </a:lnTo>
                  <a:lnTo>
                    <a:pt x="3744614" y="2553018"/>
                  </a:lnTo>
                  <a:lnTo>
                    <a:pt x="3744614" y="2439353"/>
                  </a:lnTo>
                  <a:close/>
                  <a:moveTo>
                    <a:pt x="3151360" y="2322195"/>
                  </a:moveTo>
                  <a:lnTo>
                    <a:pt x="3151360" y="2437130"/>
                  </a:lnTo>
                  <a:lnTo>
                    <a:pt x="3174848" y="2437765"/>
                  </a:lnTo>
                  <a:lnTo>
                    <a:pt x="3198972" y="2437765"/>
                  </a:lnTo>
                  <a:lnTo>
                    <a:pt x="3215477" y="2437765"/>
                  </a:lnTo>
                  <a:lnTo>
                    <a:pt x="3231983" y="2437448"/>
                  </a:lnTo>
                  <a:lnTo>
                    <a:pt x="3231983" y="2322512"/>
                  </a:lnTo>
                  <a:lnTo>
                    <a:pt x="3198972" y="2323147"/>
                  </a:lnTo>
                  <a:lnTo>
                    <a:pt x="3174848" y="2323147"/>
                  </a:lnTo>
                  <a:lnTo>
                    <a:pt x="3151360" y="2322195"/>
                  </a:lnTo>
                  <a:close/>
                  <a:moveTo>
                    <a:pt x="3815080" y="2317750"/>
                  </a:moveTo>
                  <a:lnTo>
                    <a:pt x="3816033" y="2325370"/>
                  </a:lnTo>
                  <a:lnTo>
                    <a:pt x="3816350" y="2332673"/>
                  </a:lnTo>
                  <a:lnTo>
                    <a:pt x="3816350" y="2483803"/>
                  </a:lnTo>
                  <a:lnTo>
                    <a:pt x="3816033" y="2484438"/>
                  </a:lnTo>
                  <a:lnTo>
                    <a:pt x="3815398" y="2493010"/>
                  </a:lnTo>
                  <a:lnTo>
                    <a:pt x="3814763" y="2498408"/>
                  </a:lnTo>
                  <a:lnTo>
                    <a:pt x="3813493" y="2504123"/>
                  </a:lnTo>
                  <a:lnTo>
                    <a:pt x="3811906" y="2509520"/>
                  </a:lnTo>
                  <a:lnTo>
                    <a:pt x="3810319" y="2514600"/>
                  </a:lnTo>
                  <a:lnTo>
                    <a:pt x="3808097" y="2520316"/>
                  </a:lnTo>
                  <a:lnTo>
                    <a:pt x="3805558" y="2525713"/>
                  </a:lnTo>
                  <a:lnTo>
                    <a:pt x="3803019" y="2530793"/>
                  </a:lnTo>
                  <a:lnTo>
                    <a:pt x="3799844" y="2536508"/>
                  </a:lnTo>
                  <a:lnTo>
                    <a:pt x="3796036" y="2541588"/>
                  </a:lnTo>
                  <a:lnTo>
                    <a:pt x="3792226" y="2546668"/>
                  </a:lnTo>
                  <a:lnTo>
                    <a:pt x="3788418" y="2551748"/>
                  </a:lnTo>
                  <a:lnTo>
                    <a:pt x="3783974" y="2556828"/>
                  </a:lnTo>
                  <a:lnTo>
                    <a:pt x="3779212" y="2561591"/>
                  </a:lnTo>
                  <a:lnTo>
                    <a:pt x="3774134" y="2566671"/>
                  </a:lnTo>
                  <a:lnTo>
                    <a:pt x="3768420" y="2571433"/>
                  </a:lnTo>
                  <a:lnTo>
                    <a:pt x="3763024" y="2576513"/>
                  </a:lnTo>
                  <a:lnTo>
                    <a:pt x="3750963" y="2586038"/>
                  </a:lnTo>
                  <a:lnTo>
                    <a:pt x="3737314" y="2595246"/>
                  </a:lnTo>
                  <a:lnTo>
                    <a:pt x="3722713" y="2604136"/>
                  </a:lnTo>
                  <a:lnTo>
                    <a:pt x="3707477" y="2613026"/>
                  </a:lnTo>
                  <a:lnTo>
                    <a:pt x="3690971" y="2621281"/>
                  </a:lnTo>
                  <a:lnTo>
                    <a:pt x="3673513" y="2628901"/>
                  </a:lnTo>
                  <a:lnTo>
                    <a:pt x="3655103" y="2636838"/>
                  </a:lnTo>
                  <a:lnTo>
                    <a:pt x="3635424" y="2644458"/>
                  </a:lnTo>
                  <a:lnTo>
                    <a:pt x="3615109" y="2651443"/>
                  </a:lnTo>
                  <a:lnTo>
                    <a:pt x="3593842" y="2658111"/>
                  </a:lnTo>
                  <a:lnTo>
                    <a:pt x="3571941" y="2664461"/>
                  </a:lnTo>
                  <a:lnTo>
                    <a:pt x="3549087" y="2670493"/>
                  </a:lnTo>
                  <a:lnTo>
                    <a:pt x="3525281" y="2675891"/>
                  </a:lnTo>
                  <a:lnTo>
                    <a:pt x="3501157" y="2680971"/>
                  </a:lnTo>
                  <a:lnTo>
                    <a:pt x="3476082" y="2685733"/>
                  </a:lnTo>
                  <a:lnTo>
                    <a:pt x="3450371" y="2689861"/>
                  </a:lnTo>
                  <a:lnTo>
                    <a:pt x="3424343" y="2693671"/>
                  </a:lnTo>
                  <a:lnTo>
                    <a:pt x="3397680" y="2697163"/>
                  </a:lnTo>
                  <a:lnTo>
                    <a:pt x="3370065" y="2700021"/>
                  </a:lnTo>
                  <a:lnTo>
                    <a:pt x="3341815" y="2702561"/>
                  </a:lnTo>
                  <a:lnTo>
                    <a:pt x="3313565" y="2704466"/>
                  </a:lnTo>
                  <a:lnTo>
                    <a:pt x="3284680" y="2705736"/>
                  </a:lnTo>
                  <a:lnTo>
                    <a:pt x="3255478" y="2706371"/>
                  </a:lnTo>
                  <a:lnTo>
                    <a:pt x="3225959" y="2706688"/>
                  </a:lnTo>
                  <a:lnTo>
                    <a:pt x="3195487" y="2706371"/>
                  </a:lnTo>
                  <a:lnTo>
                    <a:pt x="3165650" y="2705736"/>
                  </a:lnTo>
                  <a:lnTo>
                    <a:pt x="3136130" y="2704148"/>
                  </a:lnTo>
                  <a:lnTo>
                    <a:pt x="3106928" y="2701926"/>
                  </a:lnTo>
                  <a:lnTo>
                    <a:pt x="3078678" y="2699703"/>
                  </a:lnTo>
                  <a:lnTo>
                    <a:pt x="3050428" y="2696528"/>
                  </a:lnTo>
                  <a:lnTo>
                    <a:pt x="3022813" y="2693353"/>
                  </a:lnTo>
                  <a:lnTo>
                    <a:pt x="2996150" y="2688908"/>
                  </a:lnTo>
                  <a:lnTo>
                    <a:pt x="2970122" y="2684781"/>
                  </a:lnTo>
                  <a:lnTo>
                    <a:pt x="2944729" y="2680018"/>
                  </a:lnTo>
                  <a:lnTo>
                    <a:pt x="2919971" y="2674303"/>
                  </a:lnTo>
                  <a:lnTo>
                    <a:pt x="2895847" y="2668588"/>
                  </a:lnTo>
                  <a:lnTo>
                    <a:pt x="2872994" y="2662556"/>
                  </a:lnTo>
                  <a:lnTo>
                    <a:pt x="2850775" y="2655888"/>
                  </a:lnTo>
                  <a:lnTo>
                    <a:pt x="2829190" y="2648903"/>
                  </a:lnTo>
                  <a:lnTo>
                    <a:pt x="2808876" y="2641601"/>
                  </a:lnTo>
                  <a:lnTo>
                    <a:pt x="2789196" y="2633663"/>
                  </a:lnTo>
                  <a:lnTo>
                    <a:pt x="2770469" y="2625408"/>
                  </a:lnTo>
                  <a:lnTo>
                    <a:pt x="2753328" y="2617153"/>
                  </a:lnTo>
                  <a:lnTo>
                    <a:pt x="2736823" y="2608581"/>
                  </a:lnTo>
                  <a:lnTo>
                    <a:pt x="2721269" y="2599373"/>
                  </a:lnTo>
                  <a:lnTo>
                    <a:pt x="2706986" y="2590483"/>
                  </a:lnTo>
                  <a:lnTo>
                    <a:pt x="2693972" y="2580641"/>
                  </a:lnTo>
                  <a:lnTo>
                    <a:pt x="2688258" y="2575878"/>
                  </a:lnTo>
                  <a:lnTo>
                    <a:pt x="2682227" y="2570798"/>
                  </a:lnTo>
                  <a:lnTo>
                    <a:pt x="2676831" y="2566036"/>
                  </a:lnTo>
                  <a:lnTo>
                    <a:pt x="2671753" y="2560956"/>
                  </a:lnTo>
                  <a:lnTo>
                    <a:pt x="2666991" y="2555558"/>
                  </a:lnTo>
                  <a:lnTo>
                    <a:pt x="2662548" y="2550161"/>
                  </a:lnTo>
                  <a:lnTo>
                    <a:pt x="2658104" y="2545081"/>
                  </a:lnTo>
                  <a:lnTo>
                    <a:pt x="2654612" y="2540001"/>
                  </a:lnTo>
                  <a:lnTo>
                    <a:pt x="2651121" y="2534286"/>
                  </a:lnTo>
                  <a:lnTo>
                    <a:pt x="2647947" y="2528888"/>
                  </a:lnTo>
                  <a:lnTo>
                    <a:pt x="2645090" y="2523808"/>
                  </a:lnTo>
                  <a:lnTo>
                    <a:pt x="2642868" y="2518093"/>
                  </a:lnTo>
                  <a:lnTo>
                    <a:pt x="2640329" y="2512695"/>
                  </a:lnTo>
                  <a:lnTo>
                    <a:pt x="2638742" y="2506663"/>
                  </a:lnTo>
                  <a:lnTo>
                    <a:pt x="2637789" y="2501265"/>
                  </a:lnTo>
                  <a:lnTo>
                    <a:pt x="2636520" y="2495868"/>
                  </a:lnTo>
                  <a:lnTo>
                    <a:pt x="2636202" y="2489835"/>
                  </a:lnTo>
                  <a:lnTo>
                    <a:pt x="2635885" y="2484438"/>
                  </a:lnTo>
                  <a:lnTo>
                    <a:pt x="2635250" y="2484438"/>
                  </a:lnTo>
                  <a:lnTo>
                    <a:pt x="2635250" y="2375535"/>
                  </a:lnTo>
                  <a:lnTo>
                    <a:pt x="2646360" y="2383790"/>
                  </a:lnTo>
                  <a:lnTo>
                    <a:pt x="2657786" y="2392045"/>
                  </a:lnTo>
                  <a:lnTo>
                    <a:pt x="2670166" y="2399983"/>
                  </a:lnTo>
                  <a:lnTo>
                    <a:pt x="2683180" y="2407285"/>
                  </a:lnTo>
                  <a:lnTo>
                    <a:pt x="2696511" y="2414905"/>
                  </a:lnTo>
                  <a:lnTo>
                    <a:pt x="2710160" y="2421890"/>
                  </a:lnTo>
                  <a:lnTo>
                    <a:pt x="2724761" y="2429193"/>
                  </a:lnTo>
                  <a:lnTo>
                    <a:pt x="2740314" y="2435860"/>
                  </a:lnTo>
                  <a:lnTo>
                    <a:pt x="2755550" y="2442210"/>
                  </a:lnTo>
                  <a:lnTo>
                    <a:pt x="2771738" y="2448243"/>
                  </a:lnTo>
                  <a:lnTo>
                    <a:pt x="2788244" y="2453958"/>
                  </a:lnTo>
                  <a:lnTo>
                    <a:pt x="2805384" y="2459673"/>
                  </a:lnTo>
                  <a:lnTo>
                    <a:pt x="2822525" y="2465070"/>
                  </a:lnTo>
                  <a:lnTo>
                    <a:pt x="2840300" y="2470150"/>
                  </a:lnTo>
                  <a:lnTo>
                    <a:pt x="2858393" y="2474913"/>
                  </a:lnTo>
                  <a:lnTo>
                    <a:pt x="2877120" y="2479675"/>
                  </a:lnTo>
                  <a:lnTo>
                    <a:pt x="2895530" y="2483803"/>
                  </a:lnTo>
                  <a:lnTo>
                    <a:pt x="2914892" y="2487930"/>
                  </a:lnTo>
                  <a:lnTo>
                    <a:pt x="2934255" y="2491423"/>
                  </a:lnTo>
                  <a:lnTo>
                    <a:pt x="2953617" y="2494915"/>
                  </a:lnTo>
                  <a:lnTo>
                    <a:pt x="2973614" y="2498090"/>
                  </a:lnTo>
                  <a:lnTo>
                    <a:pt x="2993294" y="2501265"/>
                  </a:lnTo>
                  <a:lnTo>
                    <a:pt x="3013926" y="2503488"/>
                  </a:lnTo>
                  <a:lnTo>
                    <a:pt x="3033923" y="2506028"/>
                  </a:lnTo>
                  <a:lnTo>
                    <a:pt x="3054555" y="2508250"/>
                  </a:lnTo>
                  <a:lnTo>
                    <a:pt x="3074869" y="2509838"/>
                  </a:lnTo>
                  <a:lnTo>
                    <a:pt x="3095819" y="2511425"/>
                  </a:lnTo>
                  <a:lnTo>
                    <a:pt x="3116451" y="2512695"/>
                  </a:lnTo>
                  <a:lnTo>
                    <a:pt x="3137400" y="2513965"/>
                  </a:lnTo>
                  <a:lnTo>
                    <a:pt x="3158032" y="2514600"/>
                  </a:lnTo>
                  <a:lnTo>
                    <a:pt x="3178981" y="2514918"/>
                  </a:lnTo>
                  <a:lnTo>
                    <a:pt x="3199613" y="2514918"/>
                  </a:lnTo>
                  <a:lnTo>
                    <a:pt x="3224372" y="2514918"/>
                  </a:lnTo>
                  <a:lnTo>
                    <a:pt x="3249765" y="2514283"/>
                  </a:lnTo>
                  <a:lnTo>
                    <a:pt x="3274523" y="2513330"/>
                  </a:lnTo>
                  <a:lnTo>
                    <a:pt x="3299282" y="2511743"/>
                  </a:lnTo>
                  <a:lnTo>
                    <a:pt x="3324040" y="2510473"/>
                  </a:lnTo>
                  <a:lnTo>
                    <a:pt x="3348481" y="2507933"/>
                  </a:lnTo>
                  <a:lnTo>
                    <a:pt x="3372922" y="2505710"/>
                  </a:lnTo>
                  <a:lnTo>
                    <a:pt x="3397680" y="2502535"/>
                  </a:lnTo>
                  <a:lnTo>
                    <a:pt x="3421486" y="2499360"/>
                  </a:lnTo>
                  <a:lnTo>
                    <a:pt x="3445292" y="2495233"/>
                  </a:lnTo>
                  <a:lnTo>
                    <a:pt x="3468464" y="2491423"/>
                  </a:lnTo>
                  <a:lnTo>
                    <a:pt x="3491635" y="2486978"/>
                  </a:lnTo>
                  <a:lnTo>
                    <a:pt x="3514171" y="2481898"/>
                  </a:lnTo>
                  <a:lnTo>
                    <a:pt x="3536390" y="2476818"/>
                  </a:lnTo>
                  <a:lnTo>
                    <a:pt x="3557974" y="2471420"/>
                  </a:lnTo>
                  <a:lnTo>
                    <a:pt x="3579241" y="2465070"/>
                  </a:lnTo>
                  <a:lnTo>
                    <a:pt x="3599873" y="2458720"/>
                  </a:lnTo>
                  <a:lnTo>
                    <a:pt x="3619870" y="2452053"/>
                  </a:lnTo>
                  <a:lnTo>
                    <a:pt x="3639233" y="2444750"/>
                  </a:lnTo>
                  <a:lnTo>
                    <a:pt x="3657643" y="2437448"/>
                  </a:lnTo>
                  <a:lnTo>
                    <a:pt x="3676053" y="2429510"/>
                  </a:lnTo>
                  <a:lnTo>
                    <a:pt x="3692876" y="2421255"/>
                  </a:lnTo>
                  <a:lnTo>
                    <a:pt x="3709381" y="2412365"/>
                  </a:lnTo>
                  <a:lnTo>
                    <a:pt x="3724935" y="2403475"/>
                  </a:lnTo>
                  <a:lnTo>
                    <a:pt x="3739853" y="2393950"/>
                  </a:lnTo>
                  <a:lnTo>
                    <a:pt x="3753502" y="2384108"/>
                  </a:lnTo>
                  <a:lnTo>
                    <a:pt x="3766198" y="2374265"/>
                  </a:lnTo>
                  <a:lnTo>
                    <a:pt x="3772547" y="2368550"/>
                  </a:lnTo>
                  <a:lnTo>
                    <a:pt x="3777943" y="2363470"/>
                  </a:lnTo>
                  <a:lnTo>
                    <a:pt x="3783656" y="2358073"/>
                  </a:lnTo>
                  <a:lnTo>
                    <a:pt x="3789052" y="2352675"/>
                  </a:lnTo>
                  <a:lnTo>
                    <a:pt x="3793814" y="2346960"/>
                  </a:lnTo>
                  <a:lnTo>
                    <a:pt x="3798575" y="2341563"/>
                  </a:lnTo>
                  <a:lnTo>
                    <a:pt x="3803336" y="2335530"/>
                  </a:lnTo>
                  <a:lnTo>
                    <a:pt x="3807145" y="2329498"/>
                  </a:lnTo>
                  <a:lnTo>
                    <a:pt x="3811271" y="2323783"/>
                  </a:lnTo>
                  <a:lnTo>
                    <a:pt x="3815080" y="2317750"/>
                  </a:lnTo>
                  <a:close/>
                  <a:moveTo>
                    <a:pt x="2989478" y="2307907"/>
                  </a:moveTo>
                  <a:lnTo>
                    <a:pt x="2989478" y="2423478"/>
                  </a:lnTo>
                  <a:lnTo>
                    <a:pt x="3009158" y="2426018"/>
                  </a:lnTo>
                  <a:lnTo>
                    <a:pt x="3029472" y="2428240"/>
                  </a:lnTo>
                  <a:lnTo>
                    <a:pt x="3049469" y="2430780"/>
                  </a:lnTo>
                  <a:lnTo>
                    <a:pt x="3070419" y="2432685"/>
                  </a:lnTo>
                  <a:lnTo>
                    <a:pt x="3070419" y="2317432"/>
                  </a:lnTo>
                  <a:lnTo>
                    <a:pt x="3049469" y="2315527"/>
                  </a:lnTo>
                  <a:lnTo>
                    <a:pt x="3029472" y="2313305"/>
                  </a:lnTo>
                  <a:lnTo>
                    <a:pt x="3009158" y="2310765"/>
                  </a:lnTo>
                  <a:lnTo>
                    <a:pt x="2989478" y="2307907"/>
                  </a:lnTo>
                  <a:close/>
                  <a:moveTo>
                    <a:pt x="2827597" y="2271395"/>
                  </a:moveTo>
                  <a:lnTo>
                    <a:pt x="2827597" y="2388553"/>
                  </a:lnTo>
                  <a:lnTo>
                    <a:pt x="2846959" y="2393950"/>
                  </a:lnTo>
                  <a:lnTo>
                    <a:pt x="2866956" y="2399665"/>
                  </a:lnTo>
                  <a:lnTo>
                    <a:pt x="2887588" y="2404428"/>
                  </a:lnTo>
                  <a:lnTo>
                    <a:pt x="2908220" y="2408873"/>
                  </a:lnTo>
                  <a:lnTo>
                    <a:pt x="2908220" y="2292985"/>
                  </a:lnTo>
                  <a:lnTo>
                    <a:pt x="2887588" y="2288222"/>
                  </a:lnTo>
                  <a:lnTo>
                    <a:pt x="2866956" y="2282825"/>
                  </a:lnTo>
                  <a:lnTo>
                    <a:pt x="2846959" y="2277110"/>
                  </a:lnTo>
                  <a:lnTo>
                    <a:pt x="2827597" y="2271395"/>
                  </a:lnTo>
                  <a:close/>
                  <a:moveTo>
                    <a:pt x="3717945" y="2227897"/>
                  </a:moveTo>
                  <a:lnTo>
                    <a:pt x="3711914" y="2232025"/>
                  </a:lnTo>
                  <a:lnTo>
                    <a:pt x="3704931" y="2235517"/>
                  </a:lnTo>
                  <a:lnTo>
                    <a:pt x="3696678" y="2239327"/>
                  </a:lnTo>
                  <a:lnTo>
                    <a:pt x="3688425" y="2242820"/>
                  </a:lnTo>
                  <a:lnTo>
                    <a:pt x="3671285" y="2249487"/>
                  </a:lnTo>
                  <a:lnTo>
                    <a:pt x="3656684" y="2255202"/>
                  </a:lnTo>
                  <a:lnTo>
                    <a:pt x="3656684" y="2356167"/>
                  </a:lnTo>
                  <a:lnTo>
                    <a:pt x="3665254" y="2351722"/>
                  </a:lnTo>
                  <a:lnTo>
                    <a:pt x="3674142" y="2347595"/>
                  </a:lnTo>
                  <a:lnTo>
                    <a:pt x="3682394" y="2342197"/>
                  </a:lnTo>
                  <a:lnTo>
                    <a:pt x="3690647" y="2337117"/>
                  </a:lnTo>
                  <a:lnTo>
                    <a:pt x="3698582" y="2331720"/>
                  </a:lnTo>
                  <a:lnTo>
                    <a:pt x="3705566" y="2326640"/>
                  </a:lnTo>
                  <a:lnTo>
                    <a:pt x="3711914" y="2321560"/>
                  </a:lnTo>
                  <a:lnTo>
                    <a:pt x="3717945" y="2316162"/>
                  </a:lnTo>
                  <a:lnTo>
                    <a:pt x="3717945" y="2227897"/>
                  </a:lnTo>
                  <a:close/>
                  <a:moveTo>
                    <a:pt x="2665715" y="2187575"/>
                  </a:moveTo>
                  <a:lnTo>
                    <a:pt x="2665715" y="2305685"/>
                  </a:lnTo>
                  <a:lnTo>
                    <a:pt x="2668254" y="2308542"/>
                  </a:lnTo>
                  <a:lnTo>
                    <a:pt x="2671429" y="2311717"/>
                  </a:lnTo>
                  <a:lnTo>
                    <a:pt x="2678729" y="2318385"/>
                  </a:lnTo>
                  <a:lnTo>
                    <a:pt x="2687934" y="2325052"/>
                  </a:lnTo>
                  <a:lnTo>
                    <a:pt x="2698726" y="2332037"/>
                  </a:lnTo>
                  <a:lnTo>
                    <a:pt x="2710153" y="2339657"/>
                  </a:lnTo>
                  <a:lnTo>
                    <a:pt x="2722215" y="2346325"/>
                  </a:lnTo>
                  <a:lnTo>
                    <a:pt x="2734594" y="2352675"/>
                  </a:lnTo>
                  <a:lnTo>
                    <a:pt x="2746656" y="2358390"/>
                  </a:lnTo>
                  <a:lnTo>
                    <a:pt x="2746656" y="2239327"/>
                  </a:lnTo>
                  <a:lnTo>
                    <a:pt x="2734594" y="2233612"/>
                  </a:lnTo>
                  <a:lnTo>
                    <a:pt x="2723167" y="2227580"/>
                  </a:lnTo>
                  <a:lnTo>
                    <a:pt x="2712058" y="2221230"/>
                  </a:lnTo>
                  <a:lnTo>
                    <a:pt x="2701583" y="2214562"/>
                  </a:lnTo>
                  <a:lnTo>
                    <a:pt x="2691743" y="2208212"/>
                  </a:lnTo>
                  <a:lnTo>
                    <a:pt x="2682538" y="2201545"/>
                  </a:lnTo>
                  <a:lnTo>
                    <a:pt x="2673650" y="2194560"/>
                  </a:lnTo>
                  <a:lnTo>
                    <a:pt x="2665715" y="2187575"/>
                  </a:lnTo>
                  <a:close/>
                  <a:moveTo>
                    <a:pt x="2609850" y="2081212"/>
                  </a:moveTo>
                  <a:lnTo>
                    <a:pt x="2613342" y="2087245"/>
                  </a:lnTo>
                  <a:lnTo>
                    <a:pt x="2617468" y="2092960"/>
                  </a:lnTo>
                  <a:lnTo>
                    <a:pt x="2621594" y="2098675"/>
                  </a:lnTo>
                  <a:lnTo>
                    <a:pt x="2626038" y="2104390"/>
                  </a:lnTo>
                  <a:lnTo>
                    <a:pt x="2631117" y="2110105"/>
                  </a:lnTo>
                  <a:lnTo>
                    <a:pt x="2635878" y="2115502"/>
                  </a:lnTo>
                  <a:lnTo>
                    <a:pt x="2641274" y="2120900"/>
                  </a:lnTo>
                  <a:lnTo>
                    <a:pt x="2646988" y="2126615"/>
                  </a:lnTo>
                  <a:lnTo>
                    <a:pt x="2658732" y="2136775"/>
                  </a:lnTo>
                  <a:lnTo>
                    <a:pt x="2671746" y="2146935"/>
                  </a:lnTo>
                  <a:lnTo>
                    <a:pt x="2685712" y="2157095"/>
                  </a:lnTo>
                  <a:lnTo>
                    <a:pt x="2700631" y="2165985"/>
                  </a:lnTo>
                  <a:lnTo>
                    <a:pt x="2715867" y="2175192"/>
                  </a:lnTo>
                  <a:lnTo>
                    <a:pt x="2732372" y="2183765"/>
                  </a:lnTo>
                  <a:lnTo>
                    <a:pt x="2749830" y="2192020"/>
                  </a:lnTo>
                  <a:lnTo>
                    <a:pt x="2767923" y="2199957"/>
                  </a:lnTo>
                  <a:lnTo>
                    <a:pt x="2786650" y="2207895"/>
                  </a:lnTo>
                  <a:lnTo>
                    <a:pt x="2805695" y="2214880"/>
                  </a:lnTo>
                  <a:lnTo>
                    <a:pt x="2826009" y="2221547"/>
                  </a:lnTo>
                  <a:lnTo>
                    <a:pt x="2846959" y="2227897"/>
                  </a:lnTo>
                  <a:lnTo>
                    <a:pt x="2867591" y="2234247"/>
                  </a:lnTo>
                  <a:lnTo>
                    <a:pt x="2889492" y="2239645"/>
                  </a:lnTo>
                  <a:lnTo>
                    <a:pt x="2912029" y="2245042"/>
                  </a:lnTo>
                  <a:lnTo>
                    <a:pt x="2934248" y="2250122"/>
                  </a:lnTo>
                  <a:lnTo>
                    <a:pt x="2957102" y="2254250"/>
                  </a:lnTo>
                  <a:lnTo>
                    <a:pt x="2980908" y="2258695"/>
                  </a:lnTo>
                  <a:lnTo>
                    <a:pt x="3004396" y="2262187"/>
                  </a:lnTo>
                  <a:lnTo>
                    <a:pt x="3028203" y="2265680"/>
                  </a:lnTo>
                  <a:lnTo>
                    <a:pt x="3052644" y="2268537"/>
                  </a:lnTo>
                  <a:lnTo>
                    <a:pt x="3077084" y="2271395"/>
                  </a:lnTo>
                  <a:lnTo>
                    <a:pt x="3101525" y="2273300"/>
                  </a:lnTo>
                  <a:lnTo>
                    <a:pt x="3125966" y="2275205"/>
                  </a:lnTo>
                  <a:lnTo>
                    <a:pt x="3150725" y="2276792"/>
                  </a:lnTo>
                  <a:lnTo>
                    <a:pt x="3175800" y="2277745"/>
                  </a:lnTo>
                  <a:lnTo>
                    <a:pt x="3200559" y="2278380"/>
                  </a:lnTo>
                  <a:lnTo>
                    <a:pt x="3225317" y="2278380"/>
                  </a:lnTo>
                  <a:lnTo>
                    <a:pt x="3246266" y="2278380"/>
                  </a:lnTo>
                  <a:lnTo>
                    <a:pt x="3267216" y="2278062"/>
                  </a:lnTo>
                  <a:lnTo>
                    <a:pt x="3288165" y="2277110"/>
                  </a:lnTo>
                  <a:lnTo>
                    <a:pt x="3308797" y="2276157"/>
                  </a:lnTo>
                  <a:lnTo>
                    <a:pt x="3329429" y="2274887"/>
                  </a:lnTo>
                  <a:lnTo>
                    <a:pt x="3350378" y="2273300"/>
                  </a:lnTo>
                  <a:lnTo>
                    <a:pt x="3371010" y="2271712"/>
                  </a:lnTo>
                  <a:lnTo>
                    <a:pt x="3391325" y="2269807"/>
                  </a:lnTo>
                  <a:lnTo>
                    <a:pt x="3411957" y="2267267"/>
                  </a:lnTo>
                  <a:lnTo>
                    <a:pt x="3431954" y="2264727"/>
                  </a:lnTo>
                  <a:lnTo>
                    <a:pt x="3451951" y="2261870"/>
                  </a:lnTo>
                  <a:lnTo>
                    <a:pt x="3471948" y="2258695"/>
                  </a:lnTo>
                  <a:lnTo>
                    <a:pt x="3491628" y="2255202"/>
                  </a:lnTo>
                  <a:lnTo>
                    <a:pt x="3510990" y="2251710"/>
                  </a:lnTo>
                  <a:lnTo>
                    <a:pt x="3530035" y="2247582"/>
                  </a:lnTo>
                  <a:lnTo>
                    <a:pt x="3548763" y="2243455"/>
                  </a:lnTo>
                  <a:lnTo>
                    <a:pt x="3567173" y="2239010"/>
                  </a:lnTo>
                  <a:lnTo>
                    <a:pt x="3585265" y="2233930"/>
                  </a:lnTo>
                  <a:lnTo>
                    <a:pt x="3603041" y="2229167"/>
                  </a:lnTo>
                  <a:lnTo>
                    <a:pt x="3620498" y="2223452"/>
                  </a:lnTo>
                  <a:lnTo>
                    <a:pt x="3637004" y="2218055"/>
                  </a:lnTo>
                  <a:lnTo>
                    <a:pt x="3653510" y="2212022"/>
                  </a:lnTo>
                  <a:lnTo>
                    <a:pt x="3669698" y="2206307"/>
                  </a:lnTo>
                  <a:lnTo>
                    <a:pt x="3685251" y="2199957"/>
                  </a:lnTo>
                  <a:lnTo>
                    <a:pt x="3700170" y="2193290"/>
                  </a:lnTo>
                  <a:lnTo>
                    <a:pt x="3714770" y="2185987"/>
                  </a:lnTo>
                  <a:lnTo>
                    <a:pt x="3728419" y="2179002"/>
                  </a:lnTo>
                  <a:lnTo>
                    <a:pt x="3741751" y="2171382"/>
                  </a:lnTo>
                  <a:lnTo>
                    <a:pt x="3754765" y="2164080"/>
                  </a:lnTo>
                  <a:lnTo>
                    <a:pt x="3767144" y="2156142"/>
                  </a:lnTo>
                  <a:lnTo>
                    <a:pt x="3778571" y="2147887"/>
                  </a:lnTo>
                  <a:lnTo>
                    <a:pt x="3789363" y="2139632"/>
                  </a:lnTo>
                  <a:lnTo>
                    <a:pt x="3789363" y="2247265"/>
                  </a:lnTo>
                  <a:lnTo>
                    <a:pt x="3788728" y="2247582"/>
                  </a:lnTo>
                  <a:lnTo>
                    <a:pt x="3788728" y="2252027"/>
                  </a:lnTo>
                  <a:lnTo>
                    <a:pt x="3788411" y="2256472"/>
                  </a:lnTo>
                  <a:lnTo>
                    <a:pt x="3787776" y="2261870"/>
                  </a:lnTo>
                  <a:lnTo>
                    <a:pt x="3786506" y="2267267"/>
                  </a:lnTo>
                  <a:lnTo>
                    <a:pt x="3785237" y="2272982"/>
                  </a:lnTo>
                  <a:lnTo>
                    <a:pt x="3783332" y="2278062"/>
                  </a:lnTo>
                  <a:lnTo>
                    <a:pt x="3781428" y="2283460"/>
                  </a:lnTo>
                  <a:lnTo>
                    <a:pt x="3778571" y="2289175"/>
                  </a:lnTo>
                  <a:lnTo>
                    <a:pt x="3775714" y="2294255"/>
                  </a:lnTo>
                  <a:lnTo>
                    <a:pt x="3772540" y="2299335"/>
                  </a:lnTo>
                  <a:lnTo>
                    <a:pt x="3769048" y="2304732"/>
                  </a:lnTo>
                  <a:lnTo>
                    <a:pt x="3765557" y="2310130"/>
                  </a:lnTo>
                  <a:lnTo>
                    <a:pt x="3761113" y="2315210"/>
                  </a:lnTo>
                  <a:lnTo>
                    <a:pt x="3756987" y="2320290"/>
                  </a:lnTo>
                  <a:lnTo>
                    <a:pt x="3752226" y="2325052"/>
                  </a:lnTo>
                  <a:lnTo>
                    <a:pt x="3747147" y="2330132"/>
                  </a:lnTo>
                  <a:lnTo>
                    <a:pt x="3741433" y="2334895"/>
                  </a:lnTo>
                  <a:lnTo>
                    <a:pt x="3736037" y="2339975"/>
                  </a:lnTo>
                  <a:lnTo>
                    <a:pt x="3723658" y="2349500"/>
                  </a:lnTo>
                  <a:lnTo>
                    <a:pt x="3710327" y="2358390"/>
                  </a:lnTo>
                  <a:lnTo>
                    <a:pt x="3696043" y="2367598"/>
                  </a:lnTo>
                  <a:lnTo>
                    <a:pt x="3680490" y="2376170"/>
                  </a:lnTo>
                  <a:lnTo>
                    <a:pt x="3663667" y="2384425"/>
                  </a:lnTo>
                  <a:lnTo>
                    <a:pt x="3646526" y="2392363"/>
                  </a:lnTo>
                  <a:lnTo>
                    <a:pt x="3627799" y="2400300"/>
                  </a:lnTo>
                  <a:lnTo>
                    <a:pt x="3608754" y="2407920"/>
                  </a:lnTo>
                  <a:lnTo>
                    <a:pt x="3588122" y="2414905"/>
                  </a:lnTo>
                  <a:lnTo>
                    <a:pt x="3566855" y="2421573"/>
                  </a:lnTo>
                  <a:lnTo>
                    <a:pt x="3544636" y="2427923"/>
                  </a:lnTo>
                  <a:lnTo>
                    <a:pt x="3522417" y="2433955"/>
                  </a:lnTo>
                  <a:lnTo>
                    <a:pt x="3498611" y="2439353"/>
                  </a:lnTo>
                  <a:lnTo>
                    <a:pt x="3474170" y="2444433"/>
                  </a:lnTo>
                  <a:lnTo>
                    <a:pt x="3449412" y="2449195"/>
                  </a:lnTo>
                  <a:lnTo>
                    <a:pt x="3423701" y="2453323"/>
                  </a:lnTo>
                  <a:lnTo>
                    <a:pt x="3397356" y="2457133"/>
                  </a:lnTo>
                  <a:lnTo>
                    <a:pt x="3370376" y="2460625"/>
                  </a:lnTo>
                  <a:lnTo>
                    <a:pt x="3343395" y="2463483"/>
                  </a:lnTo>
                  <a:lnTo>
                    <a:pt x="3315146" y="2465705"/>
                  </a:lnTo>
                  <a:lnTo>
                    <a:pt x="3286896" y="2467928"/>
                  </a:lnTo>
                  <a:lnTo>
                    <a:pt x="3258011" y="2468880"/>
                  </a:lnTo>
                  <a:lnTo>
                    <a:pt x="3228491" y="2469833"/>
                  </a:lnTo>
                  <a:lnTo>
                    <a:pt x="3198972" y="2470150"/>
                  </a:lnTo>
                  <a:lnTo>
                    <a:pt x="3168500" y="2469833"/>
                  </a:lnTo>
                  <a:lnTo>
                    <a:pt x="3138663" y="2468880"/>
                  </a:lnTo>
                  <a:lnTo>
                    <a:pt x="3109143" y="2467293"/>
                  </a:lnTo>
                  <a:lnTo>
                    <a:pt x="3080259" y="2465388"/>
                  </a:lnTo>
                  <a:lnTo>
                    <a:pt x="3051374" y="2463165"/>
                  </a:lnTo>
                  <a:lnTo>
                    <a:pt x="3023441" y="2459990"/>
                  </a:lnTo>
                  <a:lnTo>
                    <a:pt x="2996144" y="2456815"/>
                  </a:lnTo>
                  <a:lnTo>
                    <a:pt x="2969481" y="2452370"/>
                  </a:lnTo>
                  <a:lnTo>
                    <a:pt x="2943453" y="2447925"/>
                  </a:lnTo>
                  <a:lnTo>
                    <a:pt x="2917742" y="2443480"/>
                  </a:lnTo>
                  <a:lnTo>
                    <a:pt x="2892984" y="2437765"/>
                  </a:lnTo>
                  <a:lnTo>
                    <a:pt x="2869178" y="2432050"/>
                  </a:lnTo>
                  <a:lnTo>
                    <a:pt x="2846007" y="2426018"/>
                  </a:lnTo>
                  <a:lnTo>
                    <a:pt x="2823470" y="2419350"/>
                  </a:lnTo>
                  <a:lnTo>
                    <a:pt x="2802203" y="2412048"/>
                  </a:lnTo>
                  <a:lnTo>
                    <a:pt x="2781889" y="2405063"/>
                  </a:lnTo>
                  <a:lnTo>
                    <a:pt x="2762527" y="2397125"/>
                  </a:lnTo>
                  <a:lnTo>
                    <a:pt x="2743799" y="2389188"/>
                  </a:lnTo>
                  <a:lnTo>
                    <a:pt x="2726024" y="2380615"/>
                  </a:lnTo>
                  <a:lnTo>
                    <a:pt x="2709518" y="2372043"/>
                  </a:lnTo>
                  <a:lnTo>
                    <a:pt x="2694600" y="2362835"/>
                  </a:lnTo>
                  <a:lnTo>
                    <a:pt x="2679999" y="2353945"/>
                  </a:lnTo>
                  <a:lnTo>
                    <a:pt x="2666985" y="2343785"/>
                  </a:lnTo>
                  <a:lnTo>
                    <a:pt x="2660954" y="2339340"/>
                  </a:lnTo>
                  <a:lnTo>
                    <a:pt x="2655240" y="2333942"/>
                  </a:lnTo>
                  <a:lnTo>
                    <a:pt x="2650162" y="2328862"/>
                  </a:lnTo>
                  <a:lnTo>
                    <a:pt x="2645083" y="2324100"/>
                  </a:lnTo>
                  <a:lnTo>
                    <a:pt x="2639687" y="2319020"/>
                  </a:lnTo>
                  <a:lnTo>
                    <a:pt x="2635561" y="2313622"/>
                  </a:lnTo>
                  <a:lnTo>
                    <a:pt x="2631434" y="2308542"/>
                  </a:lnTo>
                  <a:lnTo>
                    <a:pt x="2627625" y="2303145"/>
                  </a:lnTo>
                  <a:lnTo>
                    <a:pt x="2624134" y="2297747"/>
                  </a:lnTo>
                  <a:lnTo>
                    <a:pt x="2620960" y="2292350"/>
                  </a:lnTo>
                  <a:lnTo>
                    <a:pt x="2618103" y="2286635"/>
                  </a:lnTo>
                  <a:lnTo>
                    <a:pt x="2615881" y="2281555"/>
                  </a:lnTo>
                  <a:lnTo>
                    <a:pt x="2613659" y="2275840"/>
                  </a:lnTo>
                  <a:lnTo>
                    <a:pt x="2612072" y="2270125"/>
                  </a:lnTo>
                  <a:lnTo>
                    <a:pt x="2610485" y="2264727"/>
                  </a:lnTo>
                  <a:lnTo>
                    <a:pt x="2609850" y="2259012"/>
                  </a:lnTo>
                  <a:lnTo>
                    <a:pt x="2609215" y="2253297"/>
                  </a:lnTo>
                  <a:lnTo>
                    <a:pt x="2609215" y="2247582"/>
                  </a:lnTo>
                  <a:lnTo>
                    <a:pt x="2608580" y="2247582"/>
                  </a:lnTo>
                  <a:lnTo>
                    <a:pt x="2608580" y="2101215"/>
                  </a:lnTo>
                  <a:lnTo>
                    <a:pt x="2608263" y="2097405"/>
                  </a:lnTo>
                  <a:lnTo>
                    <a:pt x="2608580" y="2089150"/>
                  </a:lnTo>
                  <a:lnTo>
                    <a:pt x="2609850" y="2081212"/>
                  </a:lnTo>
                  <a:close/>
                  <a:moveTo>
                    <a:pt x="3270250" y="1882775"/>
                  </a:moveTo>
                  <a:lnTo>
                    <a:pt x="3307579" y="1890615"/>
                  </a:lnTo>
                  <a:lnTo>
                    <a:pt x="3314856" y="1892183"/>
                  </a:lnTo>
                  <a:lnTo>
                    <a:pt x="3321499" y="1894064"/>
                  </a:lnTo>
                  <a:lnTo>
                    <a:pt x="3326877" y="1895945"/>
                  </a:lnTo>
                  <a:lnTo>
                    <a:pt x="3331622" y="1898141"/>
                  </a:lnTo>
                  <a:lnTo>
                    <a:pt x="3336367" y="1900649"/>
                  </a:lnTo>
                  <a:lnTo>
                    <a:pt x="3340164" y="1902844"/>
                  </a:lnTo>
                  <a:lnTo>
                    <a:pt x="3348389" y="1908802"/>
                  </a:lnTo>
                  <a:lnTo>
                    <a:pt x="3351236" y="1911625"/>
                  </a:lnTo>
                  <a:lnTo>
                    <a:pt x="3353767" y="1914133"/>
                  </a:lnTo>
                  <a:lnTo>
                    <a:pt x="3355665" y="1916955"/>
                  </a:lnTo>
                  <a:lnTo>
                    <a:pt x="3356930" y="1919778"/>
                  </a:lnTo>
                  <a:lnTo>
                    <a:pt x="3357563" y="1922913"/>
                  </a:lnTo>
                  <a:lnTo>
                    <a:pt x="3357563" y="1925422"/>
                  </a:lnTo>
                  <a:lnTo>
                    <a:pt x="3357247" y="1928244"/>
                  </a:lnTo>
                  <a:lnTo>
                    <a:pt x="3355981" y="1931066"/>
                  </a:lnTo>
                  <a:lnTo>
                    <a:pt x="3354716" y="1933889"/>
                  </a:lnTo>
                  <a:lnTo>
                    <a:pt x="3352818" y="1936397"/>
                  </a:lnTo>
                  <a:lnTo>
                    <a:pt x="3350603" y="1939220"/>
                  </a:lnTo>
                  <a:lnTo>
                    <a:pt x="3347440" y="1941415"/>
                  </a:lnTo>
                  <a:lnTo>
                    <a:pt x="3344276" y="1943923"/>
                  </a:lnTo>
                  <a:lnTo>
                    <a:pt x="3340164" y="1945805"/>
                  </a:lnTo>
                  <a:lnTo>
                    <a:pt x="3336051" y="1947686"/>
                  </a:lnTo>
                  <a:lnTo>
                    <a:pt x="3331306" y="1949568"/>
                  </a:lnTo>
                  <a:lnTo>
                    <a:pt x="3324979" y="1951763"/>
                  </a:lnTo>
                  <a:lnTo>
                    <a:pt x="3318335" y="1953644"/>
                  </a:lnTo>
                  <a:lnTo>
                    <a:pt x="3310743" y="1955212"/>
                  </a:lnTo>
                  <a:lnTo>
                    <a:pt x="3303467" y="1956466"/>
                  </a:lnTo>
                  <a:lnTo>
                    <a:pt x="3295558" y="1957094"/>
                  </a:lnTo>
                  <a:lnTo>
                    <a:pt x="3287333" y="1958034"/>
                  </a:lnTo>
                  <a:lnTo>
                    <a:pt x="3270250" y="1958975"/>
                  </a:lnTo>
                  <a:lnTo>
                    <a:pt x="3270250" y="1882775"/>
                  </a:lnTo>
                  <a:close/>
                  <a:moveTo>
                    <a:pt x="2635250" y="1862137"/>
                  </a:moveTo>
                  <a:lnTo>
                    <a:pt x="2635885" y="1868810"/>
                  </a:lnTo>
                  <a:lnTo>
                    <a:pt x="2636520" y="1875166"/>
                  </a:lnTo>
                  <a:lnTo>
                    <a:pt x="2637789" y="1881521"/>
                  </a:lnTo>
                  <a:lnTo>
                    <a:pt x="2639694" y="1887559"/>
                  </a:lnTo>
                  <a:lnTo>
                    <a:pt x="2641598" y="1893914"/>
                  </a:lnTo>
                  <a:lnTo>
                    <a:pt x="2644455" y="1900270"/>
                  </a:lnTo>
                  <a:lnTo>
                    <a:pt x="2647629" y="1906307"/>
                  </a:lnTo>
                  <a:lnTo>
                    <a:pt x="2650803" y="1912663"/>
                  </a:lnTo>
                  <a:lnTo>
                    <a:pt x="2654612" y="1918383"/>
                  </a:lnTo>
                  <a:lnTo>
                    <a:pt x="2659056" y="1924420"/>
                  </a:lnTo>
                  <a:lnTo>
                    <a:pt x="2663817" y="1930458"/>
                  </a:lnTo>
                  <a:lnTo>
                    <a:pt x="2668896" y="1936178"/>
                  </a:lnTo>
                  <a:lnTo>
                    <a:pt x="2673975" y="1941898"/>
                  </a:lnTo>
                  <a:lnTo>
                    <a:pt x="2680005" y="1947618"/>
                  </a:lnTo>
                  <a:lnTo>
                    <a:pt x="2686354" y="1953338"/>
                  </a:lnTo>
                  <a:lnTo>
                    <a:pt x="2692385" y="1958740"/>
                  </a:lnTo>
                  <a:lnTo>
                    <a:pt x="2692385" y="2069006"/>
                  </a:lnTo>
                  <a:lnTo>
                    <a:pt x="2695241" y="2071549"/>
                  </a:lnTo>
                  <a:lnTo>
                    <a:pt x="2698098" y="2074726"/>
                  </a:lnTo>
                  <a:lnTo>
                    <a:pt x="2705399" y="2081400"/>
                  </a:lnTo>
                  <a:lnTo>
                    <a:pt x="2714921" y="2088391"/>
                  </a:lnTo>
                  <a:lnTo>
                    <a:pt x="2725078" y="2095699"/>
                  </a:lnTo>
                  <a:lnTo>
                    <a:pt x="2737140" y="2103008"/>
                  </a:lnTo>
                  <a:lnTo>
                    <a:pt x="2748884" y="2109681"/>
                  </a:lnTo>
                  <a:lnTo>
                    <a:pt x="2761581" y="2116354"/>
                  </a:lnTo>
                  <a:lnTo>
                    <a:pt x="2773325" y="2121757"/>
                  </a:lnTo>
                  <a:lnTo>
                    <a:pt x="2773325" y="2007994"/>
                  </a:lnTo>
                  <a:lnTo>
                    <a:pt x="2792370" y="2016256"/>
                  </a:lnTo>
                  <a:lnTo>
                    <a:pt x="2812050" y="2024201"/>
                  </a:lnTo>
                  <a:lnTo>
                    <a:pt x="2832999" y="2031827"/>
                  </a:lnTo>
                  <a:lnTo>
                    <a:pt x="2854584" y="2038818"/>
                  </a:lnTo>
                  <a:lnTo>
                    <a:pt x="2854584" y="2151945"/>
                  </a:lnTo>
                  <a:lnTo>
                    <a:pt x="2873946" y="2157347"/>
                  </a:lnTo>
                  <a:lnTo>
                    <a:pt x="2893626" y="2162749"/>
                  </a:lnTo>
                  <a:lnTo>
                    <a:pt x="2914258" y="2167516"/>
                  </a:lnTo>
                  <a:lnTo>
                    <a:pt x="2935524" y="2172282"/>
                  </a:lnTo>
                  <a:lnTo>
                    <a:pt x="2935524" y="2060744"/>
                  </a:lnTo>
                  <a:lnTo>
                    <a:pt x="2955204" y="2064558"/>
                  </a:lnTo>
                  <a:lnTo>
                    <a:pt x="2974884" y="2068371"/>
                  </a:lnTo>
                  <a:lnTo>
                    <a:pt x="2995198" y="2071549"/>
                  </a:lnTo>
                  <a:lnTo>
                    <a:pt x="3016148" y="2075362"/>
                  </a:lnTo>
                  <a:lnTo>
                    <a:pt x="3016148" y="2186900"/>
                  </a:lnTo>
                  <a:lnTo>
                    <a:pt x="3035827" y="2189442"/>
                  </a:lnTo>
                  <a:lnTo>
                    <a:pt x="3056142" y="2191666"/>
                  </a:lnTo>
                  <a:lnTo>
                    <a:pt x="3076456" y="2194208"/>
                  </a:lnTo>
                  <a:lnTo>
                    <a:pt x="3097406" y="2196115"/>
                  </a:lnTo>
                  <a:lnTo>
                    <a:pt x="3097406" y="2084577"/>
                  </a:lnTo>
                  <a:lnTo>
                    <a:pt x="3117085" y="2086166"/>
                  </a:lnTo>
                  <a:lnTo>
                    <a:pt x="3137400" y="2087437"/>
                  </a:lnTo>
                  <a:lnTo>
                    <a:pt x="3157715" y="2088708"/>
                  </a:lnTo>
                  <a:lnTo>
                    <a:pt x="3178346" y="2089344"/>
                  </a:lnTo>
                  <a:lnTo>
                    <a:pt x="3178346" y="2200246"/>
                  </a:lnTo>
                  <a:lnTo>
                    <a:pt x="3201835" y="2201199"/>
                  </a:lnTo>
                  <a:lnTo>
                    <a:pt x="3225959" y="2201199"/>
                  </a:lnTo>
                  <a:lnTo>
                    <a:pt x="3258970" y="2200882"/>
                  </a:lnTo>
                  <a:lnTo>
                    <a:pt x="3258970" y="2089344"/>
                  </a:lnTo>
                  <a:lnTo>
                    <a:pt x="3291029" y="2088708"/>
                  </a:lnTo>
                  <a:lnTo>
                    <a:pt x="3322135" y="2087119"/>
                  </a:lnTo>
                  <a:lnTo>
                    <a:pt x="3352925" y="2084577"/>
                  </a:lnTo>
                  <a:lnTo>
                    <a:pt x="3383396" y="2082035"/>
                  </a:lnTo>
                  <a:lnTo>
                    <a:pt x="3412916" y="2078540"/>
                  </a:lnTo>
                  <a:lnTo>
                    <a:pt x="3441801" y="2074091"/>
                  </a:lnTo>
                  <a:lnTo>
                    <a:pt x="3470051" y="2069642"/>
                  </a:lnTo>
                  <a:lnTo>
                    <a:pt x="3497348" y="2064558"/>
                  </a:lnTo>
                  <a:lnTo>
                    <a:pt x="3524011" y="2058520"/>
                  </a:lnTo>
                  <a:lnTo>
                    <a:pt x="3549722" y="2052482"/>
                  </a:lnTo>
                  <a:lnTo>
                    <a:pt x="3574480" y="2046127"/>
                  </a:lnTo>
                  <a:lnTo>
                    <a:pt x="3598604" y="2038500"/>
                  </a:lnTo>
                  <a:lnTo>
                    <a:pt x="3621457" y="2030874"/>
                  </a:lnTo>
                  <a:lnTo>
                    <a:pt x="3643042" y="2023247"/>
                  </a:lnTo>
                  <a:lnTo>
                    <a:pt x="3663991" y="2014350"/>
                  </a:lnTo>
                  <a:lnTo>
                    <a:pt x="3683671" y="2005770"/>
                  </a:lnTo>
                  <a:lnTo>
                    <a:pt x="3683671" y="2119532"/>
                  </a:lnTo>
                  <a:lnTo>
                    <a:pt x="3692558" y="2115083"/>
                  </a:lnTo>
                  <a:lnTo>
                    <a:pt x="3701128" y="2110635"/>
                  </a:lnTo>
                  <a:lnTo>
                    <a:pt x="3709381" y="2105550"/>
                  </a:lnTo>
                  <a:lnTo>
                    <a:pt x="3717634" y="2100466"/>
                  </a:lnTo>
                  <a:lnTo>
                    <a:pt x="3725252" y="2095064"/>
                  </a:lnTo>
                  <a:lnTo>
                    <a:pt x="3732235" y="2089979"/>
                  </a:lnTo>
                  <a:lnTo>
                    <a:pt x="3738901" y="2084577"/>
                  </a:lnTo>
                  <a:lnTo>
                    <a:pt x="3744614" y="2079493"/>
                  </a:lnTo>
                  <a:lnTo>
                    <a:pt x="3744614" y="1970179"/>
                  </a:lnTo>
                  <a:lnTo>
                    <a:pt x="3752867" y="1964142"/>
                  </a:lnTo>
                  <a:lnTo>
                    <a:pt x="3760802" y="1958104"/>
                  </a:lnTo>
                  <a:lnTo>
                    <a:pt x="3767786" y="1951749"/>
                  </a:lnTo>
                  <a:lnTo>
                    <a:pt x="3774769" y="1945393"/>
                  </a:lnTo>
                  <a:lnTo>
                    <a:pt x="3781117" y="1939038"/>
                  </a:lnTo>
                  <a:lnTo>
                    <a:pt x="3786830" y="1932365"/>
                  </a:lnTo>
                  <a:lnTo>
                    <a:pt x="3792226" y="1925691"/>
                  </a:lnTo>
                  <a:lnTo>
                    <a:pt x="3796988" y="1919018"/>
                  </a:lnTo>
                  <a:lnTo>
                    <a:pt x="3801432" y="1912027"/>
                  </a:lnTo>
                  <a:lnTo>
                    <a:pt x="3805240" y="1905354"/>
                  </a:lnTo>
                  <a:lnTo>
                    <a:pt x="3808415" y="1898363"/>
                  </a:lnTo>
                  <a:lnTo>
                    <a:pt x="3811271" y="1891372"/>
                  </a:lnTo>
                  <a:lnTo>
                    <a:pt x="3813176" y="1884063"/>
                  </a:lnTo>
                  <a:lnTo>
                    <a:pt x="3814763" y="1877072"/>
                  </a:lnTo>
                  <a:lnTo>
                    <a:pt x="3816033" y="1869446"/>
                  </a:lnTo>
                  <a:lnTo>
                    <a:pt x="3816350" y="1862455"/>
                  </a:lnTo>
                  <a:lnTo>
                    <a:pt x="3816350" y="2010536"/>
                  </a:lnTo>
                  <a:lnTo>
                    <a:pt x="3816033" y="2010854"/>
                  </a:lnTo>
                  <a:lnTo>
                    <a:pt x="3815398" y="2019434"/>
                  </a:lnTo>
                  <a:lnTo>
                    <a:pt x="3814763" y="2025154"/>
                  </a:lnTo>
                  <a:lnTo>
                    <a:pt x="3813493" y="2030556"/>
                  </a:lnTo>
                  <a:lnTo>
                    <a:pt x="3811906" y="2036276"/>
                  </a:lnTo>
                  <a:lnTo>
                    <a:pt x="3810319" y="2041678"/>
                  </a:lnTo>
                  <a:lnTo>
                    <a:pt x="3808097" y="2046762"/>
                  </a:lnTo>
                  <a:lnTo>
                    <a:pt x="3805558" y="2052482"/>
                  </a:lnTo>
                  <a:lnTo>
                    <a:pt x="3803019" y="2057567"/>
                  </a:lnTo>
                  <a:lnTo>
                    <a:pt x="3799844" y="2062969"/>
                  </a:lnTo>
                  <a:lnTo>
                    <a:pt x="3796036" y="2068053"/>
                  </a:lnTo>
                  <a:lnTo>
                    <a:pt x="3792226" y="2073137"/>
                  </a:lnTo>
                  <a:lnTo>
                    <a:pt x="3788418" y="2078540"/>
                  </a:lnTo>
                  <a:lnTo>
                    <a:pt x="3783974" y="2083624"/>
                  </a:lnTo>
                  <a:lnTo>
                    <a:pt x="3779212" y="2088391"/>
                  </a:lnTo>
                  <a:lnTo>
                    <a:pt x="3774134" y="2093475"/>
                  </a:lnTo>
                  <a:lnTo>
                    <a:pt x="3768420" y="2098241"/>
                  </a:lnTo>
                  <a:lnTo>
                    <a:pt x="3763024" y="2103326"/>
                  </a:lnTo>
                  <a:lnTo>
                    <a:pt x="3750963" y="2112859"/>
                  </a:lnTo>
                  <a:lnTo>
                    <a:pt x="3737314" y="2121757"/>
                  </a:lnTo>
                  <a:lnTo>
                    <a:pt x="3722713" y="2130972"/>
                  </a:lnTo>
                  <a:lnTo>
                    <a:pt x="3707477" y="2139552"/>
                  </a:lnTo>
                  <a:lnTo>
                    <a:pt x="3690971" y="2147814"/>
                  </a:lnTo>
                  <a:lnTo>
                    <a:pt x="3673513" y="2156076"/>
                  </a:lnTo>
                  <a:lnTo>
                    <a:pt x="3655103" y="2163702"/>
                  </a:lnTo>
                  <a:lnTo>
                    <a:pt x="3635424" y="2171011"/>
                  </a:lnTo>
                  <a:lnTo>
                    <a:pt x="3615109" y="2178320"/>
                  </a:lnTo>
                  <a:lnTo>
                    <a:pt x="3593842" y="2184993"/>
                  </a:lnTo>
                  <a:lnTo>
                    <a:pt x="3571941" y="2191349"/>
                  </a:lnTo>
                  <a:lnTo>
                    <a:pt x="3549087" y="2197068"/>
                  </a:lnTo>
                  <a:lnTo>
                    <a:pt x="3525281" y="2202788"/>
                  </a:lnTo>
                  <a:lnTo>
                    <a:pt x="3501157" y="2207873"/>
                  </a:lnTo>
                  <a:lnTo>
                    <a:pt x="3476082" y="2212639"/>
                  </a:lnTo>
                  <a:lnTo>
                    <a:pt x="3450371" y="2217088"/>
                  </a:lnTo>
                  <a:lnTo>
                    <a:pt x="3424343" y="2220584"/>
                  </a:lnTo>
                  <a:lnTo>
                    <a:pt x="3397680" y="2224079"/>
                  </a:lnTo>
                  <a:lnTo>
                    <a:pt x="3370065" y="2226939"/>
                  </a:lnTo>
                  <a:lnTo>
                    <a:pt x="3341815" y="2229163"/>
                  </a:lnTo>
                  <a:lnTo>
                    <a:pt x="3313565" y="2231070"/>
                  </a:lnTo>
                  <a:lnTo>
                    <a:pt x="3284680" y="2232341"/>
                  </a:lnTo>
                  <a:lnTo>
                    <a:pt x="3255478" y="2233294"/>
                  </a:lnTo>
                  <a:lnTo>
                    <a:pt x="3225959" y="2233612"/>
                  </a:lnTo>
                  <a:lnTo>
                    <a:pt x="3195487" y="2233294"/>
                  </a:lnTo>
                  <a:lnTo>
                    <a:pt x="3165650" y="2232341"/>
                  </a:lnTo>
                  <a:lnTo>
                    <a:pt x="3136130" y="2231070"/>
                  </a:lnTo>
                  <a:lnTo>
                    <a:pt x="3106928" y="2229163"/>
                  </a:lnTo>
                  <a:lnTo>
                    <a:pt x="3078678" y="2226303"/>
                  </a:lnTo>
                  <a:lnTo>
                    <a:pt x="3050428" y="2223761"/>
                  </a:lnTo>
                  <a:lnTo>
                    <a:pt x="3022813" y="2220266"/>
                  </a:lnTo>
                  <a:lnTo>
                    <a:pt x="2996150" y="2216135"/>
                  </a:lnTo>
                  <a:lnTo>
                    <a:pt x="2970122" y="2211368"/>
                  </a:lnTo>
                  <a:lnTo>
                    <a:pt x="2944729" y="2206602"/>
                  </a:lnTo>
                  <a:lnTo>
                    <a:pt x="2919971" y="2201199"/>
                  </a:lnTo>
                  <a:lnTo>
                    <a:pt x="2895847" y="2195797"/>
                  </a:lnTo>
                  <a:lnTo>
                    <a:pt x="2872994" y="2189442"/>
                  </a:lnTo>
                  <a:lnTo>
                    <a:pt x="2850775" y="2182769"/>
                  </a:lnTo>
                  <a:lnTo>
                    <a:pt x="2829190" y="2175460"/>
                  </a:lnTo>
                  <a:lnTo>
                    <a:pt x="2808876" y="2168469"/>
                  </a:lnTo>
                  <a:lnTo>
                    <a:pt x="2789196" y="2160525"/>
                  </a:lnTo>
                  <a:lnTo>
                    <a:pt x="2770469" y="2152580"/>
                  </a:lnTo>
                  <a:lnTo>
                    <a:pt x="2753328" y="2144001"/>
                  </a:lnTo>
                  <a:lnTo>
                    <a:pt x="2736823" y="2135103"/>
                  </a:lnTo>
                  <a:lnTo>
                    <a:pt x="2721269" y="2126205"/>
                  </a:lnTo>
                  <a:lnTo>
                    <a:pt x="2706986" y="2116990"/>
                  </a:lnTo>
                  <a:lnTo>
                    <a:pt x="2693972" y="2107139"/>
                  </a:lnTo>
                  <a:lnTo>
                    <a:pt x="2688258" y="2102372"/>
                  </a:lnTo>
                  <a:lnTo>
                    <a:pt x="2682227" y="2097288"/>
                  </a:lnTo>
                  <a:lnTo>
                    <a:pt x="2676831" y="2092522"/>
                  </a:lnTo>
                  <a:lnTo>
                    <a:pt x="2671753" y="2087437"/>
                  </a:lnTo>
                  <a:lnTo>
                    <a:pt x="2666991" y="2082353"/>
                  </a:lnTo>
                  <a:lnTo>
                    <a:pt x="2662548" y="2076951"/>
                  </a:lnTo>
                  <a:lnTo>
                    <a:pt x="2658104" y="2071549"/>
                  </a:lnTo>
                  <a:lnTo>
                    <a:pt x="2654612" y="2066464"/>
                  </a:lnTo>
                  <a:lnTo>
                    <a:pt x="2651121" y="2061062"/>
                  </a:lnTo>
                  <a:lnTo>
                    <a:pt x="2647947" y="2055342"/>
                  </a:lnTo>
                  <a:lnTo>
                    <a:pt x="2645090" y="2050258"/>
                  </a:lnTo>
                  <a:lnTo>
                    <a:pt x="2642868" y="2044856"/>
                  </a:lnTo>
                  <a:lnTo>
                    <a:pt x="2640329" y="2039454"/>
                  </a:lnTo>
                  <a:lnTo>
                    <a:pt x="2638742" y="2033416"/>
                  </a:lnTo>
                  <a:lnTo>
                    <a:pt x="2637789" y="2027696"/>
                  </a:lnTo>
                  <a:lnTo>
                    <a:pt x="2636520" y="2022294"/>
                  </a:lnTo>
                  <a:lnTo>
                    <a:pt x="2636202" y="2016256"/>
                  </a:lnTo>
                  <a:lnTo>
                    <a:pt x="2635885" y="2010854"/>
                  </a:lnTo>
                  <a:lnTo>
                    <a:pt x="2635250" y="2010854"/>
                  </a:lnTo>
                  <a:lnTo>
                    <a:pt x="2635250" y="1862137"/>
                  </a:lnTo>
                  <a:close/>
                  <a:moveTo>
                    <a:pt x="3815353" y="1849331"/>
                  </a:moveTo>
                  <a:lnTo>
                    <a:pt x="3816061" y="1854393"/>
                  </a:lnTo>
                  <a:lnTo>
                    <a:pt x="3816350" y="1860279"/>
                  </a:lnTo>
                  <a:lnTo>
                    <a:pt x="3816061" y="1862137"/>
                  </a:lnTo>
                  <a:lnTo>
                    <a:pt x="3816061" y="1859040"/>
                  </a:lnTo>
                  <a:lnTo>
                    <a:pt x="3815773" y="1853154"/>
                  </a:lnTo>
                  <a:lnTo>
                    <a:pt x="3815353" y="1849331"/>
                  </a:lnTo>
                  <a:close/>
                  <a:moveTo>
                    <a:pt x="2636143" y="1848861"/>
                  </a:moveTo>
                  <a:lnTo>
                    <a:pt x="2635885" y="1853247"/>
                  </a:lnTo>
                  <a:lnTo>
                    <a:pt x="2635250" y="1859280"/>
                  </a:lnTo>
                  <a:lnTo>
                    <a:pt x="2635250" y="1854517"/>
                  </a:lnTo>
                  <a:lnTo>
                    <a:pt x="2636143" y="1848861"/>
                  </a:lnTo>
                  <a:close/>
                  <a:moveTo>
                    <a:pt x="3814618" y="1842622"/>
                  </a:moveTo>
                  <a:lnTo>
                    <a:pt x="3815195" y="1847888"/>
                  </a:lnTo>
                  <a:lnTo>
                    <a:pt x="3815353" y="1849331"/>
                  </a:lnTo>
                  <a:lnTo>
                    <a:pt x="3815195" y="1848198"/>
                  </a:lnTo>
                  <a:lnTo>
                    <a:pt x="3814618" y="1842622"/>
                  </a:lnTo>
                  <a:close/>
                  <a:moveTo>
                    <a:pt x="2638425" y="1836737"/>
                  </a:moveTo>
                  <a:lnTo>
                    <a:pt x="2636838" y="1842770"/>
                  </a:lnTo>
                  <a:lnTo>
                    <a:pt x="2636202" y="1848485"/>
                  </a:lnTo>
                  <a:lnTo>
                    <a:pt x="2636143" y="1848861"/>
                  </a:lnTo>
                  <a:lnTo>
                    <a:pt x="2636202" y="1847850"/>
                  </a:lnTo>
                  <a:lnTo>
                    <a:pt x="2636838" y="1842452"/>
                  </a:lnTo>
                  <a:lnTo>
                    <a:pt x="2638425" y="1836737"/>
                  </a:lnTo>
                  <a:close/>
                  <a:moveTo>
                    <a:pt x="3187700" y="1751012"/>
                  </a:moveTo>
                  <a:lnTo>
                    <a:pt x="3187700" y="1827212"/>
                  </a:lnTo>
                  <a:lnTo>
                    <a:pt x="3172031" y="1824063"/>
                  </a:lnTo>
                  <a:lnTo>
                    <a:pt x="3153163" y="1820285"/>
                  </a:lnTo>
                  <a:lnTo>
                    <a:pt x="3144209" y="1818396"/>
                  </a:lnTo>
                  <a:lnTo>
                    <a:pt x="3136535" y="1816191"/>
                  </a:lnTo>
                  <a:lnTo>
                    <a:pt x="3129179" y="1813987"/>
                  </a:lnTo>
                  <a:lnTo>
                    <a:pt x="3122144" y="1811153"/>
                  </a:lnTo>
                  <a:lnTo>
                    <a:pt x="3115749" y="1808005"/>
                  </a:lnTo>
                  <a:lnTo>
                    <a:pt x="3109673" y="1804541"/>
                  </a:lnTo>
                  <a:lnTo>
                    <a:pt x="3106475" y="1801707"/>
                  </a:lnTo>
                  <a:lnTo>
                    <a:pt x="3103917" y="1799503"/>
                  </a:lnTo>
                  <a:lnTo>
                    <a:pt x="3101998" y="1796669"/>
                  </a:lnTo>
                  <a:lnTo>
                    <a:pt x="3100399" y="1793835"/>
                  </a:lnTo>
                  <a:lnTo>
                    <a:pt x="3099120" y="1791001"/>
                  </a:lnTo>
                  <a:lnTo>
                    <a:pt x="3098800" y="1788167"/>
                  </a:lnTo>
                  <a:lnTo>
                    <a:pt x="3098800" y="1785334"/>
                  </a:lnTo>
                  <a:lnTo>
                    <a:pt x="3099120" y="1782500"/>
                  </a:lnTo>
                  <a:lnTo>
                    <a:pt x="3099759" y="1779351"/>
                  </a:lnTo>
                  <a:lnTo>
                    <a:pt x="3101358" y="1777147"/>
                  </a:lnTo>
                  <a:lnTo>
                    <a:pt x="3103597" y="1774313"/>
                  </a:lnTo>
                  <a:lnTo>
                    <a:pt x="3105835" y="1771794"/>
                  </a:lnTo>
                  <a:lnTo>
                    <a:pt x="3108713" y="1769275"/>
                  </a:lnTo>
                  <a:lnTo>
                    <a:pt x="3112231" y="1767386"/>
                  </a:lnTo>
                  <a:lnTo>
                    <a:pt x="3116068" y="1765182"/>
                  </a:lnTo>
                  <a:lnTo>
                    <a:pt x="3120545" y="1763607"/>
                  </a:lnTo>
                  <a:lnTo>
                    <a:pt x="3127581" y="1760773"/>
                  </a:lnTo>
                  <a:lnTo>
                    <a:pt x="3135255" y="1758884"/>
                  </a:lnTo>
                  <a:lnTo>
                    <a:pt x="3143250" y="1756680"/>
                  </a:lnTo>
                  <a:lnTo>
                    <a:pt x="3151564" y="1755106"/>
                  </a:lnTo>
                  <a:lnTo>
                    <a:pt x="3160199" y="1753531"/>
                  </a:lnTo>
                  <a:lnTo>
                    <a:pt x="3169472" y="1752587"/>
                  </a:lnTo>
                  <a:lnTo>
                    <a:pt x="3178426" y="1751642"/>
                  </a:lnTo>
                  <a:lnTo>
                    <a:pt x="3187700" y="1751012"/>
                  </a:lnTo>
                  <a:close/>
                  <a:moveTo>
                    <a:pt x="3203106" y="1692876"/>
                  </a:moveTo>
                  <a:lnTo>
                    <a:pt x="3200250" y="1693193"/>
                  </a:lnTo>
                  <a:lnTo>
                    <a:pt x="3197710" y="1693827"/>
                  </a:lnTo>
                  <a:lnTo>
                    <a:pt x="3194854" y="1694144"/>
                  </a:lnTo>
                  <a:lnTo>
                    <a:pt x="3192949" y="1694778"/>
                  </a:lnTo>
                  <a:lnTo>
                    <a:pt x="3191045" y="1696045"/>
                  </a:lnTo>
                  <a:lnTo>
                    <a:pt x="3189458" y="1697313"/>
                  </a:lnTo>
                  <a:lnTo>
                    <a:pt x="3188506" y="1698581"/>
                  </a:lnTo>
                  <a:lnTo>
                    <a:pt x="3188188" y="1699532"/>
                  </a:lnTo>
                  <a:lnTo>
                    <a:pt x="3188188" y="1720450"/>
                  </a:lnTo>
                  <a:lnTo>
                    <a:pt x="3171684" y="1721718"/>
                  </a:lnTo>
                  <a:lnTo>
                    <a:pt x="3155179" y="1723620"/>
                  </a:lnTo>
                  <a:lnTo>
                    <a:pt x="3139309" y="1726155"/>
                  </a:lnTo>
                  <a:lnTo>
                    <a:pt x="3123756" y="1728691"/>
                  </a:lnTo>
                  <a:lnTo>
                    <a:pt x="3108838" y="1731860"/>
                  </a:lnTo>
                  <a:lnTo>
                    <a:pt x="3095190" y="1735347"/>
                  </a:lnTo>
                  <a:lnTo>
                    <a:pt x="3081542" y="1739784"/>
                  </a:lnTo>
                  <a:lnTo>
                    <a:pt x="3069480" y="1744538"/>
                  </a:lnTo>
                  <a:lnTo>
                    <a:pt x="3061228" y="1748342"/>
                  </a:lnTo>
                  <a:lnTo>
                    <a:pt x="3053293" y="1752462"/>
                  </a:lnTo>
                  <a:lnTo>
                    <a:pt x="3046310" y="1756582"/>
                  </a:lnTo>
                  <a:lnTo>
                    <a:pt x="3040280" y="1761019"/>
                  </a:lnTo>
                  <a:lnTo>
                    <a:pt x="3034884" y="1765774"/>
                  </a:lnTo>
                  <a:lnTo>
                    <a:pt x="3030440" y="1770528"/>
                  </a:lnTo>
                  <a:lnTo>
                    <a:pt x="3026949" y="1775282"/>
                  </a:lnTo>
                  <a:lnTo>
                    <a:pt x="3024092" y="1780353"/>
                  </a:lnTo>
                  <a:lnTo>
                    <a:pt x="3022505" y="1785107"/>
                  </a:lnTo>
                  <a:lnTo>
                    <a:pt x="3021235" y="1790179"/>
                  </a:lnTo>
                  <a:lnTo>
                    <a:pt x="3021235" y="1794933"/>
                  </a:lnTo>
                  <a:lnTo>
                    <a:pt x="3022505" y="1800004"/>
                  </a:lnTo>
                  <a:lnTo>
                    <a:pt x="3024092" y="1805075"/>
                  </a:lnTo>
                  <a:lnTo>
                    <a:pt x="3026949" y="1809829"/>
                  </a:lnTo>
                  <a:lnTo>
                    <a:pt x="3030758" y="1814583"/>
                  </a:lnTo>
                  <a:lnTo>
                    <a:pt x="3035519" y="1819338"/>
                  </a:lnTo>
                  <a:lnTo>
                    <a:pt x="3040597" y="1823775"/>
                  </a:lnTo>
                  <a:lnTo>
                    <a:pt x="3046310" y="1827578"/>
                  </a:lnTo>
                  <a:lnTo>
                    <a:pt x="3052976" y="1831065"/>
                  </a:lnTo>
                  <a:lnTo>
                    <a:pt x="3059958" y="1835185"/>
                  </a:lnTo>
                  <a:lnTo>
                    <a:pt x="3067893" y="1838354"/>
                  </a:lnTo>
                  <a:lnTo>
                    <a:pt x="3076146" y="1841524"/>
                  </a:lnTo>
                  <a:lnTo>
                    <a:pt x="3084716" y="1844059"/>
                  </a:lnTo>
                  <a:lnTo>
                    <a:pt x="3094555" y="1846595"/>
                  </a:lnTo>
                  <a:lnTo>
                    <a:pt x="3130104" y="1853885"/>
                  </a:lnTo>
                  <a:lnTo>
                    <a:pt x="3188188" y="1865929"/>
                  </a:lnTo>
                  <a:lnTo>
                    <a:pt x="3188188" y="1956259"/>
                  </a:lnTo>
                  <a:lnTo>
                    <a:pt x="3173588" y="1954357"/>
                  </a:lnTo>
                  <a:lnTo>
                    <a:pt x="3159305" y="1952455"/>
                  </a:lnTo>
                  <a:lnTo>
                    <a:pt x="3152005" y="1951187"/>
                  </a:lnTo>
                  <a:lnTo>
                    <a:pt x="3144070" y="1949603"/>
                  </a:lnTo>
                  <a:lnTo>
                    <a:pt x="3127565" y="1945799"/>
                  </a:lnTo>
                  <a:lnTo>
                    <a:pt x="3111695" y="1941362"/>
                  </a:lnTo>
                  <a:lnTo>
                    <a:pt x="3098681" y="1936608"/>
                  </a:lnTo>
                  <a:lnTo>
                    <a:pt x="3095190" y="1935657"/>
                  </a:lnTo>
                  <a:lnTo>
                    <a:pt x="3091699" y="1934072"/>
                  </a:lnTo>
                  <a:lnTo>
                    <a:pt x="3088842" y="1932805"/>
                  </a:lnTo>
                  <a:lnTo>
                    <a:pt x="3088524" y="1932488"/>
                  </a:lnTo>
                  <a:lnTo>
                    <a:pt x="3084398" y="1929952"/>
                  </a:lnTo>
                  <a:lnTo>
                    <a:pt x="3082176" y="1928684"/>
                  </a:lnTo>
                  <a:lnTo>
                    <a:pt x="3079637" y="1927733"/>
                  </a:lnTo>
                  <a:lnTo>
                    <a:pt x="3077415" y="1926783"/>
                  </a:lnTo>
                  <a:lnTo>
                    <a:pt x="3074559" y="1926149"/>
                  </a:lnTo>
                  <a:lnTo>
                    <a:pt x="3068211" y="1925198"/>
                  </a:lnTo>
                  <a:lnTo>
                    <a:pt x="3061863" y="1924881"/>
                  </a:lnTo>
                  <a:lnTo>
                    <a:pt x="3055197" y="1925515"/>
                  </a:lnTo>
                  <a:lnTo>
                    <a:pt x="3048532" y="1926466"/>
                  </a:lnTo>
                  <a:lnTo>
                    <a:pt x="3042184" y="1928050"/>
                  </a:lnTo>
                  <a:lnTo>
                    <a:pt x="3035836" y="1929952"/>
                  </a:lnTo>
                  <a:lnTo>
                    <a:pt x="3030123" y="1932488"/>
                  </a:lnTo>
                  <a:lnTo>
                    <a:pt x="3025044" y="1934706"/>
                  </a:lnTo>
                  <a:lnTo>
                    <a:pt x="3020918" y="1937559"/>
                  </a:lnTo>
                  <a:lnTo>
                    <a:pt x="3017427" y="1940728"/>
                  </a:lnTo>
                  <a:lnTo>
                    <a:pt x="3016157" y="1941679"/>
                  </a:lnTo>
                  <a:lnTo>
                    <a:pt x="3015522" y="1943264"/>
                  </a:lnTo>
                  <a:lnTo>
                    <a:pt x="3015205" y="1944849"/>
                  </a:lnTo>
                  <a:lnTo>
                    <a:pt x="3015205" y="1946116"/>
                  </a:lnTo>
                  <a:lnTo>
                    <a:pt x="3015205" y="1947701"/>
                  </a:lnTo>
                  <a:lnTo>
                    <a:pt x="3015840" y="1948969"/>
                  </a:lnTo>
                  <a:lnTo>
                    <a:pt x="3017109" y="1950554"/>
                  </a:lnTo>
                  <a:lnTo>
                    <a:pt x="3018696" y="1951504"/>
                  </a:lnTo>
                  <a:lnTo>
                    <a:pt x="3025044" y="1955625"/>
                  </a:lnTo>
                  <a:lnTo>
                    <a:pt x="3032027" y="1959428"/>
                  </a:lnTo>
                  <a:lnTo>
                    <a:pt x="3039962" y="1962915"/>
                  </a:lnTo>
                  <a:lnTo>
                    <a:pt x="3048532" y="1966084"/>
                  </a:lnTo>
                  <a:lnTo>
                    <a:pt x="3057737" y="1969253"/>
                  </a:lnTo>
                  <a:lnTo>
                    <a:pt x="3067576" y="1972106"/>
                  </a:lnTo>
                  <a:lnTo>
                    <a:pt x="3077733" y="1974959"/>
                  </a:lnTo>
                  <a:lnTo>
                    <a:pt x="3088842" y="1977177"/>
                  </a:lnTo>
                  <a:lnTo>
                    <a:pt x="3100268" y="1979713"/>
                  </a:lnTo>
                  <a:lnTo>
                    <a:pt x="3111695" y="1981614"/>
                  </a:lnTo>
                  <a:lnTo>
                    <a:pt x="3123756" y="1983516"/>
                  </a:lnTo>
                  <a:lnTo>
                    <a:pt x="3136452" y="1985101"/>
                  </a:lnTo>
                  <a:lnTo>
                    <a:pt x="3149148" y="1986369"/>
                  </a:lnTo>
                  <a:lnTo>
                    <a:pt x="3162162" y="1987636"/>
                  </a:lnTo>
                  <a:lnTo>
                    <a:pt x="3188188" y="1989538"/>
                  </a:lnTo>
                  <a:lnTo>
                    <a:pt x="3188188" y="2009823"/>
                  </a:lnTo>
                  <a:lnTo>
                    <a:pt x="3188506" y="2011407"/>
                  </a:lnTo>
                  <a:lnTo>
                    <a:pt x="3189458" y="2012675"/>
                  </a:lnTo>
                  <a:lnTo>
                    <a:pt x="3191045" y="2013626"/>
                  </a:lnTo>
                  <a:lnTo>
                    <a:pt x="3192949" y="2014577"/>
                  </a:lnTo>
                  <a:lnTo>
                    <a:pt x="3194854" y="2015528"/>
                  </a:lnTo>
                  <a:lnTo>
                    <a:pt x="3197710" y="2015845"/>
                  </a:lnTo>
                  <a:lnTo>
                    <a:pt x="3200250" y="2016162"/>
                  </a:lnTo>
                  <a:lnTo>
                    <a:pt x="3203106" y="2016479"/>
                  </a:lnTo>
                  <a:lnTo>
                    <a:pt x="3254843" y="2016479"/>
                  </a:lnTo>
                  <a:lnTo>
                    <a:pt x="3258017" y="2016162"/>
                  </a:lnTo>
                  <a:lnTo>
                    <a:pt x="3260556" y="2015845"/>
                  </a:lnTo>
                  <a:lnTo>
                    <a:pt x="3263413" y="2015528"/>
                  </a:lnTo>
                  <a:lnTo>
                    <a:pt x="3265317" y="2014577"/>
                  </a:lnTo>
                  <a:lnTo>
                    <a:pt x="3267539" y="2013626"/>
                  </a:lnTo>
                  <a:lnTo>
                    <a:pt x="3269126" y="2012675"/>
                  </a:lnTo>
                  <a:lnTo>
                    <a:pt x="3269761" y="2011407"/>
                  </a:lnTo>
                  <a:lnTo>
                    <a:pt x="3270078" y="2009823"/>
                  </a:lnTo>
                  <a:lnTo>
                    <a:pt x="3270078" y="1988587"/>
                  </a:lnTo>
                  <a:lnTo>
                    <a:pt x="3286265" y="1987636"/>
                  </a:lnTo>
                  <a:lnTo>
                    <a:pt x="3302136" y="1986369"/>
                  </a:lnTo>
                  <a:lnTo>
                    <a:pt x="3317371" y="1984467"/>
                  </a:lnTo>
                  <a:lnTo>
                    <a:pt x="3331971" y="1981931"/>
                  </a:lnTo>
                  <a:lnTo>
                    <a:pt x="3345937" y="1979079"/>
                  </a:lnTo>
                  <a:lnTo>
                    <a:pt x="3358950" y="1976543"/>
                  </a:lnTo>
                  <a:lnTo>
                    <a:pt x="3370694" y="1973057"/>
                  </a:lnTo>
                  <a:lnTo>
                    <a:pt x="3381486" y="1968937"/>
                  </a:lnTo>
                  <a:lnTo>
                    <a:pt x="3390056" y="1965450"/>
                  </a:lnTo>
                  <a:lnTo>
                    <a:pt x="3398308" y="1961964"/>
                  </a:lnTo>
                  <a:lnTo>
                    <a:pt x="3405291" y="1957843"/>
                  </a:lnTo>
                  <a:lnTo>
                    <a:pt x="3411956" y="1953723"/>
                  </a:lnTo>
                  <a:lnTo>
                    <a:pt x="3417670" y="1949286"/>
                  </a:lnTo>
                  <a:lnTo>
                    <a:pt x="3422748" y="1944849"/>
                  </a:lnTo>
                  <a:lnTo>
                    <a:pt x="3427192" y="1940094"/>
                  </a:lnTo>
                  <a:lnTo>
                    <a:pt x="3430683" y="1935657"/>
                  </a:lnTo>
                  <a:lnTo>
                    <a:pt x="3433540" y="1930903"/>
                  </a:lnTo>
                  <a:lnTo>
                    <a:pt x="3435444" y="1926149"/>
                  </a:lnTo>
                  <a:lnTo>
                    <a:pt x="3436396" y="1921078"/>
                  </a:lnTo>
                  <a:lnTo>
                    <a:pt x="3437031" y="1916323"/>
                  </a:lnTo>
                  <a:lnTo>
                    <a:pt x="3436079" y="1910935"/>
                  </a:lnTo>
                  <a:lnTo>
                    <a:pt x="3434492" y="1905864"/>
                  </a:lnTo>
                  <a:lnTo>
                    <a:pt x="3432270" y="1901110"/>
                  </a:lnTo>
                  <a:lnTo>
                    <a:pt x="3429096" y="1896039"/>
                  </a:lnTo>
                  <a:lnTo>
                    <a:pt x="3426557" y="1893820"/>
                  </a:lnTo>
                  <a:lnTo>
                    <a:pt x="3424335" y="1890968"/>
                  </a:lnTo>
                  <a:lnTo>
                    <a:pt x="3418304" y="1886530"/>
                  </a:lnTo>
                  <a:lnTo>
                    <a:pt x="3411639" y="1882093"/>
                  </a:lnTo>
                  <a:lnTo>
                    <a:pt x="3404339" y="1877973"/>
                  </a:lnTo>
                  <a:lnTo>
                    <a:pt x="3395451" y="1874169"/>
                  </a:lnTo>
                  <a:lnTo>
                    <a:pt x="3385929" y="1870683"/>
                  </a:lnTo>
                  <a:lnTo>
                    <a:pt x="3375772" y="1866880"/>
                  </a:lnTo>
                  <a:lnTo>
                    <a:pt x="3365298" y="1863710"/>
                  </a:lnTo>
                  <a:lnTo>
                    <a:pt x="3354189" y="1860541"/>
                  </a:lnTo>
                  <a:lnTo>
                    <a:pt x="3342763" y="1858005"/>
                  </a:lnTo>
                  <a:lnTo>
                    <a:pt x="3318640" y="1852300"/>
                  </a:lnTo>
                  <a:lnTo>
                    <a:pt x="3294200" y="1847546"/>
                  </a:lnTo>
                  <a:lnTo>
                    <a:pt x="3270078" y="1843426"/>
                  </a:lnTo>
                  <a:lnTo>
                    <a:pt x="3270078" y="1752779"/>
                  </a:lnTo>
                  <a:lnTo>
                    <a:pt x="3291026" y="1755631"/>
                  </a:lnTo>
                  <a:lnTo>
                    <a:pt x="3298961" y="1756582"/>
                  </a:lnTo>
                  <a:lnTo>
                    <a:pt x="3306896" y="1758801"/>
                  </a:lnTo>
                  <a:lnTo>
                    <a:pt x="3323719" y="1762921"/>
                  </a:lnTo>
                  <a:lnTo>
                    <a:pt x="3339589" y="1767992"/>
                  </a:lnTo>
                  <a:lnTo>
                    <a:pt x="3352920" y="1772746"/>
                  </a:lnTo>
                  <a:lnTo>
                    <a:pt x="3360537" y="1775599"/>
                  </a:lnTo>
                  <a:lnTo>
                    <a:pt x="3363076" y="1777184"/>
                  </a:lnTo>
                  <a:lnTo>
                    <a:pt x="3367203" y="1779402"/>
                  </a:lnTo>
                  <a:lnTo>
                    <a:pt x="3369424" y="1780670"/>
                  </a:lnTo>
                  <a:lnTo>
                    <a:pt x="3371964" y="1781938"/>
                  </a:lnTo>
                  <a:lnTo>
                    <a:pt x="3374186" y="1783206"/>
                  </a:lnTo>
                  <a:lnTo>
                    <a:pt x="3377042" y="1783523"/>
                  </a:lnTo>
                  <a:lnTo>
                    <a:pt x="3383390" y="1784157"/>
                  </a:lnTo>
                  <a:lnTo>
                    <a:pt x="3389738" y="1784790"/>
                  </a:lnTo>
                  <a:lnTo>
                    <a:pt x="3396404" y="1784157"/>
                  </a:lnTo>
                  <a:lnTo>
                    <a:pt x="3403069" y="1783206"/>
                  </a:lnTo>
                  <a:lnTo>
                    <a:pt x="3409417" y="1781621"/>
                  </a:lnTo>
                  <a:lnTo>
                    <a:pt x="3415765" y="1779402"/>
                  </a:lnTo>
                  <a:lnTo>
                    <a:pt x="3421478" y="1777184"/>
                  </a:lnTo>
                  <a:lnTo>
                    <a:pt x="3426557" y="1774965"/>
                  </a:lnTo>
                  <a:lnTo>
                    <a:pt x="3430683" y="1772113"/>
                  </a:lnTo>
                  <a:lnTo>
                    <a:pt x="3434174" y="1769260"/>
                  </a:lnTo>
                  <a:lnTo>
                    <a:pt x="3435127" y="1767675"/>
                  </a:lnTo>
                  <a:lnTo>
                    <a:pt x="3436079" y="1766091"/>
                  </a:lnTo>
                  <a:lnTo>
                    <a:pt x="3436396" y="1765140"/>
                  </a:lnTo>
                  <a:lnTo>
                    <a:pt x="3436396" y="1763555"/>
                  </a:lnTo>
                  <a:lnTo>
                    <a:pt x="3436079" y="1761970"/>
                  </a:lnTo>
                  <a:lnTo>
                    <a:pt x="3435761" y="1760702"/>
                  </a:lnTo>
                  <a:lnTo>
                    <a:pt x="3434492" y="1759118"/>
                  </a:lnTo>
                  <a:lnTo>
                    <a:pt x="3432905" y="1757850"/>
                  </a:lnTo>
                  <a:lnTo>
                    <a:pt x="3428144" y="1754997"/>
                  </a:lnTo>
                  <a:lnTo>
                    <a:pt x="3423065" y="1752145"/>
                  </a:lnTo>
                  <a:lnTo>
                    <a:pt x="3417352" y="1749292"/>
                  </a:lnTo>
                  <a:lnTo>
                    <a:pt x="3410369" y="1746440"/>
                  </a:lnTo>
                  <a:lnTo>
                    <a:pt x="3403386" y="1743587"/>
                  </a:lnTo>
                  <a:lnTo>
                    <a:pt x="3396404" y="1741369"/>
                  </a:lnTo>
                  <a:lnTo>
                    <a:pt x="3380534" y="1736614"/>
                  </a:lnTo>
                  <a:lnTo>
                    <a:pt x="3363711" y="1732177"/>
                  </a:lnTo>
                  <a:lnTo>
                    <a:pt x="3346572" y="1728374"/>
                  </a:lnTo>
                  <a:lnTo>
                    <a:pt x="3329749" y="1725204"/>
                  </a:lnTo>
                  <a:lnTo>
                    <a:pt x="3313562" y="1723303"/>
                  </a:lnTo>
                  <a:lnTo>
                    <a:pt x="3292296" y="1720767"/>
                  </a:lnTo>
                  <a:lnTo>
                    <a:pt x="3270078" y="1719182"/>
                  </a:lnTo>
                  <a:lnTo>
                    <a:pt x="3270078" y="1699532"/>
                  </a:lnTo>
                  <a:lnTo>
                    <a:pt x="3269761" y="1698581"/>
                  </a:lnTo>
                  <a:lnTo>
                    <a:pt x="3269126" y="1697313"/>
                  </a:lnTo>
                  <a:lnTo>
                    <a:pt x="3267539" y="1696045"/>
                  </a:lnTo>
                  <a:lnTo>
                    <a:pt x="3265317" y="1694778"/>
                  </a:lnTo>
                  <a:lnTo>
                    <a:pt x="3263413" y="1694144"/>
                  </a:lnTo>
                  <a:lnTo>
                    <a:pt x="3260556" y="1693827"/>
                  </a:lnTo>
                  <a:lnTo>
                    <a:pt x="3258017" y="1693193"/>
                  </a:lnTo>
                  <a:lnTo>
                    <a:pt x="3254843" y="1692876"/>
                  </a:lnTo>
                  <a:lnTo>
                    <a:pt x="3203106" y="1692876"/>
                  </a:lnTo>
                  <a:close/>
                  <a:moveTo>
                    <a:pt x="3225959" y="1673225"/>
                  </a:moveTo>
                  <a:lnTo>
                    <a:pt x="3251986" y="1673542"/>
                  </a:lnTo>
                  <a:lnTo>
                    <a:pt x="3278013" y="1674493"/>
                  </a:lnTo>
                  <a:lnTo>
                    <a:pt x="3303722" y="1675444"/>
                  </a:lnTo>
                  <a:lnTo>
                    <a:pt x="3328480" y="1677028"/>
                  </a:lnTo>
                  <a:lnTo>
                    <a:pt x="3353237" y="1679247"/>
                  </a:lnTo>
                  <a:lnTo>
                    <a:pt x="3377360" y="1681466"/>
                  </a:lnTo>
                  <a:lnTo>
                    <a:pt x="3401165" y="1684318"/>
                  </a:lnTo>
                  <a:lnTo>
                    <a:pt x="3424335" y="1687805"/>
                  </a:lnTo>
                  <a:lnTo>
                    <a:pt x="3446870" y="1691291"/>
                  </a:lnTo>
                  <a:lnTo>
                    <a:pt x="3468771" y="1695411"/>
                  </a:lnTo>
                  <a:lnTo>
                    <a:pt x="3490037" y="1699532"/>
                  </a:lnTo>
                  <a:lnTo>
                    <a:pt x="3510668" y="1704286"/>
                  </a:lnTo>
                  <a:lnTo>
                    <a:pt x="3530664" y="1709357"/>
                  </a:lnTo>
                  <a:lnTo>
                    <a:pt x="3550026" y="1715062"/>
                  </a:lnTo>
                  <a:lnTo>
                    <a:pt x="3568752" y="1720450"/>
                  </a:lnTo>
                  <a:lnTo>
                    <a:pt x="3586527" y="1726789"/>
                  </a:lnTo>
                  <a:lnTo>
                    <a:pt x="3603349" y="1733128"/>
                  </a:lnTo>
                  <a:lnTo>
                    <a:pt x="3619219" y="1739467"/>
                  </a:lnTo>
                  <a:lnTo>
                    <a:pt x="3634454" y="1746440"/>
                  </a:lnTo>
                  <a:lnTo>
                    <a:pt x="3648738" y="1753413"/>
                  </a:lnTo>
                  <a:lnTo>
                    <a:pt x="3661751" y="1760702"/>
                  </a:lnTo>
                  <a:lnTo>
                    <a:pt x="3673812" y="1768626"/>
                  </a:lnTo>
                  <a:lnTo>
                    <a:pt x="3685239" y="1776550"/>
                  </a:lnTo>
                  <a:lnTo>
                    <a:pt x="3695713" y="1784157"/>
                  </a:lnTo>
                  <a:lnTo>
                    <a:pt x="3704600" y="1792397"/>
                  </a:lnTo>
                  <a:lnTo>
                    <a:pt x="3708726" y="1796834"/>
                  </a:lnTo>
                  <a:lnTo>
                    <a:pt x="3712535" y="1800955"/>
                  </a:lnTo>
                  <a:lnTo>
                    <a:pt x="3716027" y="1805075"/>
                  </a:lnTo>
                  <a:lnTo>
                    <a:pt x="3719518" y="1809512"/>
                  </a:lnTo>
                  <a:lnTo>
                    <a:pt x="3722375" y="1813950"/>
                  </a:lnTo>
                  <a:lnTo>
                    <a:pt x="3725231" y="1818704"/>
                  </a:lnTo>
                  <a:lnTo>
                    <a:pt x="3727453" y="1822824"/>
                  </a:lnTo>
                  <a:lnTo>
                    <a:pt x="3729357" y="1827261"/>
                  </a:lnTo>
                  <a:lnTo>
                    <a:pt x="3731579" y="1832015"/>
                  </a:lnTo>
                  <a:lnTo>
                    <a:pt x="3733166" y="1836136"/>
                  </a:lnTo>
                  <a:lnTo>
                    <a:pt x="3733801" y="1840890"/>
                  </a:lnTo>
                  <a:lnTo>
                    <a:pt x="3735071" y="1845644"/>
                  </a:lnTo>
                  <a:lnTo>
                    <a:pt x="3735388" y="1850081"/>
                  </a:lnTo>
                  <a:lnTo>
                    <a:pt x="3735388" y="1854836"/>
                  </a:lnTo>
                  <a:lnTo>
                    <a:pt x="3735388" y="1859590"/>
                  </a:lnTo>
                  <a:lnTo>
                    <a:pt x="3735071" y="1864344"/>
                  </a:lnTo>
                  <a:lnTo>
                    <a:pt x="3733801" y="1869098"/>
                  </a:lnTo>
                  <a:lnTo>
                    <a:pt x="3733166" y="1873219"/>
                  </a:lnTo>
                  <a:lnTo>
                    <a:pt x="3731579" y="1877973"/>
                  </a:lnTo>
                  <a:lnTo>
                    <a:pt x="3729357" y="1882727"/>
                  </a:lnTo>
                  <a:lnTo>
                    <a:pt x="3727453" y="1887164"/>
                  </a:lnTo>
                  <a:lnTo>
                    <a:pt x="3725231" y="1891285"/>
                  </a:lnTo>
                  <a:lnTo>
                    <a:pt x="3722375" y="1895722"/>
                  </a:lnTo>
                  <a:lnTo>
                    <a:pt x="3719518" y="1900476"/>
                  </a:lnTo>
                  <a:lnTo>
                    <a:pt x="3716027" y="1904913"/>
                  </a:lnTo>
                  <a:lnTo>
                    <a:pt x="3712535" y="1908717"/>
                  </a:lnTo>
                  <a:lnTo>
                    <a:pt x="3708726" y="1913154"/>
                  </a:lnTo>
                  <a:lnTo>
                    <a:pt x="3704600" y="1917274"/>
                  </a:lnTo>
                  <a:lnTo>
                    <a:pt x="3695713" y="1925515"/>
                  </a:lnTo>
                  <a:lnTo>
                    <a:pt x="3685239" y="1933438"/>
                  </a:lnTo>
                  <a:lnTo>
                    <a:pt x="3673812" y="1941362"/>
                  </a:lnTo>
                  <a:lnTo>
                    <a:pt x="3661751" y="1948969"/>
                  </a:lnTo>
                  <a:lnTo>
                    <a:pt x="3648738" y="1956259"/>
                  </a:lnTo>
                  <a:lnTo>
                    <a:pt x="3634454" y="1963548"/>
                  </a:lnTo>
                  <a:lnTo>
                    <a:pt x="3619219" y="1970521"/>
                  </a:lnTo>
                  <a:lnTo>
                    <a:pt x="3603349" y="1976860"/>
                  </a:lnTo>
                  <a:lnTo>
                    <a:pt x="3586527" y="1983199"/>
                  </a:lnTo>
                  <a:lnTo>
                    <a:pt x="3568752" y="1989538"/>
                  </a:lnTo>
                  <a:lnTo>
                    <a:pt x="3550026" y="1994926"/>
                  </a:lnTo>
                  <a:lnTo>
                    <a:pt x="3530664" y="2000631"/>
                  </a:lnTo>
                  <a:lnTo>
                    <a:pt x="3510668" y="2005702"/>
                  </a:lnTo>
                  <a:lnTo>
                    <a:pt x="3490037" y="2010457"/>
                  </a:lnTo>
                  <a:lnTo>
                    <a:pt x="3468771" y="2014577"/>
                  </a:lnTo>
                  <a:lnTo>
                    <a:pt x="3446870" y="2018697"/>
                  </a:lnTo>
                  <a:lnTo>
                    <a:pt x="3424335" y="2022184"/>
                  </a:lnTo>
                  <a:lnTo>
                    <a:pt x="3401165" y="2025670"/>
                  </a:lnTo>
                  <a:lnTo>
                    <a:pt x="3377360" y="2028523"/>
                  </a:lnTo>
                  <a:lnTo>
                    <a:pt x="3353237" y="2030741"/>
                  </a:lnTo>
                  <a:lnTo>
                    <a:pt x="3328480" y="2032643"/>
                  </a:lnTo>
                  <a:lnTo>
                    <a:pt x="3303722" y="2034228"/>
                  </a:lnTo>
                  <a:lnTo>
                    <a:pt x="3278013" y="2035495"/>
                  </a:lnTo>
                  <a:lnTo>
                    <a:pt x="3251986" y="2036446"/>
                  </a:lnTo>
                  <a:lnTo>
                    <a:pt x="3225959" y="2036763"/>
                  </a:lnTo>
                  <a:lnTo>
                    <a:pt x="3199615" y="2036446"/>
                  </a:lnTo>
                  <a:lnTo>
                    <a:pt x="3173905" y="2035495"/>
                  </a:lnTo>
                  <a:lnTo>
                    <a:pt x="3148196" y="2034228"/>
                  </a:lnTo>
                  <a:lnTo>
                    <a:pt x="3123121" y="2032643"/>
                  </a:lnTo>
                  <a:lnTo>
                    <a:pt x="3098681" y="2030741"/>
                  </a:lnTo>
                  <a:lnTo>
                    <a:pt x="3074241" y="2028523"/>
                  </a:lnTo>
                  <a:lnTo>
                    <a:pt x="3050436" y="2025670"/>
                  </a:lnTo>
                  <a:lnTo>
                    <a:pt x="3027584" y="2022184"/>
                  </a:lnTo>
                  <a:lnTo>
                    <a:pt x="3004731" y="2018697"/>
                  </a:lnTo>
                  <a:lnTo>
                    <a:pt x="2983147" y="2014577"/>
                  </a:lnTo>
                  <a:lnTo>
                    <a:pt x="2961564" y="2010457"/>
                  </a:lnTo>
                  <a:lnTo>
                    <a:pt x="2940933" y="2005702"/>
                  </a:lnTo>
                  <a:lnTo>
                    <a:pt x="2920937" y="2000631"/>
                  </a:lnTo>
                  <a:lnTo>
                    <a:pt x="2901575" y="1994926"/>
                  </a:lnTo>
                  <a:lnTo>
                    <a:pt x="2883483" y="1989538"/>
                  </a:lnTo>
                  <a:lnTo>
                    <a:pt x="2865709" y="1983199"/>
                  </a:lnTo>
                  <a:lnTo>
                    <a:pt x="2848569" y="1976860"/>
                  </a:lnTo>
                  <a:lnTo>
                    <a:pt x="2832382" y="1970521"/>
                  </a:lnTo>
                  <a:lnTo>
                    <a:pt x="2817464" y="1963548"/>
                  </a:lnTo>
                  <a:lnTo>
                    <a:pt x="2803181" y="1956259"/>
                  </a:lnTo>
                  <a:lnTo>
                    <a:pt x="2789850" y="1948969"/>
                  </a:lnTo>
                  <a:lnTo>
                    <a:pt x="2777789" y="1941362"/>
                  </a:lnTo>
                  <a:lnTo>
                    <a:pt x="2766362" y="1933438"/>
                  </a:lnTo>
                  <a:lnTo>
                    <a:pt x="2755888" y="1925515"/>
                  </a:lnTo>
                  <a:lnTo>
                    <a:pt x="2747001" y="1917274"/>
                  </a:lnTo>
                  <a:lnTo>
                    <a:pt x="2742875" y="1913154"/>
                  </a:lnTo>
                  <a:lnTo>
                    <a:pt x="2739066" y="1908717"/>
                  </a:lnTo>
                  <a:lnTo>
                    <a:pt x="2735574" y="1904913"/>
                  </a:lnTo>
                  <a:lnTo>
                    <a:pt x="2732400" y="1900476"/>
                  </a:lnTo>
                  <a:lnTo>
                    <a:pt x="2729226" y="1895722"/>
                  </a:lnTo>
                  <a:lnTo>
                    <a:pt x="2726370" y="1891285"/>
                  </a:lnTo>
                  <a:lnTo>
                    <a:pt x="2724148" y="1887164"/>
                  </a:lnTo>
                  <a:lnTo>
                    <a:pt x="2722244" y="1882727"/>
                  </a:lnTo>
                  <a:lnTo>
                    <a:pt x="2720022" y="1877973"/>
                  </a:lnTo>
                  <a:lnTo>
                    <a:pt x="2718435" y="1873219"/>
                  </a:lnTo>
                  <a:lnTo>
                    <a:pt x="2717800" y="1869098"/>
                  </a:lnTo>
                  <a:lnTo>
                    <a:pt x="2716530" y="1864344"/>
                  </a:lnTo>
                  <a:lnTo>
                    <a:pt x="2716213" y="1859590"/>
                  </a:lnTo>
                  <a:lnTo>
                    <a:pt x="2716213" y="1854836"/>
                  </a:lnTo>
                  <a:lnTo>
                    <a:pt x="2716213" y="1850081"/>
                  </a:lnTo>
                  <a:lnTo>
                    <a:pt x="2716530" y="1845644"/>
                  </a:lnTo>
                  <a:lnTo>
                    <a:pt x="2717800" y="1840890"/>
                  </a:lnTo>
                  <a:lnTo>
                    <a:pt x="2718435" y="1836136"/>
                  </a:lnTo>
                  <a:lnTo>
                    <a:pt x="2720022" y="1832015"/>
                  </a:lnTo>
                  <a:lnTo>
                    <a:pt x="2722244" y="1827261"/>
                  </a:lnTo>
                  <a:lnTo>
                    <a:pt x="2724148" y="1822824"/>
                  </a:lnTo>
                  <a:lnTo>
                    <a:pt x="2726370" y="1818704"/>
                  </a:lnTo>
                  <a:lnTo>
                    <a:pt x="2729226" y="1813950"/>
                  </a:lnTo>
                  <a:lnTo>
                    <a:pt x="2732400" y="1809512"/>
                  </a:lnTo>
                  <a:lnTo>
                    <a:pt x="2735574" y="1805075"/>
                  </a:lnTo>
                  <a:lnTo>
                    <a:pt x="2739066" y="1800955"/>
                  </a:lnTo>
                  <a:lnTo>
                    <a:pt x="2742875" y="1796834"/>
                  </a:lnTo>
                  <a:lnTo>
                    <a:pt x="2747001" y="1792397"/>
                  </a:lnTo>
                  <a:lnTo>
                    <a:pt x="2755888" y="1784157"/>
                  </a:lnTo>
                  <a:lnTo>
                    <a:pt x="2766362" y="1776550"/>
                  </a:lnTo>
                  <a:lnTo>
                    <a:pt x="2777789" y="1768626"/>
                  </a:lnTo>
                  <a:lnTo>
                    <a:pt x="2789850" y="1760702"/>
                  </a:lnTo>
                  <a:lnTo>
                    <a:pt x="2803181" y="1753413"/>
                  </a:lnTo>
                  <a:lnTo>
                    <a:pt x="2817464" y="1746440"/>
                  </a:lnTo>
                  <a:lnTo>
                    <a:pt x="2832382" y="1739467"/>
                  </a:lnTo>
                  <a:lnTo>
                    <a:pt x="2848569" y="1733128"/>
                  </a:lnTo>
                  <a:lnTo>
                    <a:pt x="2865709" y="1726789"/>
                  </a:lnTo>
                  <a:lnTo>
                    <a:pt x="2883483" y="1720450"/>
                  </a:lnTo>
                  <a:lnTo>
                    <a:pt x="2901575" y="1715062"/>
                  </a:lnTo>
                  <a:lnTo>
                    <a:pt x="2920937" y="1709357"/>
                  </a:lnTo>
                  <a:lnTo>
                    <a:pt x="2940933" y="1704286"/>
                  </a:lnTo>
                  <a:lnTo>
                    <a:pt x="2961564" y="1699532"/>
                  </a:lnTo>
                  <a:lnTo>
                    <a:pt x="2983147" y="1695411"/>
                  </a:lnTo>
                  <a:lnTo>
                    <a:pt x="3004731" y="1691291"/>
                  </a:lnTo>
                  <a:lnTo>
                    <a:pt x="3027584" y="1687805"/>
                  </a:lnTo>
                  <a:lnTo>
                    <a:pt x="3050436" y="1684318"/>
                  </a:lnTo>
                  <a:lnTo>
                    <a:pt x="3074241" y="1681466"/>
                  </a:lnTo>
                  <a:lnTo>
                    <a:pt x="3098681" y="1679247"/>
                  </a:lnTo>
                  <a:lnTo>
                    <a:pt x="3123121" y="1677028"/>
                  </a:lnTo>
                  <a:lnTo>
                    <a:pt x="3148196" y="1675444"/>
                  </a:lnTo>
                  <a:lnTo>
                    <a:pt x="3173905" y="1674493"/>
                  </a:lnTo>
                  <a:lnTo>
                    <a:pt x="3199615" y="1673542"/>
                  </a:lnTo>
                  <a:lnTo>
                    <a:pt x="3225959" y="1673225"/>
                  </a:lnTo>
                  <a:close/>
                  <a:moveTo>
                    <a:pt x="3454389" y="0"/>
                  </a:moveTo>
                  <a:lnTo>
                    <a:pt x="3461374" y="0"/>
                  </a:lnTo>
                  <a:lnTo>
                    <a:pt x="3468995" y="635"/>
                  </a:lnTo>
                  <a:lnTo>
                    <a:pt x="3475981" y="1587"/>
                  </a:lnTo>
                  <a:lnTo>
                    <a:pt x="3482966" y="3174"/>
                  </a:lnTo>
                  <a:lnTo>
                    <a:pt x="3490270" y="5079"/>
                  </a:lnTo>
                  <a:lnTo>
                    <a:pt x="3497255" y="7300"/>
                  </a:lnTo>
                  <a:lnTo>
                    <a:pt x="3503923" y="9839"/>
                  </a:lnTo>
                  <a:lnTo>
                    <a:pt x="3510591" y="13013"/>
                  </a:lnTo>
                  <a:lnTo>
                    <a:pt x="3517259" y="16505"/>
                  </a:lnTo>
                  <a:lnTo>
                    <a:pt x="3523610" y="20314"/>
                  </a:lnTo>
                  <a:lnTo>
                    <a:pt x="3529643" y="24757"/>
                  </a:lnTo>
                  <a:lnTo>
                    <a:pt x="3535676" y="29518"/>
                  </a:lnTo>
                  <a:lnTo>
                    <a:pt x="3541074" y="34596"/>
                  </a:lnTo>
                  <a:lnTo>
                    <a:pt x="3546472" y="39992"/>
                  </a:lnTo>
                  <a:lnTo>
                    <a:pt x="3551235" y="45705"/>
                  </a:lnTo>
                  <a:lnTo>
                    <a:pt x="3555998" y="51418"/>
                  </a:lnTo>
                  <a:lnTo>
                    <a:pt x="3560443" y="57766"/>
                  </a:lnTo>
                  <a:lnTo>
                    <a:pt x="3564254" y="64113"/>
                  </a:lnTo>
                  <a:lnTo>
                    <a:pt x="3567746" y="70779"/>
                  </a:lnTo>
                  <a:lnTo>
                    <a:pt x="3570922" y="77444"/>
                  </a:lnTo>
                  <a:lnTo>
                    <a:pt x="3573462" y="84109"/>
                  </a:lnTo>
                  <a:lnTo>
                    <a:pt x="3575684" y="91410"/>
                  </a:lnTo>
                  <a:lnTo>
                    <a:pt x="3577590" y="98709"/>
                  </a:lnTo>
                  <a:lnTo>
                    <a:pt x="3579177" y="106009"/>
                  </a:lnTo>
                  <a:lnTo>
                    <a:pt x="3580448" y="113309"/>
                  </a:lnTo>
                  <a:lnTo>
                    <a:pt x="3580765" y="120927"/>
                  </a:lnTo>
                  <a:lnTo>
                    <a:pt x="3581400" y="128544"/>
                  </a:lnTo>
                  <a:lnTo>
                    <a:pt x="3580765" y="136162"/>
                  </a:lnTo>
                  <a:lnTo>
                    <a:pt x="3530913" y="1012801"/>
                  </a:lnTo>
                  <a:lnTo>
                    <a:pt x="3529960" y="1019149"/>
                  </a:lnTo>
                  <a:lnTo>
                    <a:pt x="3529326" y="1025814"/>
                  </a:lnTo>
                  <a:lnTo>
                    <a:pt x="3528055" y="1032162"/>
                  </a:lnTo>
                  <a:lnTo>
                    <a:pt x="3526785" y="1038510"/>
                  </a:lnTo>
                  <a:lnTo>
                    <a:pt x="3524880" y="1044541"/>
                  </a:lnTo>
                  <a:lnTo>
                    <a:pt x="3522975" y="1050254"/>
                  </a:lnTo>
                  <a:lnTo>
                    <a:pt x="3520434" y="1056284"/>
                  </a:lnTo>
                  <a:lnTo>
                    <a:pt x="3518212" y="1062315"/>
                  </a:lnTo>
                  <a:lnTo>
                    <a:pt x="3515354" y="1067710"/>
                  </a:lnTo>
                  <a:lnTo>
                    <a:pt x="3512179" y="1072789"/>
                  </a:lnTo>
                  <a:lnTo>
                    <a:pt x="3508686" y="1077867"/>
                  </a:lnTo>
                  <a:lnTo>
                    <a:pt x="3505193" y="1083263"/>
                  </a:lnTo>
                  <a:lnTo>
                    <a:pt x="3501700" y="1087706"/>
                  </a:lnTo>
                  <a:lnTo>
                    <a:pt x="3497572" y="1092467"/>
                  </a:lnTo>
                  <a:lnTo>
                    <a:pt x="3493445" y="1096910"/>
                  </a:lnTo>
                  <a:lnTo>
                    <a:pt x="3488999" y="1101354"/>
                  </a:lnTo>
                  <a:lnTo>
                    <a:pt x="3484554" y="1105163"/>
                  </a:lnTo>
                  <a:lnTo>
                    <a:pt x="3479791" y="1108654"/>
                  </a:lnTo>
                  <a:lnTo>
                    <a:pt x="3474710" y="1112463"/>
                  </a:lnTo>
                  <a:lnTo>
                    <a:pt x="3469630" y="1115319"/>
                  </a:lnTo>
                  <a:lnTo>
                    <a:pt x="3464550" y="1118493"/>
                  </a:lnTo>
                  <a:lnTo>
                    <a:pt x="3459152" y="1121350"/>
                  </a:lnTo>
                  <a:lnTo>
                    <a:pt x="3453436" y="1123889"/>
                  </a:lnTo>
                  <a:lnTo>
                    <a:pt x="3448038" y="1126111"/>
                  </a:lnTo>
                  <a:lnTo>
                    <a:pt x="3442005" y="1128015"/>
                  </a:lnTo>
                  <a:lnTo>
                    <a:pt x="3435972" y="1129602"/>
                  </a:lnTo>
                  <a:lnTo>
                    <a:pt x="3430256" y="1130871"/>
                  </a:lnTo>
                  <a:lnTo>
                    <a:pt x="3423906" y="1132141"/>
                  </a:lnTo>
                  <a:lnTo>
                    <a:pt x="3417873" y="1132776"/>
                  </a:lnTo>
                  <a:lnTo>
                    <a:pt x="3411522" y="1133093"/>
                  </a:lnTo>
                  <a:lnTo>
                    <a:pt x="3405490" y="1133093"/>
                  </a:lnTo>
                  <a:lnTo>
                    <a:pt x="3398504" y="1132776"/>
                  </a:lnTo>
                  <a:lnTo>
                    <a:pt x="3392471" y="1132458"/>
                  </a:lnTo>
                  <a:lnTo>
                    <a:pt x="3386120" y="1131189"/>
                  </a:lnTo>
                  <a:lnTo>
                    <a:pt x="3379770" y="1129919"/>
                  </a:lnTo>
                  <a:lnTo>
                    <a:pt x="3373736" y="1128332"/>
                  </a:lnTo>
                  <a:lnTo>
                    <a:pt x="3368021" y="1126745"/>
                  </a:lnTo>
                  <a:lnTo>
                    <a:pt x="3361988" y="1124524"/>
                  </a:lnTo>
                  <a:lnTo>
                    <a:pt x="3356590" y="1122302"/>
                  </a:lnTo>
                  <a:lnTo>
                    <a:pt x="3350874" y="1119763"/>
                  </a:lnTo>
                  <a:lnTo>
                    <a:pt x="3345476" y="1116589"/>
                  </a:lnTo>
                  <a:lnTo>
                    <a:pt x="3340396" y="1113415"/>
                  </a:lnTo>
                  <a:lnTo>
                    <a:pt x="3334998" y="1109924"/>
                  </a:lnTo>
                  <a:lnTo>
                    <a:pt x="3330553" y="1106432"/>
                  </a:lnTo>
                  <a:lnTo>
                    <a:pt x="3325790" y="1102306"/>
                  </a:lnTo>
                  <a:lnTo>
                    <a:pt x="3321344" y="1098497"/>
                  </a:lnTo>
                  <a:lnTo>
                    <a:pt x="3316899" y="1094054"/>
                  </a:lnTo>
                  <a:lnTo>
                    <a:pt x="3312771" y="1089293"/>
                  </a:lnTo>
                  <a:lnTo>
                    <a:pt x="3308961" y="1084849"/>
                  </a:lnTo>
                  <a:lnTo>
                    <a:pt x="3305150" y="1080089"/>
                  </a:lnTo>
                  <a:lnTo>
                    <a:pt x="3301975" y="1074693"/>
                  </a:lnTo>
                  <a:lnTo>
                    <a:pt x="3298482" y="1069615"/>
                  </a:lnTo>
                  <a:lnTo>
                    <a:pt x="3295625" y="1064219"/>
                  </a:lnTo>
                  <a:lnTo>
                    <a:pt x="3293084" y="1058823"/>
                  </a:lnTo>
                  <a:lnTo>
                    <a:pt x="3290544" y="1053110"/>
                  </a:lnTo>
                  <a:lnTo>
                    <a:pt x="3288639" y="1047397"/>
                  </a:lnTo>
                  <a:lnTo>
                    <a:pt x="3286734" y="1041367"/>
                  </a:lnTo>
                  <a:lnTo>
                    <a:pt x="3285146" y="1035019"/>
                  </a:lnTo>
                  <a:lnTo>
                    <a:pt x="3283558" y="1028988"/>
                  </a:lnTo>
                  <a:lnTo>
                    <a:pt x="3282606" y="1022640"/>
                  </a:lnTo>
                  <a:lnTo>
                    <a:pt x="3281971" y="1015975"/>
                  </a:lnTo>
                  <a:lnTo>
                    <a:pt x="3281654" y="1009627"/>
                  </a:lnTo>
                  <a:lnTo>
                    <a:pt x="3281018" y="1003597"/>
                  </a:lnTo>
                  <a:lnTo>
                    <a:pt x="3281654" y="996614"/>
                  </a:lnTo>
                  <a:lnTo>
                    <a:pt x="3306103" y="573529"/>
                  </a:lnTo>
                  <a:lnTo>
                    <a:pt x="3299118" y="568768"/>
                  </a:lnTo>
                  <a:lnTo>
                    <a:pt x="2057582" y="2162081"/>
                  </a:lnTo>
                  <a:lnTo>
                    <a:pt x="2052502" y="2168112"/>
                  </a:lnTo>
                  <a:lnTo>
                    <a:pt x="2047422" y="2173825"/>
                  </a:lnTo>
                  <a:lnTo>
                    <a:pt x="2042024" y="2178903"/>
                  </a:lnTo>
                  <a:lnTo>
                    <a:pt x="2036626" y="2183981"/>
                  </a:lnTo>
                  <a:lnTo>
                    <a:pt x="2030592" y="2188742"/>
                  </a:lnTo>
                  <a:lnTo>
                    <a:pt x="2024877" y="2193186"/>
                  </a:lnTo>
                  <a:lnTo>
                    <a:pt x="2018844" y="2197629"/>
                  </a:lnTo>
                  <a:lnTo>
                    <a:pt x="2012493" y="2201121"/>
                  </a:lnTo>
                  <a:lnTo>
                    <a:pt x="2006143" y="2204612"/>
                  </a:lnTo>
                  <a:lnTo>
                    <a:pt x="1999475" y="2207786"/>
                  </a:lnTo>
                  <a:lnTo>
                    <a:pt x="1992807" y="2210642"/>
                  </a:lnTo>
                  <a:lnTo>
                    <a:pt x="1986139" y="2213182"/>
                  </a:lnTo>
                  <a:lnTo>
                    <a:pt x="1979470" y="2215403"/>
                  </a:lnTo>
                  <a:lnTo>
                    <a:pt x="1972485" y="2217308"/>
                  </a:lnTo>
                  <a:lnTo>
                    <a:pt x="1965499" y="2218577"/>
                  </a:lnTo>
                  <a:lnTo>
                    <a:pt x="1958514" y="2219529"/>
                  </a:lnTo>
                  <a:lnTo>
                    <a:pt x="1951528" y="2220482"/>
                  </a:lnTo>
                  <a:lnTo>
                    <a:pt x="1944225" y="2221116"/>
                  </a:lnTo>
                  <a:lnTo>
                    <a:pt x="1937239" y="2221116"/>
                  </a:lnTo>
                  <a:lnTo>
                    <a:pt x="1929619" y="2221116"/>
                  </a:lnTo>
                  <a:lnTo>
                    <a:pt x="1922633" y="2220482"/>
                  </a:lnTo>
                  <a:lnTo>
                    <a:pt x="1915647" y="2219529"/>
                  </a:lnTo>
                  <a:lnTo>
                    <a:pt x="1908344" y="2218577"/>
                  </a:lnTo>
                  <a:lnTo>
                    <a:pt x="1901358" y="2216990"/>
                  </a:lnTo>
                  <a:lnTo>
                    <a:pt x="1894690" y="2214769"/>
                  </a:lnTo>
                  <a:lnTo>
                    <a:pt x="1887387" y="2212547"/>
                  </a:lnTo>
                  <a:lnTo>
                    <a:pt x="1880402" y="2210008"/>
                  </a:lnTo>
                  <a:lnTo>
                    <a:pt x="1873734" y="2207151"/>
                  </a:lnTo>
                  <a:lnTo>
                    <a:pt x="1867066" y="2203977"/>
                  </a:lnTo>
                  <a:lnTo>
                    <a:pt x="1860715" y="2199851"/>
                  </a:lnTo>
                  <a:lnTo>
                    <a:pt x="1854047" y="2196042"/>
                  </a:lnTo>
                  <a:lnTo>
                    <a:pt x="1847696" y="2191599"/>
                  </a:lnTo>
                  <a:lnTo>
                    <a:pt x="1229469" y="1731062"/>
                  </a:lnTo>
                  <a:lnTo>
                    <a:pt x="271487" y="2768937"/>
                  </a:lnTo>
                  <a:lnTo>
                    <a:pt x="266406" y="2774967"/>
                  </a:lnTo>
                  <a:lnTo>
                    <a:pt x="260691" y="2780680"/>
                  </a:lnTo>
                  <a:lnTo>
                    <a:pt x="254975" y="2785759"/>
                  </a:lnTo>
                  <a:lnTo>
                    <a:pt x="248942" y="2791154"/>
                  </a:lnTo>
                  <a:lnTo>
                    <a:pt x="242592" y="2795915"/>
                  </a:lnTo>
                  <a:lnTo>
                    <a:pt x="236241" y="2800041"/>
                  </a:lnTo>
                  <a:lnTo>
                    <a:pt x="230208" y="2804167"/>
                  </a:lnTo>
                  <a:lnTo>
                    <a:pt x="223223" y="2807659"/>
                  </a:lnTo>
                  <a:lnTo>
                    <a:pt x="216554" y="2810833"/>
                  </a:lnTo>
                  <a:lnTo>
                    <a:pt x="209886" y="2814007"/>
                  </a:lnTo>
                  <a:lnTo>
                    <a:pt x="202901" y="2816228"/>
                  </a:lnTo>
                  <a:lnTo>
                    <a:pt x="195915" y="2818767"/>
                  </a:lnTo>
                  <a:lnTo>
                    <a:pt x="188612" y="2820354"/>
                  </a:lnTo>
                  <a:lnTo>
                    <a:pt x="181309" y="2821941"/>
                  </a:lnTo>
                  <a:lnTo>
                    <a:pt x="174006" y="2822894"/>
                  </a:lnTo>
                  <a:lnTo>
                    <a:pt x="166703" y="2823846"/>
                  </a:lnTo>
                  <a:lnTo>
                    <a:pt x="159082" y="2824163"/>
                  </a:lnTo>
                  <a:lnTo>
                    <a:pt x="152096" y="2824163"/>
                  </a:lnTo>
                  <a:lnTo>
                    <a:pt x="144476" y="2823846"/>
                  </a:lnTo>
                  <a:lnTo>
                    <a:pt x="136855" y="2823528"/>
                  </a:lnTo>
                  <a:lnTo>
                    <a:pt x="129552" y="2822259"/>
                  </a:lnTo>
                  <a:lnTo>
                    <a:pt x="122249" y="2820672"/>
                  </a:lnTo>
                  <a:lnTo>
                    <a:pt x="114945" y="2819085"/>
                  </a:lnTo>
                  <a:lnTo>
                    <a:pt x="107642" y="2816546"/>
                  </a:lnTo>
                  <a:lnTo>
                    <a:pt x="100657" y="2814324"/>
                  </a:lnTo>
                  <a:lnTo>
                    <a:pt x="93671" y="2811467"/>
                  </a:lnTo>
                  <a:lnTo>
                    <a:pt x="87003" y="2807976"/>
                  </a:lnTo>
                  <a:lnTo>
                    <a:pt x="80335" y="2804485"/>
                  </a:lnTo>
                  <a:lnTo>
                    <a:pt x="73349" y="2800359"/>
                  </a:lnTo>
                  <a:lnTo>
                    <a:pt x="66681" y="2796233"/>
                  </a:lnTo>
                  <a:lnTo>
                    <a:pt x="60331" y="2791472"/>
                  </a:lnTo>
                  <a:lnTo>
                    <a:pt x="54298" y="2785759"/>
                  </a:lnTo>
                  <a:lnTo>
                    <a:pt x="48265" y="2780680"/>
                  </a:lnTo>
                  <a:lnTo>
                    <a:pt x="42867" y="2774967"/>
                  </a:lnTo>
                  <a:lnTo>
                    <a:pt x="37469" y="2768937"/>
                  </a:lnTo>
                  <a:lnTo>
                    <a:pt x="32388" y="2762906"/>
                  </a:lnTo>
                  <a:lnTo>
                    <a:pt x="28260" y="2756876"/>
                  </a:lnTo>
                  <a:lnTo>
                    <a:pt x="23815" y="2749893"/>
                  </a:lnTo>
                  <a:lnTo>
                    <a:pt x="19687" y="2743228"/>
                  </a:lnTo>
                  <a:lnTo>
                    <a:pt x="16194" y="2736563"/>
                  </a:lnTo>
                  <a:lnTo>
                    <a:pt x="13019" y="2729580"/>
                  </a:lnTo>
                  <a:lnTo>
                    <a:pt x="10479" y="2722280"/>
                  </a:lnTo>
                  <a:lnTo>
                    <a:pt x="7938" y="2715297"/>
                  </a:lnTo>
                  <a:lnTo>
                    <a:pt x="5716" y="2708315"/>
                  </a:lnTo>
                  <a:lnTo>
                    <a:pt x="3811" y="2700697"/>
                  </a:lnTo>
                  <a:lnTo>
                    <a:pt x="2540" y="2693080"/>
                  </a:lnTo>
                  <a:lnTo>
                    <a:pt x="1270" y="2685780"/>
                  </a:lnTo>
                  <a:lnTo>
                    <a:pt x="635" y="2678162"/>
                  </a:lnTo>
                  <a:lnTo>
                    <a:pt x="0" y="2670228"/>
                  </a:lnTo>
                  <a:lnTo>
                    <a:pt x="0" y="2662927"/>
                  </a:lnTo>
                  <a:lnTo>
                    <a:pt x="0" y="2655310"/>
                  </a:lnTo>
                  <a:lnTo>
                    <a:pt x="953" y="2648010"/>
                  </a:lnTo>
                  <a:lnTo>
                    <a:pt x="1588" y="2640075"/>
                  </a:lnTo>
                  <a:lnTo>
                    <a:pt x="3176" y="2632458"/>
                  </a:lnTo>
                  <a:lnTo>
                    <a:pt x="4763" y="2625158"/>
                  </a:lnTo>
                  <a:lnTo>
                    <a:pt x="6668" y="2617858"/>
                  </a:lnTo>
                  <a:lnTo>
                    <a:pt x="9526" y="2610558"/>
                  </a:lnTo>
                  <a:lnTo>
                    <a:pt x="12384" y="2603258"/>
                  </a:lnTo>
                  <a:lnTo>
                    <a:pt x="15559" y="2596275"/>
                  </a:lnTo>
                  <a:lnTo>
                    <a:pt x="19052" y="2588975"/>
                  </a:lnTo>
                  <a:lnTo>
                    <a:pt x="22545" y="2582310"/>
                  </a:lnTo>
                  <a:lnTo>
                    <a:pt x="26990" y="2575644"/>
                  </a:lnTo>
                  <a:lnTo>
                    <a:pt x="31753" y="2569297"/>
                  </a:lnTo>
                  <a:lnTo>
                    <a:pt x="36516" y="2562631"/>
                  </a:lnTo>
                  <a:lnTo>
                    <a:pt x="1086264" y="1414621"/>
                  </a:lnTo>
                  <a:lnTo>
                    <a:pt x="1091027" y="1408908"/>
                  </a:lnTo>
                  <a:lnTo>
                    <a:pt x="1096742" y="1403829"/>
                  </a:lnTo>
                  <a:lnTo>
                    <a:pt x="1101823" y="1398751"/>
                  </a:lnTo>
                  <a:lnTo>
                    <a:pt x="1107221" y="1393990"/>
                  </a:lnTo>
                  <a:lnTo>
                    <a:pt x="1113254" y="1389229"/>
                  </a:lnTo>
                  <a:lnTo>
                    <a:pt x="1119287" y="1385103"/>
                  </a:lnTo>
                  <a:lnTo>
                    <a:pt x="1125002" y="1381295"/>
                  </a:lnTo>
                  <a:lnTo>
                    <a:pt x="1131353" y="1377803"/>
                  </a:lnTo>
                  <a:lnTo>
                    <a:pt x="1137703" y="1374629"/>
                  </a:lnTo>
                  <a:lnTo>
                    <a:pt x="1144054" y="1371455"/>
                  </a:lnTo>
                  <a:lnTo>
                    <a:pt x="1150722" y="1368599"/>
                  </a:lnTo>
                  <a:lnTo>
                    <a:pt x="1157390" y="1366694"/>
                  </a:lnTo>
                  <a:lnTo>
                    <a:pt x="1164058" y="1364790"/>
                  </a:lnTo>
                  <a:lnTo>
                    <a:pt x="1170726" y="1362568"/>
                  </a:lnTo>
                  <a:lnTo>
                    <a:pt x="1177394" y="1361616"/>
                  </a:lnTo>
                  <a:lnTo>
                    <a:pt x="1184698" y="1360347"/>
                  </a:lnTo>
                  <a:lnTo>
                    <a:pt x="1191683" y="1360029"/>
                  </a:lnTo>
                  <a:lnTo>
                    <a:pt x="1198351" y="1359712"/>
                  </a:lnTo>
                  <a:lnTo>
                    <a:pt x="1205654" y="1359077"/>
                  </a:lnTo>
                  <a:lnTo>
                    <a:pt x="1212640" y="1359712"/>
                  </a:lnTo>
                  <a:lnTo>
                    <a:pt x="1219626" y="1360347"/>
                  </a:lnTo>
                  <a:lnTo>
                    <a:pt x="1226294" y="1361299"/>
                  </a:lnTo>
                  <a:lnTo>
                    <a:pt x="1233597" y="1362251"/>
                  </a:lnTo>
                  <a:lnTo>
                    <a:pt x="1240582" y="1363838"/>
                  </a:lnTo>
                  <a:lnTo>
                    <a:pt x="1247251" y="1365742"/>
                  </a:lnTo>
                  <a:lnTo>
                    <a:pt x="1253919" y="1368281"/>
                  </a:lnTo>
                  <a:lnTo>
                    <a:pt x="1260904" y="1371138"/>
                  </a:lnTo>
                  <a:lnTo>
                    <a:pt x="1267572" y="1373677"/>
                  </a:lnTo>
                  <a:lnTo>
                    <a:pt x="1274240" y="1376851"/>
                  </a:lnTo>
                  <a:lnTo>
                    <a:pt x="1280591" y="1380977"/>
                  </a:lnTo>
                  <a:lnTo>
                    <a:pt x="1286942" y="1384786"/>
                  </a:lnTo>
                  <a:lnTo>
                    <a:pt x="1292975" y="1389229"/>
                  </a:lnTo>
                  <a:lnTo>
                    <a:pt x="1907709" y="1846910"/>
                  </a:lnTo>
                  <a:lnTo>
                    <a:pt x="3043507" y="389124"/>
                  </a:lnTo>
                  <a:lnTo>
                    <a:pt x="3023186" y="374841"/>
                  </a:lnTo>
                  <a:lnTo>
                    <a:pt x="2660568" y="470377"/>
                  </a:lnTo>
                  <a:lnTo>
                    <a:pt x="2654853" y="471646"/>
                  </a:lnTo>
                  <a:lnTo>
                    <a:pt x="2648502" y="472598"/>
                  </a:lnTo>
                  <a:lnTo>
                    <a:pt x="2642152" y="473551"/>
                  </a:lnTo>
                  <a:lnTo>
                    <a:pt x="2635801" y="473868"/>
                  </a:lnTo>
                  <a:lnTo>
                    <a:pt x="2629450" y="474185"/>
                  </a:lnTo>
                  <a:lnTo>
                    <a:pt x="2623418" y="473868"/>
                  </a:lnTo>
                  <a:lnTo>
                    <a:pt x="2617384" y="473551"/>
                  </a:lnTo>
                  <a:lnTo>
                    <a:pt x="2611352" y="472598"/>
                  </a:lnTo>
                  <a:lnTo>
                    <a:pt x="2605318" y="471964"/>
                  </a:lnTo>
                  <a:lnTo>
                    <a:pt x="2599603" y="470377"/>
                  </a:lnTo>
                  <a:lnTo>
                    <a:pt x="2593570" y="468790"/>
                  </a:lnTo>
                  <a:lnTo>
                    <a:pt x="2587537" y="466885"/>
                  </a:lnTo>
                  <a:lnTo>
                    <a:pt x="2582139" y="464346"/>
                  </a:lnTo>
                  <a:lnTo>
                    <a:pt x="2576741" y="462124"/>
                  </a:lnTo>
                  <a:lnTo>
                    <a:pt x="2571660" y="459268"/>
                  </a:lnTo>
                  <a:lnTo>
                    <a:pt x="2565945" y="456094"/>
                  </a:lnTo>
                  <a:lnTo>
                    <a:pt x="2560864" y="452920"/>
                  </a:lnTo>
                  <a:lnTo>
                    <a:pt x="2556102" y="449429"/>
                  </a:lnTo>
                  <a:lnTo>
                    <a:pt x="2551339" y="445937"/>
                  </a:lnTo>
                  <a:lnTo>
                    <a:pt x="2546576" y="441811"/>
                  </a:lnTo>
                  <a:lnTo>
                    <a:pt x="2542448" y="437685"/>
                  </a:lnTo>
                  <a:lnTo>
                    <a:pt x="2538002" y="433242"/>
                  </a:lnTo>
                  <a:lnTo>
                    <a:pt x="2533875" y="428481"/>
                  </a:lnTo>
                  <a:lnTo>
                    <a:pt x="2530064" y="423402"/>
                  </a:lnTo>
                  <a:lnTo>
                    <a:pt x="2526572" y="418324"/>
                  </a:lnTo>
                  <a:lnTo>
                    <a:pt x="2523396" y="413246"/>
                  </a:lnTo>
                  <a:lnTo>
                    <a:pt x="2520221" y="407533"/>
                  </a:lnTo>
                  <a:lnTo>
                    <a:pt x="2517363" y="402137"/>
                  </a:lnTo>
                  <a:lnTo>
                    <a:pt x="2514823" y="396107"/>
                  </a:lnTo>
                  <a:lnTo>
                    <a:pt x="2512283" y="390394"/>
                  </a:lnTo>
                  <a:lnTo>
                    <a:pt x="2510378" y="384046"/>
                  </a:lnTo>
                  <a:lnTo>
                    <a:pt x="2508472" y="377698"/>
                  </a:lnTo>
                  <a:lnTo>
                    <a:pt x="2507202" y="371350"/>
                  </a:lnTo>
                  <a:lnTo>
                    <a:pt x="2505932" y="364685"/>
                  </a:lnTo>
                  <a:lnTo>
                    <a:pt x="2505297" y="358337"/>
                  </a:lnTo>
                  <a:lnTo>
                    <a:pt x="2504980" y="351989"/>
                  </a:lnTo>
                  <a:lnTo>
                    <a:pt x="2504344" y="345641"/>
                  </a:lnTo>
                  <a:lnTo>
                    <a:pt x="2504344" y="339293"/>
                  </a:lnTo>
                  <a:lnTo>
                    <a:pt x="2505297" y="332946"/>
                  </a:lnTo>
                  <a:lnTo>
                    <a:pt x="2505615" y="326915"/>
                  </a:lnTo>
                  <a:lnTo>
                    <a:pt x="2506885" y="320567"/>
                  </a:lnTo>
                  <a:lnTo>
                    <a:pt x="2508155" y="314537"/>
                  </a:lnTo>
                  <a:lnTo>
                    <a:pt x="2509425" y="308506"/>
                  </a:lnTo>
                  <a:lnTo>
                    <a:pt x="2511648" y="302793"/>
                  </a:lnTo>
                  <a:lnTo>
                    <a:pt x="2513870" y="296763"/>
                  </a:lnTo>
                  <a:lnTo>
                    <a:pt x="2516410" y="291367"/>
                  </a:lnTo>
                  <a:lnTo>
                    <a:pt x="2518633" y="285654"/>
                  </a:lnTo>
                  <a:lnTo>
                    <a:pt x="2521808" y="280576"/>
                  </a:lnTo>
                  <a:lnTo>
                    <a:pt x="2524984" y="275180"/>
                  </a:lnTo>
                  <a:lnTo>
                    <a:pt x="2528159" y="270102"/>
                  </a:lnTo>
                  <a:lnTo>
                    <a:pt x="2531970" y="265341"/>
                  </a:lnTo>
                  <a:lnTo>
                    <a:pt x="2535462" y="260580"/>
                  </a:lnTo>
                  <a:lnTo>
                    <a:pt x="2539908" y="256136"/>
                  </a:lnTo>
                  <a:lnTo>
                    <a:pt x="2544353" y="251693"/>
                  </a:lnTo>
                  <a:lnTo>
                    <a:pt x="2548481" y="247567"/>
                  </a:lnTo>
                  <a:lnTo>
                    <a:pt x="2553244" y="243441"/>
                  </a:lnTo>
                  <a:lnTo>
                    <a:pt x="2558642" y="239949"/>
                  </a:lnTo>
                  <a:lnTo>
                    <a:pt x="2563722" y="236458"/>
                  </a:lnTo>
                  <a:lnTo>
                    <a:pt x="2568803" y="233284"/>
                  </a:lnTo>
                  <a:lnTo>
                    <a:pt x="2574201" y="230428"/>
                  </a:lnTo>
                  <a:lnTo>
                    <a:pt x="2579916" y="227889"/>
                  </a:lnTo>
                  <a:lnTo>
                    <a:pt x="2585632" y="225349"/>
                  </a:lnTo>
                  <a:lnTo>
                    <a:pt x="2591982" y="223445"/>
                  </a:lnTo>
                  <a:lnTo>
                    <a:pt x="2598015" y="221541"/>
                  </a:lnTo>
                  <a:lnTo>
                    <a:pt x="3425176" y="4126"/>
                  </a:lnTo>
                  <a:lnTo>
                    <a:pt x="3432162" y="2222"/>
                  </a:lnTo>
                  <a:lnTo>
                    <a:pt x="3439782" y="952"/>
                  </a:lnTo>
                  <a:lnTo>
                    <a:pt x="3446768" y="318"/>
                  </a:lnTo>
                  <a:lnTo>
                    <a:pt x="345438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C8CA1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8000">
        <p:random/>
      </p:transition>
    </mc:Choice>
    <mc:Fallback xmlns="">
      <p:transition spd="slow" advClick="0" advTm="8000">
        <p:random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8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649"/>
                                </p:stCondLst>
                                <p:childTnLst>
                                  <p:par>
                                    <p:cTn id="54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0" dur="500" tmFilter="0,0; .5, 1; 1, 1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1450"/>
                                </p:stCondLst>
                                <p:childTnLst>
                                  <p:par>
                                    <p:cTn id="6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4" dur="10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5" fill="hold">
                                <p:stCondLst>
                                  <p:cond delay="2450"/>
                                </p:stCondLst>
                                <p:childTnLst>
                                  <p:par>
                                    <p:cTn id="66" presetID="2" presetClass="entr" presetSubtype="4" fill="hold" nodeType="afterEffect" p14:presetBounceEnd="4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3000">
                                          <p:cBhvr additive="base">
                                            <p:cTn id="68" dur="1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3000">
                                          <p:cBhvr additive="base">
                                            <p:cTn id="69" dur="1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" presetID="2" presetClass="entr" presetSubtype="4" fill="hold" nodeType="withEffect" p14:presetBounceEnd="43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3000">
                                          <p:cBhvr additive="base">
                                            <p:cTn id="72" dur="10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3000">
                                          <p:cBhvr additive="base">
                                            <p:cTn id="73" dur="10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4" presetID="2" presetClass="entr" presetSubtype="4" fill="hold" nodeType="withEffect" p14:presetBounceEnd="43000">
                                      <p:stCondLst>
                                        <p:cond delay="45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3000">
                                          <p:cBhvr additive="base">
                                            <p:cTn id="76" dur="10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3000">
                                          <p:cBhvr additive="base">
                                            <p:cTn id="77" dur="10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8" presetID="2" presetClass="entr" presetSubtype="4" fill="hold" nodeType="withEffect" p14:presetBounceEnd="43000">
                                      <p:stCondLst>
                                        <p:cond delay="65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3000">
                                          <p:cBhvr additive="base">
                                            <p:cTn id="80" dur="10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3000">
                                          <p:cBhvr additive="base">
                                            <p:cTn id="81" dur="10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2" presetID="2" presetClass="entr" presetSubtype="4" fill="hold" nodeType="withEffect" p14:presetBounceEnd="43000">
                                      <p:stCondLst>
                                        <p:cond delay="85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3000">
                                          <p:cBhvr additive="base">
                                            <p:cTn id="84" dur="10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3000">
                                          <p:cBhvr additive="base">
                                            <p:cTn id="85" dur="10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3" grpId="0" animBg="1"/>
          <p:bldP spid="44" grpId="0" animBg="1"/>
          <p:bldP spid="46" grpId="0" animBg="1"/>
          <p:bldP spid="47" grpId="0" animBg="1"/>
          <p:bldP spid="34" grpId="0" animBg="1"/>
          <p:bldP spid="35" grpId="0" animBg="1"/>
          <p:bldP spid="36" grpId="0" animBg="1"/>
          <p:bldP spid="38" grpId="0"/>
          <p:bldP spid="39" grpId="0"/>
          <p:bldP spid="7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8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649"/>
                                </p:stCondLst>
                                <p:childTnLst>
                                  <p:par>
                                    <p:cTn id="54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0" dur="500" tmFilter="0,0; .5, 1; 1, 1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1450"/>
                                </p:stCondLst>
                                <p:childTnLst>
                                  <p:par>
                                    <p:cTn id="6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4" dur="10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5" fill="hold">
                                <p:stCondLst>
                                  <p:cond delay="2450"/>
                                </p:stCondLst>
                                <p:childTnLst>
                                  <p:par>
                                    <p:cTn id="66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8" dur="1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" dur="1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" presetID="2" presetClass="entr" presetSubtype="4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2" dur="10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10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4" presetID="2" presetClass="entr" presetSubtype="4" fill="hold" nodeType="withEffect">
                                      <p:stCondLst>
                                        <p:cond delay="45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6" dur="10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7" dur="10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8" presetID="2" presetClass="entr" presetSubtype="4" fill="hold" nodeType="withEffect">
                                      <p:stCondLst>
                                        <p:cond delay="65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0" dur="10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1" dur="10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2" presetID="2" presetClass="entr" presetSubtype="4" fill="hold" nodeType="withEffect">
                                      <p:stCondLst>
                                        <p:cond delay="85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4" dur="10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" dur="10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3" grpId="0" animBg="1"/>
          <p:bldP spid="44" grpId="0" animBg="1"/>
          <p:bldP spid="46" grpId="0" animBg="1"/>
          <p:bldP spid="47" grpId="0" animBg="1"/>
          <p:bldP spid="34" grpId="0" animBg="1"/>
          <p:bldP spid="35" grpId="0" animBg="1"/>
          <p:bldP spid="36" grpId="0" animBg="1"/>
          <p:bldP spid="38" grpId="0"/>
          <p:bldP spid="39" grpId="0"/>
          <p:bldP spid="72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 8"/>
          <p:cNvSpPr/>
          <p:nvPr/>
        </p:nvSpPr>
        <p:spPr bwMode="auto">
          <a:xfrm>
            <a:off x="-1" y="-3175"/>
            <a:ext cx="4001497" cy="3999116"/>
          </a:xfrm>
          <a:custGeom>
            <a:avLst/>
            <a:gdLst>
              <a:gd name="T0" fmla="*/ 0 w 1681"/>
              <a:gd name="T1" fmla="*/ 1680 h 1680"/>
              <a:gd name="T2" fmla="*/ 1681 w 1681"/>
              <a:gd name="T3" fmla="*/ 0 h 1680"/>
              <a:gd name="T4" fmla="*/ 0 w 1681"/>
              <a:gd name="T5" fmla="*/ 0 h 1680"/>
              <a:gd name="T6" fmla="*/ 0 w 1681"/>
              <a:gd name="T7" fmla="*/ 1680 h 1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81" h="1680">
                <a:moveTo>
                  <a:pt x="0" y="1680"/>
                </a:moveTo>
                <a:lnTo>
                  <a:pt x="1681" y="0"/>
                </a:lnTo>
                <a:lnTo>
                  <a:pt x="0" y="0"/>
                </a:lnTo>
                <a:lnTo>
                  <a:pt x="0" y="1680"/>
                </a:lnTo>
                <a:close/>
              </a:path>
            </a:pathLst>
          </a:cu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Arial" panose="020B0604020202020204"/>
              <a:ea typeface="思源黑体 CN Regular"/>
              <a:cs typeface="+mn-ea"/>
            </a:endParaRPr>
          </a:p>
        </p:txBody>
      </p:sp>
      <p:sp>
        <p:nvSpPr>
          <p:cNvPr id="44" name="Freeform 9"/>
          <p:cNvSpPr/>
          <p:nvPr/>
        </p:nvSpPr>
        <p:spPr bwMode="auto">
          <a:xfrm>
            <a:off x="427052" y="1839666"/>
            <a:ext cx="4591843" cy="2297112"/>
          </a:xfrm>
          <a:custGeom>
            <a:avLst/>
            <a:gdLst>
              <a:gd name="T0" fmla="*/ 0 w 1929"/>
              <a:gd name="T1" fmla="*/ 965 h 965"/>
              <a:gd name="T2" fmla="*/ 1929 w 1929"/>
              <a:gd name="T3" fmla="*/ 965 h 965"/>
              <a:gd name="T4" fmla="*/ 965 w 1929"/>
              <a:gd name="T5" fmla="*/ 0 h 965"/>
              <a:gd name="T6" fmla="*/ 0 w 1929"/>
              <a:gd name="T7" fmla="*/ 965 h 9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29" h="965">
                <a:moveTo>
                  <a:pt x="0" y="965"/>
                </a:moveTo>
                <a:lnTo>
                  <a:pt x="1929" y="965"/>
                </a:lnTo>
                <a:lnTo>
                  <a:pt x="965" y="0"/>
                </a:lnTo>
                <a:lnTo>
                  <a:pt x="0" y="965"/>
                </a:lnTo>
                <a:close/>
              </a:path>
            </a:pathLst>
          </a:custGeom>
          <a:solidFill>
            <a:srgbClr val="1C8CA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Regular"/>
              <a:ea typeface="思源黑体 CN Regular"/>
              <a:cs typeface="+mn-ea"/>
            </a:endParaRPr>
          </a:p>
        </p:txBody>
      </p:sp>
      <p:sp>
        <p:nvSpPr>
          <p:cNvPr id="46" name="Freeform 11"/>
          <p:cNvSpPr/>
          <p:nvPr/>
        </p:nvSpPr>
        <p:spPr bwMode="auto">
          <a:xfrm>
            <a:off x="3333348" y="573088"/>
            <a:ext cx="849813" cy="1711527"/>
          </a:xfrm>
          <a:custGeom>
            <a:avLst/>
            <a:gdLst>
              <a:gd name="T0" fmla="*/ 357 w 357"/>
              <a:gd name="T1" fmla="*/ 719 h 719"/>
              <a:gd name="T2" fmla="*/ 357 w 357"/>
              <a:gd name="T3" fmla="*/ 0 h 719"/>
              <a:gd name="T4" fmla="*/ 0 w 357"/>
              <a:gd name="T5" fmla="*/ 359 h 719"/>
              <a:gd name="T6" fmla="*/ 357 w 357"/>
              <a:gd name="T7" fmla="*/ 719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57" h="719">
                <a:moveTo>
                  <a:pt x="357" y="719"/>
                </a:moveTo>
                <a:lnTo>
                  <a:pt x="357" y="0"/>
                </a:lnTo>
                <a:lnTo>
                  <a:pt x="0" y="359"/>
                </a:lnTo>
                <a:lnTo>
                  <a:pt x="357" y="719"/>
                </a:lnTo>
                <a:close/>
              </a:path>
            </a:pathLst>
          </a:custGeom>
          <a:solidFill>
            <a:srgbClr val="1C8CA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思源黑体 CN Regular"/>
              <a:cs typeface="+mn-ea"/>
            </a:endParaRPr>
          </a:p>
        </p:txBody>
      </p:sp>
      <p:sp>
        <p:nvSpPr>
          <p:cNvPr id="47" name="Freeform 12"/>
          <p:cNvSpPr/>
          <p:nvPr/>
        </p:nvSpPr>
        <p:spPr bwMode="auto">
          <a:xfrm>
            <a:off x="155478" y="4469836"/>
            <a:ext cx="3992820" cy="1991923"/>
          </a:xfrm>
          <a:custGeom>
            <a:avLst/>
            <a:gdLst>
              <a:gd name="T0" fmla="*/ 1335 w 1335"/>
              <a:gd name="T1" fmla="*/ 0 h 666"/>
              <a:gd name="T2" fmla="*/ 0 w 1335"/>
              <a:gd name="T3" fmla="*/ 0 h 666"/>
              <a:gd name="T4" fmla="*/ 668 w 1335"/>
              <a:gd name="T5" fmla="*/ 666 h 666"/>
              <a:gd name="T6" fmla="*/ 1335 w 1335"/>
              <a:gd name="T7" fmla="*/ 0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35" h="666">
                <a:moveTo>
                  <a:pt x="1335" y="0"/>
                </a:moveTo>
                <a:lnTo>
                  <a:pt x="0" y="0"/>
                </a:lnTo>
                <a:lnTo>
                  <a:pt x="668" y="666"/>
                </a:lnTo>
                <a:lnTo>
                  <a:pt x="1335" y="0"/>
                </a:lnTo>
                <a:close/>
              </a:path>
            </a:pathLst>
          </a:cu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思源黑体 CN Regular"/>
              <a:cs typeface="+mn-ea"/>
            </a:endParaRPr>
          </a:p>
        </p:txBody>
      </p:sp>
      <p:sp>
        <p:nvSpPr>
          <p:cNvPr id="34" name="Freeform 6"/>
          <p:cNvSpPr/>
          <p:nvPr/>
        </p:nvSpPr>
        <p:spPr bwMode="auto">
          <a:xfrm>
            <a:off x="3196633" y="5221604"/>
            <a:ext cx="804863" cy="1609725"/>
          </a:xfrm>
          <a:custGeom>
            <a:avLst/>
            <a:gdLst>
              <a:gd name="T0" fmla="*/ 507 w 507"/>
              <a:gd name="T1" fmla="*/ 1014 h 1014"/>
              <a:gd name="T2" fmla="*/ 507 w 507"/>
              <a:gd name="T3" fmla="*/ 0 h 1014"/>
              <a:gd name="T4" fmla="*/ 0 w 507"/>
              <a:gd name="T5" fmla="*/ 507 h 1014"/>
              <a:gd name="T6" fmla="*/ 507 w 507"/>
              <a:gd name="T7" fmla="*/ 1014 h 10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07" h="1014">
                <a:moveTo>
                  <a:pt x="507" y="1014"/>
                </a:moveTo>
                <a:lnTo>
                  <a:pt x="507" y="0"/>
                </a:lnTo>
                <a:lnTo>
                  <a:pt x="0" y="507"/>
                </a:lnTo>
                <a:lnTo>
                  <a:pt x="507" y="1014"/>
                </a:lnTo>
                <a:close/>
              </a:path>
            </a:pathLst>
          </a:custGeom>
          <a:solidFill>
            <a:srgbClr val="1C8CA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3600">
              <a:solidFill>
                <a:prstClr val="white"/>
              </a:solidFill>
              <a:latin typeface="思源黑体 CN Regular"/>
              <a:ea typeface="思源黑体 CN Regular"/>
              <a:cs typeface="+mn-ea"/>
            </a:endParaRPr>
          </a:p>
        </p:txBody>
      </p:sp>
      <p:sp>
        <p:nvSpPr>
          <p:cNvPr id="35" name="Freeform 7"/>
          <p:cNvSpPr/>
          <p:nvPr/>
        </p:nvSpPr>
        <p:spPr bwMode="auto">
          <a:xfrm>
            <a:off x="4590110" y="4278415"/>
            <a:ext cx="1262049" cy="2513262"/>
          </a:xfrm>
          <a:custGeom>
            <a:avLst/>
            <a:gdLst>
              <a:gd name="T0" fmla="*/ 0 w 233"/>
              <a:gd name="T1" fmla="*/ 0 h 464"/>
              <a:gd name="T2" fmla="*/ 0 w 233"/>
              <a:gd name="T3" fmla="*/ 464 h 464"/>
              <a:gd name="T4" fmla="*/ 233 w 233"/>
              <a:gd name="T5" fmla="*/ 231 h 464"/>
              <a:gd name="T6" fmla="*/ 0 w 233"/>
              <a:gd name="T7" fmla="*/ 0 h 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" h="464">
                <a:moveTo>
                  <a:pt x="0" y="0"/>
                </a:moveTo>
                <a:lnTo>
                  <a:pt x="0" y="464"/>
                </a:lnTo>
                <a:lnTo>
                  <a:pt x="233" y="231"/>
                </a:lnTo>
                <a:lnTo>
                  <a:pt x="0" y="0"/>
                </a:lnTo>
                <a:close/>
              </a:path>
            </a:pathLst>
          </a:cu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Arial" panose="020B0604020202020204"/>
              <a:ea typeface="思源黑体 CN Regular"/>
              <a:cs typeface="+mn-ea"/>
            </a:endParaRPr>
          </a:p>
        </p:txBody>
      </p:sp>
      <p:sp>
        <p:nvSpPr>
          <p:cNvPr id="27" name="TextBox 54"/>
          <p:cNvSpPr txBox="1"/>
          <p:nvPr/>
        </p:nvSpPr>
        <p:spPr>
          <a:xfrm>
            <a:off x="9770569" y="17349"/>
            <a:ext cx="2169760" cy="1231074"/>
          </a:xfrm>
          <a:prstGeom prst="rect">
            <a:avLst/>
          </a:prstGeom>
          <a:noFill/>
        </p:spPr>
        <p:txBody>
          <a:bodyPr wrap="none" lIns="121888" tIns="60944" rIns="121888" bIns="60944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7200" b="0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Regular"/>
                <a:ea typeface="思源黑体 CN Regular"/>
                <a:cs typeface="+mn-ea"/>
              </a:rPr>
              <a:t>目录</a:t>
            </a:r>
          </a:p>
        </p:txBody>
      </p:sp>
      <p:sp>
        <p:nvSpPr>
          <p:cNvPr id="28" name="TextBox 55"/>
          <p:cNvSpPr txBox="1"/>
          <p:nvPr/>
        </p:nvSpPr>
        <p:spPr>
          <a:xfrm>
            <a:off x="9518897" y="1039479"/>
            <a:ext cx="2673103" cy="800187"/>
          </a:xfrm>
          <a:prstGeom prst="rect">
            <a:avLst/>
          </a:prstGeom>
          <a:noFill/>
        </p:spPr>
        <p:txBody>
          <a:bodyPr wrap="none" lIns="121888" tIns="60944" rIns="121888" bIns="60944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0" i="0" u="none" strike="noStrike" kern="1200" cap="none" spc="600" normalizeH="0" baseline="0" noProof="0" dirty="0">
                <a:ln>
                  <a:noFill/>
                </a:ln>
                <a:solidFill>
                  <a:srgbClr val="1D3259"/>
                </a:solidFill>
                <a:effectLst/>
                <a:uLnTx/>
                <a:uFillTx/>
                <a:latin typeface="Agency FB" panose="020B0503020202020204" pitchFamily="34" charset="0"/>
                <a:ea typeface="思源黑体 CN Regular"/>
                <a:cs typeface="+mn-ea"/>
              </a:rPr>
              <a:t>CONTENTS</a:t>
            </a:r>
            <a:endParaRPr kumimoji="0" lang="zh-CN" altLang="en-US" sz="4400" b="0" i="0" u="none" strike="noStrike" kern="1200" cap="none" spc="600" normalizeH="0" baseline="0" noProof="0" dirty="0">
              <a:ln>
                <a:noFill/>
              </a:ln>
              <a:solidFill>
                <a:srgbClr val="1D3259"/>
              </a:solidFill>
              <a:effectLst/>
              <a:uLnTx/>
              <a:uFillTx/>
              <a:latin typeface="Agency FB" panose="020B0503020202020204" pitchFamily="34" charset="0"/>
              <a:ea typeface="思源黑体 CN Regular"/>
              <a:cs typeface="+mn-ea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6907792" y="2190454"/>
            <a:ext cx="3978632" cy="643840"/>
            <a:chOff x="1520468" y="3717644"/>
            <a:chExt cx="3978632" cy="643840"/>
          </a:xfrm>
        </p:grpSpPr>
        <p:sp>
          <p:nvSpPr>
            <p:cNvPr id="30" name="文本框 29"/>
            <p:cNvSpPr txBox="1"/>
            <p:nvPr/>
          </p:nvSpPr>
          <p:spPr>
            <a:xfrm>
              <a:off x="1520469" y="3717644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400" dirty="0">
                  <a:solidFill>
                    <a:prstClr val="black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ea"/>
                </a:rPr>
                <a:t>项目需求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520468" y="4115263"/>
              <a:ext cx="39786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>
                <a:defRPr/>
              </a:pPr>
              <a:r>
                <a:rPr lang="en-US" altLang="zh-CN" sz="1000" dirty="0">
                  <a:solidFill>
                    <a:prstClr val="black"/>
                  </a:solidFill>
                  <a:latin typeface="Century Gothic" panose="020B0502020202020204" pitchFamily="34" charset="0"/>
                  <a:cs typeface="+mn-ea"/>
                </a:rPr>
                <a:t>T</a:t>
              </a:r>
              <a:r>
                <a:rPr lang="en-US" altLang="zh-CN" sz="1000" dirty="0"/>
                <a:t>arget</a:t>
              </a: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思源黑体 CN Regular"/>
                  <a:cs typeface="+mn-ea"/>
                </a:rPr>
                <a:t>	</a:t>
              </a: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6918851" y="3956495"/>
            <a:ext cx="3978632" cy="643840"/>
            <a:chOff x="1520468" y="3717644"/>
            <a:chExt cx="3978632" cy="643840"/>
          </a:xfrm>
        </p:grpSpPr>
        <p:sp>
          <p:nvSpPr>
            <p:cNvPr id="41" name="文本框 40"/>
            <p:cNvSpPr txBox="1"/>
            <p:nvPr/>
          </p:nvSpPr>
          <p:spPr>
            <a:xfrm>
              <a:off x="1520469" y="3717644"/>
              <a:ext cx="20313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>
                <a:defRPr/>
              </a:pPr>
              <a:r>
                <a:rPr lang="zh-CN" altLang="en-US" sz="2400" dirty="0">
                  <a:solidFill>
                    <a:prstClr val="black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ea"/>
                </a:rPr>
                <a:t>项目完成情况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1520468" y="4115263"/>
              <a:ext cx="39786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思源黑体 CN Regular"/>
                  <a:cs typeface="+mn-ea"/>
                </a:rPr>
                <a:t>All </a:t>
              </a: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6960861" y="5535046"/>
            <a:ext cx="3978632" cy="643840"/>
            <a:chOff x="1520468" y="3717644"/>
            <a:chExt cx="3978632" cy="643840"/>
          </a:xfrm>
        </p:grpSpPr>
        <p:sp>
          <p:nvSpPr>
            <p:cNvPr id="48" name="文本框 47"/>
            <p:cNvSpPr txBox="1"/>
            <p:nvPr/>
          </p:nvSpPr>
          <p:spPr>
            <a:xfrm>
              <a:off x="1520469" y="3717644"/>
              <a:ext cx="20313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ea"/>
                </a:rPr>
                <a:t>后续需求规划</a:t>
              </a: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1520468" y="4115263"/>
              <a:ext cx="39786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思源黑体 CN Regular"/>
                  <a:cs typeface="+mn-ea"/>
                </a:rPr>
                <a:t>Else	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8000">
        <p:random/>
      </p:transition>
    </mc:Choice>
    <mc:Fallback xmlns="">
      <p:transition spd="slow" advClick="0" advTm="8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6" grpId="0" animBg="1"/>
      <p:bldP spid="47" grpId="0" animBg="1"/>
      <p:bldP spid="34" grpId="0" animBg="1"/>
      <p:bldP spid="35" grpId="0" animBg="1"/>
      <p:bldP spid="27" grpId="0"/>
      <p:bldP spid="2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5"/>
          <p:cNvSpPr/>
          <p:nvPr/>
        </p:nvSpPr>
        <p:spPr bwMode="auto">
          <a:xfrm>
            <a:off x="7881981" y="1013526"/>
            <a:ext cx="1684594" cy="1690188"/>
          </a:xfrm>
          <a:custGeom>
            <a:avLst/>
            <a:gdLst>
              <a:gd name="T0" fmla="*/ 301 w 301"/>
              <a:gd name="T1" fmla="*/ 302 h 302"/>
              <a:gd name="T2" fmla="*/ 0 w 301"/>
              <a:gd name="T3" fmla="*/ 0 h 302"/>
              <a:gd name="T4" fmla="*/ 0 w 301"/>
              <a:gd name="T5" fmla="*/ 302 h 302"/>
              <a:gd name="T6" fmla="*/ 301 w 301"/>
              <a:gd name="T7" fmla="*/ 302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1" h="302">
                <a:moveTo>
                  <a:pt x="301" y="302"/>
                </a:moveTo>
                <a:lnTo>
                  <a:pt x="0" y="0"/>
                </a:lnTo>
                <a:lnTo>
                  <a:pt x="0" y="302"/>
                </a:lnTo>
                <a:lnTo>
                  <a:pt x="301" y="302"/>
                </a:lnTo>
                <a:close/>
              </a:path>
            </a:pathLst>
          </a:cu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思源黑体 CN Regular"/>
              <a:cs typeface="+mn-ea"/>
            </a:endParaRPr>
          </a:p>
        </p:txBody>
      </p:sp>
      <p:sp>
        <p:nvSpPr>
          <p:cNvPr id="3" name="Freeform 6"/>
          <p:cNvSpPr/>
          <p:nvPr/>
        </p:nvSpPr>
        <p:spPr bwMode="auto">
          <a:xfrm>
            <a:off x="11125162" y="5400136"/>
            <a:ext cx="681916" cy="1357975"/>
          </a:xfrm>
          <a:custGeom>
            <a:avLst/>
            <a:gdLst>
              <a:gd name="T0" fmla="*/ 0 w 233"/>
              <a:gd name="T1" fmla="*/ 0 h 464"/>
              <a:gd name="T2" fmla="*/ 0 w 233"/>
              <a:gd name="T3" fmla="*/ 464 h 464"/>
              <a:gd name="T4" fmla="*/ 233 w 233"/>
              <a:gd name="T5" fmla="*/ 231 h 464"/>
              <a:gd name="T6" fmla="*/ 0 w 233"/>
              <a:gd name="T7" fmla="*/ 0 h 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" h="464">
                <a:moveTo>
                  <a:pt x="0" y="0"/>
                </a:moveTo>
                <a:lnTo>
                  <a:pt x="0" y="464"/>
                </a:lnTo>
                <a:lnTo>
                  <a:pt x="233" y="231"/>
                </a:lnTo>
                <a:lnTo>
                  <a:pt x="0" y="0"/>
                </a:lnTo>
                <a:close/>
              </a:path>
            </a:pathLst>
          </a:cu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思源黑体 CN Regular"/>
              <a:cs typeface="+mn-ea"/>
            </a:endParaRPr>
          </a:p>
        </p:txBody>
      </p:sp>
      <p:sp>
        <p:nvSpPr>
          <p:cNvPr id="4" name="Freeform 10"/>
          <p:cNvSpPr/>
          <p:nvPr/>
        </p:nvSpPr>
        <p:spPr bwMode="auto">
          <a:xfrm>
            <a:off x="7674015" y="0"/>
            <a:ext cx="4517985" cy="2259985"/>
          </a:xfrm>
          <a:custGeom>
            <a:avLst/>
            <a:gdLst>
              <a:gd name="T0" fmla="*/ 0 w 2275"/>
              <a:gd name="T1" fmla="*/ 0 h 1138"/>
              <a:gd name="T2" fmla="*/ 2275 w 2275"/>
              <a:gd name="T3" fmla="*/ 0 h 1138"/>
              <a:gd name="T4" fmla="*/ 1137 w 2275"/>
              <a:gd name="T5" fmla="*/ 1138 h 1138"/>
              <a:gd name="T6" fmla="*/ 0 w 2275"/>
              <a:gd name="T7" fmla="*/ 0 h 1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75" h="1138">
                <a:moveTo>
                  <a:pt x="0" y="0"/>
                </a:moveTo>
                <a:lnTo>
                  <a:pt x="2275" y="0"/>
                </a:lnTo>
                <a:lnTo>
                  <a:pt x="1137" y="1138"/>
                </a:lnTo>
                <a:lnTo>
                  <a:pt x="0" y="0"/>
                </a:lnTo>
                <a:close/>
              </a:path>
            </a:pathLst>
          </a:cu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思源黑体 CN Regular"/>
              <a:cs typeface="+mn-ea"/>
            </a:endParaRPr>
          </a:p>
        </p:txBody>
      </p:sp>
      <p:sp>
        <p:nvSpPr>
          <p:cNvPr id="5" name="Freeform 11"/>
          <p:cNvSpPr/>
          <p:nvPr/>
        </p:nvSpPr>
        <p:spPr bwMode="auto">
          <a:xfrm>
            <a:off x="9308432" y="335622"/>
            <a:ext cx="2883566" cy="5771105"/>
          </a:xfrm>
          <a:custGeom>
            <a:avLst/>
            <a:gdLst>
              <a:gd name="T0" fmla="*/ 1452 w 1452"/>
              <a:gd name="T1" fmla="*/ 0 h 2906"/>
              <a:gd name="T2" fmla="*/ 1452 w 1452"/>
              <a:gd name="T3" fmla="*/ 2906 h 2906"/>
              <a:gd name="T4" fmla="*/ 0 w 1452"/>
              <a:gd name="T5" fmla="*/ 1453 h 2906"/>
              <a:gd name="T6" fmla="*/ 1452 w 1452"/>
              <a:gd name="T7" fmla="*/ 0 h 29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52" h="2906">
                <a:moveTo>
                  <a:pt x="1452" y="0"/>
                </a:moveTo>
                <a:lnTo>
                  <a:pt x="1452" y="2906"/>
                </a:lnTo>
                <a:lnTo>
                  <a:pt x="0" y="1453"/>
                </a:lnTo>
                <a:lnTo>
                  <a:pt x="1452" y="0"/>
                </a:lnTo>
                <a:close/>
              </a:path>
            </a:pathLst>
          </a:custGeom>
          <a:solidFill>
            <a:srgbClr val="1C8CA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Regular"/>
              <a:ea typeface="思源黑体 CN Regular"/>
              <a:cs typeface="+mn-ea"/>
            </a:endParaRPr>
          </a:p>
        </p:txBody>
      </p:sp>
      <p:sp>
        <p:nvSpPr>
          <p:cNvPr id="16" name="Freeform 6"/>
          <p:cNvSpPr/>
          <p:nvPr/>
        </p:nvSpPr>
        <p:spPr bwMode="auto">
          <a:xfrm>
            <a:off x="6340314" y="105518"/>
            <a:ext cx="1238817" cy="2477632"/>
          </a:xfrm>
          <a:custGeom>
            <a:avLst/>
            <a:gdLst>
              <a:gd name="T0" fmla="*/ 507 w 507"/>
              <a:gd name="T1" fmla="*/ 1014 h 1014"/>
              <a:gd name="T2" fmla="*/ 507 w 507"/>
              <a:gd name="T3" fmla="*/ 0 h 1014"/>
              <a:gd name="T4" fmla="*/ 0 w 507"/>
              <a:gd name="T5" fmla="*/ 507 h 1014"/>
              <a:gd name="T6" fmla="*/ 507 w 507"/>
              <a:gd name="T7" fmla="*/ 1014 h 10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07" h="1014">
                <a:moveTo>
                  <a:pt x="507" y="1014"/>
                </a:moveTo>
                <a:lnTo>
                  <a:pt x="507" y="0"/>
                </a:lnTo>
                <a:lnTo>
                  <a:pt x="0" y="507"/>
                </a:lnTo>
                <a:lnTo>
                  <a:pt x="507" y="1014"/>
                </a:lnTo>
                <a:close/>
              </a:path>
            </a:pathLst>
          </a:custGeom>
          <a:solidFill>
            <a:srgbClr val="1C8CA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3600">
              <a:solidFill>
                <a:prstClr val="white"/>
              </a:solidFill>
              <a:latin typeface="思源黑体 CN Regular"/>
              <a:ea typeface="思源黑体 CN Regular"/>
              <a:cs typeface="+mn-ea"/>
            </a:endParaRPr>
          </a:p>
        </p:txBody>
      </p:sp>
      <p:sp>
        <p:nvSpPr>
          <p:cNvPr id="17" name="Freeform 7"/>
          <p:cNvSpPr/>
          <p:nvPr/>
        </p:nvSpPr>
        <p:spPr bwMode="auto">
          <a:xfrm>
            <a:off x="9974932" y="4567358"/>
            <a:ext cx="681916" cy="1357977"/>
          </a:xfrm>
          <a:custGeom>
            <a:avLst/>
            <a:gdLst>
              <a:gd name="T0" fmla="*/ 0 w 233"/>
              <a:gd name="T1" fmla="*/ 0 h 464"/>
              <a:gd name="T2" fmla="*/ 0 w 233"/>
              <a:gd name="T3" fmla="*/ 464 h 464"/>
              <a:gd name="T4" fmla="*/ 233 w 233"/>
              <a:gd name="T5" fmla="*/ 231 h 464"/>
              <a:gd name="T6" fmla="*/ 0 w 233"/>
              <a:gd name="T7" fmla="*/ 0 h 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" h="464">
                <a:moveTo>
                  <a:pt x="0" y="0"/>
                </a:moveTo>
                <a:lnTo>
                  <a:pt x="0" y="464"/>
                </a:lnTo>
                <a:lnTo>
                  <a:pt x="233" y="231"/>
                </a:lnTo>
                <a:lnTo>
                  <a:pt x="0" y="0"/>
                </a:lnTo>
                <a:close/>
              </a:path>
            </a:pathLst>
          </a:custGeom>
          <a:solidFill>
            <a:srgbClr val="1C8CA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Regular"/>
              <a:ea typeface="思源黑体 CN Regular"/>
              <a:cs typeface="+mn-ea"/>
            </a:endParaRPr>
          </a:p>
        </p:txBody>
      </p:sp>
      <p:sp>
        <p:nvSpPr>
          <p:cNvPr id="18" name="Freeform 18"/>
          <p:cNvSpPr/>
          <p:nvPr/>
        </p:nvSpPr>
        <p:spPr bwMode="auto">
          <a:xfrm>
            <a:off x="7162800" y="5011087"/>
            <a:ext cx="3494048" cy="1747024"/>
          </a:xfrm>
          <a:custGeom>
            <a:avLst/>
            <a:gdLst>
              <a:gd name="T0" fmla="*/ 1784 w 1784"/>
              <a:gd name="T1" fmla="*/ 892 h 892"/>
              <a:gd name="T2" fmla="*/ 0 w 1784"/>
              <a:gd name="T3" fmla="*/ 892 h 892"/>
              <a:gd name="T4" fmla="*/ 892 w 1784"/>
              <a:gd name="T5" fmla="*/ 0 h 892"/>
              <a:gd name="T6" fmla="*/ 1784 w 1784"/>
              <a:gd name="T7" fmla="*/ 892 h 8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84" h="892">
                <a:moveTo>
                  <a:pt x="1784" y="892"/>
                </a:moveTo>
                <a:lnTo>
                  <a:pt x="0" y="892"/>
                </a:lnTo>
                <a:lnTo>
                  <a:pt x="892" y="0"/>
                </a:lnTo>
                <a:lnTo>
                  <a:pt x="1784" y="892"/>
                </a:lnTo>
                <a:close/>
              </a:path>
            </a:pathLst>
          </a:custGeom>
          <a:solidFill>
            <a:srgbClr val="1C8CA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Regular"/>
              <a:ea typeface="思源黑体 CN Regular"/>
              <a:cs typeface="+mn-ea"/>
            </a:endParaRPr>
          </a:p>
        </p:txBody>
      </p:sp>
      <p:sp>
        <p:nvSpPr>
          <p:cNvPr id="19" name="等腰三角形 18"/>
          <p:cNvSpPr/>
          <p:nvPr/>
        </p:nvSpPr>
        <p:spPr>
          <a:xfrm rot="16200000" flipV="1">
            <a:off x="583604" y="2694843"/>
            <a:ext cx="1015660" cy="653564"/>
          </a:xfrm>
          <a:prstGeom prst="triangle">
            <a:avLst/>
          </a:pr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E2BA26"/>
              </a:solidFill>
              <a:effectLst/>
              <a:uLnTx/>
              <a:uFillTx/>
              <a:latin typeface="Agency FB" panose="020B0503020202020204" pitchFamily="34" charset="0"/>
              <a:ea typeface="思源黑体 CN Regular"/>
              <a:cs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524743" y="2513792"/>
            <a:ext cx="2042547" cy="101566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000" b="0" i="0" u="none" strike="noStrike" kern="1200" cap="none" spc="0" normalizeH="0" baseline="0" noProof="0" dirty="0">
                <a:ln>
                  <a:noFill/>
                </a:ln>
                <a:solidFill>
                  <a:srgbClr val="FFAB3F"/>
                </a:solidFill>
                <a:effectLst/>
                <a:uLnTx/>
                <a:uFillTx/>
                <a:latin typeface="Agency FB" panose="020B0503020202020204" pitchFamily="34" charset="0"/>
                <a:ea typeface="思源黑体 CN Regular"/>
                <a:cs typeface="+mn-ea"/>
              </a:rPr>
              <a:t>PART 01</a:t>
            </a:r>
            <a:endParaRPr kumimoji="0" lang="zh-CN" altLang="en-US" sz="6000" b="0" i="0" u="none" strike="noStrike" kern="1200" cap="none" spc="0" normalizeH="0" baseline="0" noProof="0" dirty="0">
              <a:ln>
                <a:noFill/>
              </a:ln>
              <a:solidFill>
                <a:srgbClr val="FFAB3F"/>
              </a:solidFill>
              <a:effectLst/>
              <a:uLnTx/>
              <a:uFillTx/>
              <a:latin typeface="Agency FB" panose="020B0503020202020204" pitchFamily="34" charset="0"/>
              <a:ea typeface="思源黑体 CN Regular"/>
              <a:cs typeface="+mn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524743" y="3529455"/>
            <a:ext cx="2299027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>
              <a:defRPr/>
            </a:pPr>
            <a:r>
              <a:rPr lang="zh-CN" altLang="en-US" sz="4000" dirty="0">
                <a:solidFill>
                  <a:srgbClr val="1C8CA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</a:rPr>
              <a:t>项目需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1C8CA1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</a:rPr>
              <a:t>求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1543793" y="4274850"/>
            <a:ext cx="6258034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dirty="0"/>
              <a:t>Realize online shopping and provide convenient services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8000">
        <p:random/>
      </p:transition>
    </mc:Choice>
    <mc:Fallback xmlns="">
      <p:transition spd="slow" advClick="0" advTm="8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16" grpId="0" animBg="1"/>
      <p:bldP spid="17" grpId="0" animBg="1"/>
      <p:bldP spid="18" grpId="0" animBg="1"/>
      <p:bldP spid="19" grpId="0" animBg="1"/>
      <p:bldP spid="20" grpId="0"/>
      <p:bldP spid="21" grpId="0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箭头: V 形 151"/>
          <p:cNvSpPr/>
          <p:nvPr/>
        </p:nvSpPr>
        <p:spPr>
          <a:xfrm>
            <a:off x="464457" y="362856"/>
            <a:ext cx="361606" cy="377372"/>
          </a:xfrm>
          <a:prstGeom prst="chevron">
            <a:avLst/>
          </a:pr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spcFirstLastPara="0" vert="horz" wrap="square" lIns="176958" tIns="106473" rIns="176958" bIns="106473" numCol="1" spcCol="1270" anchor="ctr" anchorCtr="0">
            <a:noAutofit/>
          </a:bodyPr>
          <a:lstStyle/>
          <a:p>
            <a:pPr marL="0" marR="0" lvl="0" indent="0" algn="ctr" defTabSz="16446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defRPr/>
            </a:pP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gency FB" panose="020B0503020202020204" pitchFamily="34" charset="0"/>
              <a:ea typeface="思源黑体 CN Regular"/>
              <a:cs typeface="+mn-ea"/>
            </a:endParaRPr>
          </a:p>
        </p:txBody>
      </p:sp>
      <p:sp>
        <p:nvSpPr>
          <p:cNvPr id="3" name="箭头: V 形 152"/>
          <p:cNvSpPr/>
          <p:nvPr/>
        </p:nvSpPr>
        <p:spPr>
          <a:xfrm>
            <a:off x="745335" y="362856"/>
            <a:ext cx="361606" cy="377372"/>
          </a:xfrm>
          <a:prstGeom prst="chevron">
            <a:avLst/>
          </a:pr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spcFirstLastPara="0" vert="horz" wrap="square" lIns="176958" tIns="106473" rIns="176958" bIns="106473" numCol="1" spcCol="1270" anchor="ctr" anchorCtr="0">
            <a:noAutofit/>
          </a:bodyPr>
          <a:lstStyle/>
          <a:p>
            <a:pPr marL="0" marR="0" lvl="0" indent="0" algn="ctr" defTabSz="16446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defRPr/>
            </a:pP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gency FB" panose="020B0503020202020204" pitchFamily="34" charset="0"/>
              <a:ea typeface="思源黑体 CN Regular"/>
              <a:cs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89717" y="300521"/>
            <a:ext cx="2569934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Regular"/>
                <a:ea typeface="思源黑体 CN Regular"/>
                <a:cs typeface="+mn-ea"/>
              </a:rPr>
              <a:t>一、目标需求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826132" y="2059435"/>
            <a:ext cx="4162220" cy="4166542"/>
            <a:chOff x="827030" y="2100075"/>
            <a:chExt cx="4162220" cy="4166542"/>
          </a:xfrm>
        </p:grpSpPr>
        <p:sp>
          <p:nvSpPr>
            <p:cNvPr id="6" name="任意多边形 5"/>
            <p:cNvSpPr/>
            <p:nvPr/>
          </p:nvSpPr>
          <p:spPr>
            <a:xfrm>
              <a:off x="837251" y="2100075"/>
              <a:ext cx="2083271" cy="2083271"/>
            </a:xfrm>
            <a:custGeom>
              <a:avLst/>
              <a:gdLst>
                <a:gd name="connsiteX0" fmla="*/ 2083271 w 2083271"/>
                <a:gd name="connsiteY0" fmla="*/ 0 h 2083271"/>
                <a:gd name="connsiteX1" fmla="*/ 2083271 w 2083271"/>
                <a:gd name="connsiteY1" fmla="*/ 969964 h 2083271"/>
                <a:gd name="connsiteX2" fmla="*/ 2083270 w 2083271"/>
                <a:gd name="connsiteY2" fmla="*/ 969964 h 2083271"/>
                <a:gd name="connsiteX3" fmla="*/ 969964 w 2083271"/>
                <a:gd name="connsiteY3" fmla="*/ 2083270 h 2083271"/>
                <a:gd name="connsiteX4" fmla="*/ 969964 w 2083271"/>
                <a:gd name="connsiteY4" fmla="*/ 2083271 h 2083271"/>
                <a:gd name="connsiteX5" fmla="*/ 0 w 2083271"/>
                <a:gd name="connsiteY5" fmla="*/ 2083271 h 2083271"/>
                <a:gd name="connsiteX6" fmla="*/ 251440 w 2083271"/>
                <a:gd name="connsiteY6" fmla="*/ 1090260 h 2083271"/>
                <a:gd name="connsiteX7" fmla="*/ 355611 w 2083271"/>
                <a:gd name="connsiteY7" fmla="*/ 918789 h 2083271"/>
                <a:gd name="connsiteX8" fmla="*/ 355611 w 2083271"/>
                <a:gd name="connsiteY8" fmla="*/ 447241 h 2083271"/>
                <a:gd name="connsiteX9" fmla="*/ 796199 w 2083271"/>
                <a:gd name="connsiteY9" fmla="*/ 447241 h 2083271"/>
                <a:gd name="connsiteX10" fmla="*/ 918494 w 2083271"/>
                <a:gd name="connsiteY10" fmla="*/ 355790 h 2083271"/>
                <a:gd name="connsiteX11" fmla="*/ 2083271 w 2083271"/>
                <a:gd name="connsiteY11" fmla="*/ 0 h 2083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83271" h="2083271">
                  <a:moveTo>
                    <a:pt x="2083271" y="0"/>
                  </a:moveTo>
                  <a:lnTo>
                    <a:pt x="2083271" y="969964"/>
                  </a:lnTo>
                  <a:lnTo>
                    <a:pt x="2083270" y="969964"/>
                  </a:lnTo>
                  <a:cubicBezTo>
                    <a:pt x="1468408" y="969964"/>
                    <a:pt x="969964" y="1468408"/>
                    <a:pt x="969964" y="2083270"/>
                  </a:cubicBezTo>
                  <a:lnTo>
                    <a:pt x="969964" y="2083271"/>
                  </a:lnTo>
                  <a:lnTo>
                    <a:pt x="0" y="2083271"/>
                  </a:lnTo>
                  <a:cubicBezTo>
                    <a:pt x="0" y="1723721"/>
                    <a:pt x="91085" y="1385446"/>
                    <a:pt x="251440" y="1090260"/>
                  </a:cubicBezTo>
                  <a:lnTo>
                    <a:pt x="355611" y="918789"/>
                  </a:lnTo>
                  <a:lnTo>
                    <a:pt x="355611" y="447241"/>
                  </a:lnTo>
                  <a:lnTo>
                    <a:pt x="796199" y="447241"/>
                  </a:lnTo>
                  <a:lnTo>
                    <a:pt x="918494" y="355790"/>
                  </a:lnTo>
                  <a:cubicBezTo>
                    <a:pt x="1250987" y="131163"/>
                    <a:pt x="1651812" y="0"/>
                    <a:pt x="2083271" y="0"/>
                  </a:cubicBezTo>
                  <a:close/>
                </a:path>
              </a:pathLst>
            </a:custGeom>
            <a:solidFill>
              <a:srgbClr val="FFAB3F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Regular"/>
                <a:ea typeface="思源黑体 CN Regular"/>
                <a:cs typeface="+mn-ea"/>
              </a:endParaRPr>
            </a:p>
          </p:txBody>
        </p:sp>
        <p:sp>
          <p:nvSpPr>
            <p:cNvPr id="7" name="任意多边形 6"/>
            <p:cNvSpPr/>
            <p:nvPr/>
          </p:nvSpPr>
          <p:spPr>
            <a:xfrm flipH="1">
              <a:off x="2902345" y="2100075"/>
              <a:ext cx="2083271" cy="2083271"/>
            </a:xfrm>
            <a:custGeom>
              <a:avLst/>
              <a:gdLst>
                <a:gd name="connsiteX0" fmla="*/ 2083271 w 2083271"/>
                <a:gd name="connsiteY0" fmla="*/ 0 h 2083271"/>
                <a:gd name="connsiteX1" fmla="*/ 2083271 w 2083271"/>
                <a:gd name="connsiteY1" fmla="*/ 969964 h 2083271"/>
                <a:gd name="connsiteX2" fmla="*/ 2083270 w 2083271"/>
                <a:gd name="connsiteY2" fmla="*/ 969964 h 2083271"/>
                <a:gd name="connsiteX3" fmla="*/ 969964 w 2083271"/>
                <a:gd name="connsiteY3" fmla="*/ 2083270 h 2083271"/>
                <a:gd name="connsiteX4" fmla="*/ 969964 w 2083271"/>
                <a:gd name="connsiteY4" fmla="*/ 2083271 h 2083271"/>
                <a:gd name="connsiteX5" fmla="*/ 0 w 2083271"/>
                <a:gd name="connsiteY5" fmla="*/ 2083271 h 2083271"/>
                <a:gd name="connsiteX6" fmla="*/ 251440 w 2083271"/>
                <a:gd name="connsiteY6" fmla="*/ 1090260 h 2083271"/>
                <a:gd name="connsiteX7" fmla="*/ 355611 w 2083271"/>
                <a:gd name="connsiteY7" fmla="*/ 918789 h 2083271"/>
                <a:gd name="connsiteX8" fmla="*/ 355611 w 2083271"/>
                <a:gd name="connsiteY8" fmla="*/ 447241 h 2083271"/>
                <a:gd name="connsiteX9" fmla="*/ 796199 w 2083271"/>
                <a:gd name="connsiteY9" fmla="*/ 447241 h 2083271"/>
                <a:gd name="connsiteX10" fmla="*/ 918494 w 2083271"/>
                <a:gd name="connsiteY10" fmla="*/ 355790 h 2083271"/>
                <a:gd name="connsiteX11" fmla="*/ 2083271 w 2083271"/>
                <a:gd name="connsiteY11" fmla="*/ 0 h 2083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83271" h="2083271">
                  <a:moveTo>
                    <a:pt x="2083271" y="0"/>
                  </a:moveTo>
                  <a:lnTo>
                    <a:pt x="2083271" y="969964"/>
                  </a:lnTo>
                  <a:lnTo>
                    <a:pt x="2083270" y="969964"/>
                  </a:lnTo>
                  <a:cubicBezTo>
                    <a:pt x="1468408" y="969964"/>
                    <a:pt x="969964" y="1468408"/>
                    <a:pt x="969964" y="2083270"/>
                  </a:cubicBezTo>
                  <a:lnTo>
                    <a:pt x="969964" y="2083271"/>
                  </a:lnTo>
                  <a:lnTo>
                    <a:pt x="0" y="2083271"/>
                  </a:lnTo>
                  <a:cubicBezTo>
                    <a:pt x="0" y="1723721"/>
                    <a:pt x="91085" y="1385446"/>
                    <a:pt x="251440" y="1090260"/>
                  </a:cubicBezTo>
                  <a:lnTo>
                    <a:pt x="355611" y="918789"/>
                  </a:lnTo>
                  <a:lnTo>
                    <a:pt x="355611" y="447241"/>
                  </a:lnTo>
                  <a:lnTo>
                    <a:pt x="796199" y="447241"/>
                  </a:lnTo>
                  <a:lnTo>
                    <a:pt x="918494" y="355790"/>
                  </a:lnTo>
                  <a:cubicBezTo>
                    <a:pt x="1250987" y="131163"/>
                    <a:pt x="1651812" y="0"/>
                    <a:pt x="2083271" y="0"/>
                  </a:cubicBezTo>
                  <a:close/>
                </a:path>
              </a:pathLst>
            </a:custGeom>
            <a:solidFill>
              <a:srgbClr val="FFAB3F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Regular"/>
                <a:ea typeface="思源黑体 CN Regular"/>
                <a:cs typeface="+mn-ea"/>
              </a:endParaRPr>
            </a:p>
          </p:txBody>
        </p:sp>
        <p:sp>
          <p:nvSpPr>
            <p:cNvPr id="8" name="任意多边形 7"/>
            <p:cNvSpPr/>
            <p:nvPr/>
          </p:nvSpPr>
          <p:spPr>
            <a:xfrm flipV="1">
              <a:off x="827030" y="4183346"/>
              <a:ext cx="2083271" cy="2083271"/>
            </a:xfrm>
            <a:custGeom>
              <a:avLst/>
              <a:gdLst>
                <a:gd name="connsiteX0" fmla="*/ 2083271 w 2083271"/>
                <a:gd name="connsiteY0" fmla="*/ 0 h 2083271"/>
                <a:gd name="connsiteX1" fmla="*/ 2083271 w 2083271"/>
                <a:gd name="connsiteY1" fmla="*/ 969964 h 2083271"/>
                <a:gd name="connsiteX2" fmla="*/ 2083270 w 2083271"/>
                <a:gd name="connsiteY2" fmla="*/ 969964 h 2083271"/>
                <a:gd name="connsiteX3" fmla="*/ 969964 w 2083271"/>
                <a:gd name="connsiteY3" fmla="*/ 2083270 h 2083271"/>
                <a:gd name="connsiteX4" fmla="*/ 969964 w 2083271"/>
                <a:gd name="connsiteY4" fmla="*/ 2083271 h 2083271"/>
                <a:gd name="connsiteX5" fmla="*/ 0 w 2083271"/>
                <a:gd name="connsiteY5" fmla="*/ 2083271 h 2083271"/>
                <a:gd name="connsiteX6" fmla="*/ 251440 w 2083271"/>
                <a:gd name="connsiteY6" fmla="*/ 1090260 h 2083271"/>
                <a:gd name="connsiteX7" fmla="*/ 355611 w 2083271"/>
                <a:gd name="connsiteY7" fmla="*/ 918789 h 2083271"/>
                <a:gd name="connsiteX8" fmla="*/ 355611 w 2083271"/>
                <a:gd name="connsiteY8" fmla="*/ 447241 h 2083271"/>
                <a:gd name="connsiteX9" fmla="*/ 796199 w 2083271"/>
                <a:gd name="connsiteY9" fmla="*/ 447241 h 2083271"/>
                <a:gd name="connsiteX10" fmla="*/ 918494 w 2083271"/>
                <a:gd name="connsiteY10" fmla="*/ 355790 h 2083271"/>
                <a:gd name="connsiteX11" fmla="*/ 2083271 w 2083271"/>
                <a:gd name="connsiteY11" fmla="*/ 0 h 2083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83271" h="2083271">
                  <a:moveTo>
                    <a:pt x="2083271" y="0"/>
                  </a:moveTo>
                  <a:lnTo>
                    <a:pt x="2083271" y="969964"/>
                  </a:lnTo>
                  <a:lnTo>
                    <a:pt x="2083270" y="969964"/>
                  </a:lnTo>
                  <a:cubicBezTo>
                    <a:pt x="1468408" y="969964"/>
                    <a:pt x="969964" y="1468408"/>
                    <a:pt x="969964" y="2083270"/>
                  </a:cubicBezTo>
                  <a:lnTo>
                    <a:pt x="969964" y="2083271"/>
                  </a:lnTo>
                  <a:lnTo>
                    <a:pt x="0" y="2083271"/>
                  </a:lnTo>
                  <a:cubicBezTo>
                    <a:pt x="0" y="1723721"/>
                    <a:pt x="91085" y="1385446"/>
                    <a:pt x="251440" y="1090260"/>
                  </a:cubicBezTo>
                  <a:lnTo>
                    <a:pt x="355611" y="918789"/>
                  </a:lnTo>
                  <a:lnTo>
                    <a:pt x="355611" y="447241"/>
                  </a:lnTo>
                  <a:lnTo>
                    <a:pt x="796199" y="447241"/>
                  </a:lnTo>
                  <a:lnTo>
                    <a:pt x="918494" y="355790"/>
                  </a:lnTo>
                  <a:cubicBezTo>
                    <a:pt x="1250987" y="131163"/>
                    <a:pt x="1651812" y="0"/>
                    <a:pt x="2083271" y="0"/>
                  </a:cubicBezTo>
                  <a:close/>
                </a:path>
              </a:pathLst>
            </a:custGeom>
            <a:solidFill>
              <a:srgbClr val="FFAB3F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Regular"/>
                <a:ea typeface="思源黑体 CN Regular"/>
                <a:cs typeface="+mn-ea"/>
              </a:endParaRPr>
            </a:p>
          </p:txBody>
        </p:sp>
        <p:sp>
          <p:nvSpPr>
            <p:cNvPr id="9" name="任意多边形 8"/>
            <p:cNvSpPr/>
            <p:nvPr/>
          </p:nvSpPr>
          <p:spPr>
            <a:xfrm flipH="1" flipV="1">
              <a:off x="2905979" y="4183346"/>
              <a:ext cx="2083271" cy="2083271"/>
            </a:xfrm>
            <a:custGeom>
              <a:avLst/>
              <a:gdLst>
                <a:gd name="connsiteX0" fmla="*/ 2083271 w 2083271"/>
                <a:gd name="connsiteY0" fmla="*/ 0 h 2083271"/>
                <a:gd name="connsiteX1" fmla="*/ 2083271 w 2083271"/>
                <a:gd name="connsiteY1" fmla="*/ 969964 h 2083271"/>
                <a:gd name="connsiteX2" fmla="*/ 2083270 w 2083271"/>
                <a:gd name="connsiteY2" fmla="*/ 969964 h 2083271"/>
                <a:gd name="connsiteX3" fmla="*/ 969964 w 2083271"/>
                <a:gd name="connsiteY3" fmla="*/ 2083270 h 2083271"/>
                <a:gd name="connsiteX4" fmla="*/ 969964 w 2083271"/>
                <a:gd name="connsiteY4" fmla="*/ 2083271 h 2083271"/>
                <a:gd name="connsiteX5" fmla="*/ 0 w 2083271"/>
                <a:gd name="connsiteY5" fmla="*/ 2083271 h 2083271"/>
                <a:gd name="connsiteX6" fmla="*/ 251440 w 2083271"/>
                <a:gd name="connsiteY6" fmla="*/ 1090260 h 2083271"/>
                <a:gd name="connsiteX7" fmla="*/ 355611 w 2083271"/>
                <a:gd name="connsiteY7" fmla="*/ 918789 h 2083271"/>
                <a:gd name="connsiteX8" fmla="*/ 355611 w 2083271"/>
                <a:gd name="connsiteY8" fmla="*/ 447241 h 2083271"/>
                <a:gd name="connsiteX9" fmla="*/ 796199 w 2083271"/>
                <a:gd name="connsiteY9" fmla="*/ 447241 h 2083271"/>
                <a:gd name="connsiteX10" fmla="*/ 918494 w 2083271"/>
                <a:gd name="connsiteY10" fmla="*/ 355790 h 2083271"/>
                <a:gd name="connsiteX11" fmla="*/ 2083271 w 2083271"/>
                <a:gd name="connsiteY11" fmla="*/ 0 h 2083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83271" h="2083271">
                  <a:moveTo>
                    <a:pt x="2083271" y="0"/>
                  </a:moveTo>
                  <a:lnTo>
                    <a:pt x="2083271" y="969964"/>
                  </a:lnTo>
                  <a:lnTo>
                    <a:pt x="2083270" y="969964"/>
                  </a:lnTo>
                  <a:cubicBezTo>
                    <a:pt x="1468408" y="969964"/>
                    <a:pt x="969964" y="1468408"/>
                    <a:pt x="969964" y="2083270"/>
                  </a:cubicBezTo>
                  <a:lnTo>
                    <a:pt x="969964" y="2083271"/>
                  </a:lnTo>
                  <a:lnTo>
                    <a:pt x="0" y="2083271"/>
                  </a:lnTo>
                  <a:cubicBezTo>
                    <a:pt x="0" y="1723721"/>
                    <a:pt x="91085" y="1385446"/>
                    <a:pt x="251440" y="1090260"/>
                  </a:cubicBezTo>
                  <a:lnTo>
                    <a:pt x="355611" y="918789"/>
                  </a:lnTo>
                  <a:lnTo>
                    <a:pt x="355611" y="447241"/>
                  </a:lnTo>
                  <a:lnTo>
                    <a:pt x="796199" y="447241"/>
                  </a:lnTo>
                  <a:lnTo>
                    <a:pt x="918494" y="355790"/>
                  </a:lnTo>
                  <a:cubicBezTo>
                    <a:pt x="1250987" y="131163"/>
                    <a:pt x="1651812" y="0"/>
                    <a:pt x="2083271" y="0"/>
                  </a:cubicBezTo>
                  <a:close/>
                </a:path>
              </a:pathLst>
            </a:custGeom>
            <a:solidFill>
              <a:srgbClr val="FFAB3F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Regular"/>
                <a:ea typeface="思源黑体 CN Regular"/>
                <a:cs typeface="+mn-ea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 rot="18900000">
              <a:off x="1167504" y="2573044"/>
              <a:ext cx="8139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黑体 CN Regular"/>
                  <a:ea typeface="思源黑体 CN Regular"/>
                  <a:cs typeface="+mn-ea"/>
                </a:rPr>
                <a:t>01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Regular"/>
                <a:ea typeface="思源黑体 CN Regular"/>
                <a:cs typeface="+mn-ea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 rot="18900000">
              <a:off x="997291" y="2971987"/>
              <a:ext cx="1858038" cy="379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865" dirty="0">
                  <a:solidFill>
                    <a:prstClr val="white"/>
                  </a:solidFill>
                  <a:latin typeface="思源黑体 CN Regular"/>
                  <a:ea typeface="思源黑体 CN Regular"/>
                  <a:cs typeface="+mn-ea"/>
                </a:rPr>
                <a:t>账户信息</a:t>
              </a:r>
              <a:r>
                <a:rPr kumimoji="0" lang="zh-CN" altLang="en-US" sz="1865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黑体 CN Regular"/>
                  <a:ea typeface="思源黑体 CN Regular"/>
                  <a:cs typeface="+mn-ea"/>
                </a:rPr>
                <a:t>管理</a:t>
              </a:r>
            </a:p>
          </p:txBody>
        </p:sp>
        <p:sp>
          <p:nvSpPr>
            <p:cNvPr id="12" name="文本框 32"/>
            <p:cNvSpPr txBox="1"/>
            <p:nvPr/>
          </p:nvSpPr>
          <p:spPr>
            <a:xfrm rot="2700000" flipH="1">
              <a:off x="3895720" y="2591076"/>
              <a:ext cx="8139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黑体 CN Regular"/>
                  <a:ea typeface="思源黑体 CN Regular"/>
                  <a:cs typeface="+mn-ea"/>
                </a:rPr>
                <a:t>02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Regular"/>
                <a:ea typeface="思源黑体 CN Regular"/>
                <a:cs typeface="+mn-ea"/>
              </a:endParaRPr>
            </a:p>
          </p:txBody>
        </p:sp>
        <p:sp>
          <p:nvSpPr>
            <p:cNvPr id="13" name="文本框 33"/>
            <p:cNvSpPr txBox="1"/>
            <p:nvPr/>
          </p:nvSpPr>
          <p:spPr>
            <a:xfrm rot="2700000" flipH="1">
              <a:off x="3059596" y="2989706"/>
              <a:ext cx="1858038" cy="379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65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黑体 CN Regular"/>
                  <a:ea typeface="思源黑体 CN Regular"/>
                  <a:cs typeface="+mn-ea"/>
                </a:rPr>
                <a:t>商品查询</a:t>
              </a:r>
            </a:p>
          </p:txBody>
        </p:sp>
        <p:sp>
          <p:nvSpPr>
            <p:cNvPr id="14" name="文本框 34"/>
            <p:cNvSpPr txBox="1"/>
            <p:nvPr/>
          </p:nvSpPr>
          <p:spPr>
            <a:xfrm rot="13500000" flipH="1" flipV="1">
              <a:off x="928453" y="4967178"/>
              <a:ext cx="1858038" cy="379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65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黑体 CN Regular"/>
                  <a:ea typeface="思源黑体 CN Regular"/>
                  <a:cs typeface="+mn-ea"/>
                </a:rPr>
                <a:t>订单管理</a:t>
              </a:r>
            </a:p>
          </p:txBody>
        </p:sp>
        <p:sp>
          <p:nvSpPr>
            <p:cNvPr id="15" name="文本框 35"/>
            <p:cNvSpPr txBox="1"/>
            <p:nvPr/>
          </p:nvSpPr>
          <p:spPr>
            <a:xfrm rot="13500000" flipH="1" flipV="1">
              <a:off x="1139793" y="5215735"/>
              <a:ext cx="81399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黑体 CN Regular"/>
                  <a:ea typeface="思源黑体 CN Regular"/>
                  <a:cs typeface="+mn-ea"/>
                </a:rPr>
                <a:t>03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Regular"/>
                <a:ea typeface="思源黑体 CN Regular"/>
                <a:cs typeface="+mn-ea"/>
              </a:endParaRPr>
            </a:p>
          </p:txBody>
        </p:sp>
        <p:sp>
          <p:nvSpPr>
            <p:cNvPr id="16" name="文本框 36"/>
            <p:cNvSpPr txBox="1"/>
            <p:nvPr/>
          </p:nvSpPr>
          <p:spPr>
            <a:xfrm rot="8100000" flipH="1" flipV="1">
              <a:off x="3940864" y="5116618"/>
              <a:ext cx="8139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黑体 CN Regular"/>
                  <a:ea typeface="思源黑体 CN Regular"/>
                  <a:cs typeface="+mn-ea"/>
                </a:rPr>
                <a:t>04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Regular"/>
                <a:ea typeface="思源黑体 CN Regular"/>
                <a:cs typeface="+mn-ea"/>
              </a:endParaRPr>
            </a:p>
          </p:txBody>
        </p:sp>
        <p:sp>
          <p:nvSpPr>
            <p:cNvPr id="17" name="文本框 37"/>
            <p:cNvSpPr txBox="1"/>
            <p:nvPr/>
          </p:nvSpPr>
          <p:spPr>
            <a:xfrm rot="8100000" flipV="1">
              <a:off x="3083192" y="4967178"/>
              <a:ext cx="1858038" cy="379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65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黑体 CN Regular"/>
                  <a:ea typeface="思源黑体 CN Regular"/>
                  <a:cs typeface="+mn-ea"/>
                </a:rPr>
                <a:t>辅助功能</a:t>
              </a:r>
            </a:p>
          </p:txBody>
        </p:sp>
      </p:grpSp>
      <p:sp>
        <p:nvSpPr>
          <p:cNvPr id="18" name="平行四边形 17"/>
          <p:cNvSpPr/>
          <p:nvPr/>
        </p:nvSpPr>
        <p:spPr>
          <a:xfrm>
            <a:off x="6064181" y="2806368"/>
            <a:ext cx="5024375" cy="374087"/>
          </a:xfrm>
          <a:prstGeom prst="parallelogram">
            <a:avLst>
              <a:gd name="adj" fmla="val 22287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思源黑体 CN Regular"/>
              <a:cs typeface="+mn-ea"/>
            </a:endParaRPr>
          </a:p>
        </p:txBody>
      </p:sp>
      <p:sp>
        <p:nvSpPr>
          <p:cNvPr id="19" name="平行四边形 18"/>
          <p:cNvSpPr/>
          <p:nvPr/>
        </p:nvSpPr>
        <p:spPr>
          <a:xfrm>
            <a:off x="6064181" y="3885304"/>
            <a:ext cx="5024375" cy="374087"/>
          </a:xfrm>
          <a:prstGeom prst="parallelogram">
            <a:avLst>
              <a:gd name="adj" fmla="val 22287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思源黑体 CN Regular"/>
              <a:cs typeface="+mn-ea"/>
            </a:endParaRPr>
          </a:p>
        </p:txBody>
      </p:sp>
      <p:sp>
        <p:nvSpPr>
          <p:cNvPr id="20" name="平行四边形 19"/>
          <p:cNvSpPr/>
          <p:nvPr/>
        </p:nvSpPr>
        <p:spPr>
          <a:xfrm>
            <a:off x="6064181" y="4964240"/>
            <a:ext cx="5024375" cy="374087"/>
          </a:xfrm>
          <a:prstGeom prst="parallelogram">
            <a:avLst>
              <a:gd name="adj" fmla="val 22287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思源黑体 CN Regular"/>
              <a:cs typeface="+mn-ea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6064181" y="2081994"/>
            <a:ext cx="5024375" cy="724373"/>
            <a:chOff x="6065079" y="2122634"/>
            <a:chExt cx="5024375" cy="724373"/>
          </a:xfrm>
        </p:grpSpPr>
        <p:sp>
          <p:nvSpPr>
            <p:cNvPr id="22" name="矩形 21"/>
            <p:cNvSpPr/>
            <p:nvPr/>
          </p:nvSpPr>
          <p:spPr>
            <a:xfrm>
              <a:off x="6065079" y="2142157"/>
              <a:ext cx="5024375" cy="704850"/>
            </a:xfrm>
            <a:prstGeom prst="rect">
              <a:avLst/>
            </a:prstGeom>
            <a:solidFill>
              <a:srgbClr val="1C8CA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</a:endParaRPr>
            </a:p>
          </p:txBody>
        </p:sp>
        <p:sp>
          <p:nvSpPr>
            <p:cNvPr id="23" name="Freeform 48"/>
            <p:cNvSpPr>
              <a:spLocks noEditPoints="1"/>
            </p:cNvSpPr>
            <p:nvPr/>
          </p:nvSpPr>
          <p:spPr bwMode="auto">
            <a:xfrm>
              <a:off x="6210081" y="2257870"/>
              <a:ext cx="450099" cy="430834"/>
            </a:xfrm>
            <a:custGeom>
              <a:avLst/>
              <a:gdLst>
                <a:gd name="T0" fmla="*/ 419 w 628"/>
                <a:gd name="T1" fmla="*/ 232 h 600"/>
                <a:gd name="T2" fmla="*/ 411 w 628"/>
                <a:gd name="T3" fmla="*/ 249 h 600"/>
                <a:gd name="T4" fmla="*/ 408 w 628"/>
                <a:gd name="T5" fmla="*/ 261 h 600"/>
                <a:gd name="T6" fmla="*/ 409 w 628"/>
                <a:gd name="T7" fmla="*/ 283 h 600"/>
                <a:gd name="T8" fmla="*/ 417 w 628"/>
                <a:gd name="T9" fmla="*/ 304 h 600"/>
                <a:gd name="T10" fmla="*/ 424 w 628"/>
                <a:gd name="T11" fmla="*/ 315 h 600"/>
                <a:gd name="T12" fmla="*/ 441 w 628"/>
                <a:gd name="T13" fmla="*/ 330 h 600"/>
                <a:gd name="T14" fmla="*/ 453 w 628"/>
                <a:gd name="T15" fmla="*/ 335 h 600"/>
                <a:gd name="T16" fmla="*/ 478 w 628"/>
                <a:gd name="T17" fmla="*/ 200 h 600"/>
                <a:gd name="T18" fmla="*/ 449 w 628"/>
                <a:gd name="T19" fmla="*/ 206 h 600"/>
                <a:gd name="T20" fmla="*/ 433 w 628"/>
                <a:gd name="T21" fmla="*/ 216 h 600"/>
                <a:gd name="T22" fmla="*/ 425 w 628"/>
                <a:gd name="T23" fmla="*/ 224 h 600"/>
                <a:gd name="T24" fmla="*/ 384 w 628"/>
                <a:gd name="T25" fmla="*/ 70 h 600"/>
                <a:gd name="T26" fmla="*/ 314 w 628"/>
                <a:gd name="T27" fmla="*/ 140 h 600"/>
                <a:gd name="T28" fmla="*/ 379 w 628"/>
                <a:gd name="T29" fmla="*/ 283 h 600"/>
                <a:gd name="T30" fmla="*/ 379 w 628"/>
                <a:gd name="T31" fmla="*/ 254 h 600"/>
                <a:gd name="T32" fmla="*/ 359 w 628"/>
                <a:gd name="T33" fmla="*/ 154 h 600"/>
                <a:gd name="T34" fmla="*/ 250 w 628"/>
                <a:gd name="T35" fmla="*/ 270 h 600"/>
                <a:gd name="T36" fmla="*/ 314 w 628"/>
                <a:gd name="T37" fmla="*/ 396 h 600"/>
                <a:gd name="T38" fmla="*/ 282 w 628"/>
                <a:gd name="T39" fmla="*/ 400 h 600"/>
                <a:gd name="T40" fmla="*/ 267 w 628"/>
                <a:gd name="T41" fmla="*/ 382 h 600"/>
                <a:gd name="T42" fmla="*/ 257 w 628"/>
                <a:gd name="T43" fmla="*/ 374 h 600"/>
                <a:gd name="T44" fmla="*/ 214 w 628"/>
                <a:gd name="T45" fmla="*/ 356 h 600"/>
                <a:gd name="T46" fmla="*/ 195 w 628"/>
                <a:gd name="T47" fmla="*/ 354 h 600"/>
                <a:gd name="T48" fmla="*/ 0 w 628"/>
                <a:gd name="T49" fmla="*/ 600 h 600"/>
                <a:gd name="T50" fmla="*/ 83 w 628"/>
                <a:gd name="T51" fmla="*/ 454 h 600"/>
                <a:gd name="T52" fmla="*/ 216 w 628"/>
                <a:gd name="T53" fmla="*/ 454 h 600"/>
                <a:gd name="T54" fmla="*/ 301 w 628"/>
                <a:gd name="T55" fmla="*/ 600 h 600"/>
                <a:gd name="T56" fmla="*/ 282 w 628"/>
                <a:gd name="T57" fmla="*/ 400 h 600"/>
                <a:gd name="T58" fmla="*/ 433 w 628"/>
                <a:gd name="T59" fmla="*/ 354 h 600"/>
                <a:gd name="T60" fmla="*/ 413 w 628"/>
                <a:gd name="T61" fmla="*/ 356 h 600"/>
                <a:gd name="T62" fmla="*/ 361 w 628"/>
                <a:gd name="T63" fmla="*/ 382 h 600"/>
                <a:gd name="T64" fmla="*/ 353 w 628"/>
                <a:gd name="T65" fmla="*/ 391 h 600"/>
                <a:gd name="T66" fmla="*/ 389 w 628"/>
                <a:gd name="T67" fmla="*/ 600 h 600"/>
                <a:gd name="T68" fmla="*/ 410 w 628"/>
                <a:gd name="T69" fmla="*/ 600 h 600"/>
                <a:gd name="T70" fmla="*/ 564 w 628"/>
                <a:gd name="T71" fmla="*/ 454 h 600"/>
                <a:gd name="T72" fmla="*/ 628 w 628"/>
                <a:gd name="T73" fmla="*/ 460 h 600"/>
                <a:gd name="T74" fmla="*/ 151 w 628"/>
                <a:gd name="T75" fmla="*/ 340 h 600"/>
                <a:gd name="T76" fmla="*/ 186 w 628"/>
                <a:gd name="T77" fmla="*/ 330 h 600"/>
                <a:gd name="T78" fmla="*/ 196 w 628"/>
                <a:gd name="T79" fmla="*/ 323 h 600"/>
                <a:gd name="T80" fmla="*/ 216 w 628"/>
                <a:gd name="T81" fmla="*/ 295 h 600"/>
                <a:gd name="T82" fmla="*/ 219 w 628"/>
                <a:gd name="T83" fmla="*/ 281 h 600"/>
                <a:gd name="T84" fmla="*/ 219 w 628"/>
                <a:gd name="T85" fmla="*/ 258 h 600"/>
                <a:gd name="T86" fmla="*/ 214 w 628"/>
                <a:gd name="T87" fmla="*/ 241 h 600"/>
                <a:gd name="T88" fmla="*/ 208 w 628"/>
                <a:gd name="T89" fmla="*/ 231 h 600"/>
                <a:gd name="T90" fmla="*/ 195 w 628"/>
                <a:gd name="T91" fmla="*/ 217 h 600"/>
                <a:gd name="T92" fmla="*/ 186 w 628"/>
                <a:gd name="T93" fmla="*/ 210 h 600"/>
                <a:gd name="T94" fmla="*/ 151 w 628"/>
                <a:gd name="T95" fmla="*/ 200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28" h="600">
                  <a:moveTo>
                    <a:pt x="425" y="224"/>
                  </a:moveTo>
                  <a:cubicBezTo>
                    <a:pt x="423" y="226"/>
                    <a:pt x="421" y="229"/>
                    <a:pt x="420" y="231"/>
                  </a:cubicBezTo>
                  <a:cubicBezTo>
                    <a:pt x="419" y="231"/>
                    <a:pt x="419" y="232"/>
                    <a:pt x="419" y="232"/>
                  </a:cubicBezTo>
                  <a:cubicBezTo>
                    <a:pt x="418" y="234"/>
                    <a:pt x="416" y="236"/>
                    <a:pt x="415" y="239"/>
                  </a:cubicBezTo>
                  <a:cubicBezTo>
                    <a:pt x="415" y="240"/>
                    <a:pt x="414" y="240"/>
                    <a:pt x="414" y="241"/>
                  </a:cubicBezTo>
                  <a:cubicBezTo>
                    <a:pt x="413" y="244"/>
                    <a:pt x="412" y="246"/>
                    <a:pt x="411" y="249"/>
                  </a:cubicBezTo>
                  <a:cubicBezTo>
                    <a:pt x="411" y="249"/>
                    <a:pt x="411" y="250"/>
                    <a:pt x="411" y="250"/>
                  </a:cubicBezTo>
                  <a:cubicBezTo>
                    <a:pt x="410" y="253"/>
                    <a:pt x="409" y="255"/>
                    <a:pt x="409" y="258"/>
                  </a:cubicBezTo>
                  <a:cubicBezTo>
                    <a:pt x="409" y="259"/>
                    <a:pt x="409" y="260"/>
                    <a:pt x="408" y="261"/>
                  </a:cubicBezTo>
                  <a:cubicBezTo>
                    <a:pt x="408" y="264"/>
                    <a:pt x="408" y="267"/>
                    <a:pt x="408" y="270"/>
                  </a:cubicBezTo>
                  <a:cubicBezTo>
                    <a:pt x="408" y="274"/>
                    <a:pt x="408" y="278"/>
                    <a:pt x="409" y="281"/>
                  </a:cubicBezTo>
                  <a:cubicBezTo>
                    <a:pt x="409" y="282"/>
                    <a:pt x="409" y="283"/>
                    <a:pt x="409" y="283"/>
                  </a:cubicBezTo>
                  <a:cubicBezTo>
                    <a:pt x="410" y="287"/>
                    <a:pt x="411" y="290"/>
                    <a:pt x="412" y="293"/>
                  </a:cubicBezTo>
                  <a:cubicBezTo>
                    <a:pt x="412" y="294"/>
                    <a:pt x="412" y="294"/>
                    <a:pt x="412" y="295"/>
                  </a:cubicBezTo>
                  <a:cubicBezTo>
                    <a:pt x="414" y="298"/>
                    <a:pt x="415" y="301"/>
                    <a:pt x="417" y="304"/>
                  </a:cubicBezTo>
                  <a:cubicBezTo>
                    <a:pt x="417" y="305"/>
                    <a:pt x="417" y="305"/>
                    <a:pt x="418" y="306"/>
                  </a:cubicBezTo>
                  <a:cubicBezTo>
                    <a:pt x="420" y="309"/>
                    <a:pt x="422" y="312"/>
                    <a:pt x="424" y="315"/>
                  </a:cubicBezTo>
                  <a:cubicBezTo>
                    <a:pt x="424" y="315"/>
                    <a:pt x="424" y="315"/>
                    <a:pt x="424" y="315"/>
                  </a:cubicBezTo>
                  <a:cubicBezTo>
                    <a:pt x="427" y="318"/>
                    <a:pt x="429" y="320"/>
                    <a:pt x="432" y="323"/>
                  </a:cubicBezTo>
                  <a:cubicBezTo>
                    <a:pt x="432" y="323"/>
                    <a:pt x="432" y="323"/>
                    <a:pt x="432" y="323"/>
                  </a:cubicBezTo>
                  <a:cubicBezTo>
                    <a:pt x="435" y="326"/>
                    <a:pt x="438" y="328"/>
                    <a:pt x="441" y="330"/>
                  </a:cubicBezTo>
                  <a:cubicBezTo>
                    <a:pt x="442" y="330"/>
                    <a:pt x="442" y="330"/>
                    <a:pt x="442" y="330"/>
                  </a:cubicBezTo>
                  <a:cubicBezTo>
                    <a:pt x="446" y="332"/>
                    <a:pt x="449" y="334"/>
                    <a:pt x="452" y="335"/>
                  </a:cubicBezTo>
                  <a:cubicBezTo>
                    <a:pt x="453" y="335"/>
                    <a:pt x="453" y="335"/>
                    <a:pt x="453" y="335"/>
                  </a:cubicBezTo>
                  <a:cubicBezTo>
                    <a:pt x="461" y="338"/>
                    <a:pt x="469" y="340"/>
                    <a:pt x="478" y="340"/>
                  </a:cubicBezTo>
                  <a:cubicBezTo>
                    <a:pt x="516" y="340"/>
                    <a:pt x="547" y="309"/>
                    <a:pt x="547" y="270"/>
                  </a:cubicBezTo>
                  <a:cubicBezTo>
                    <a:pt x="547" y="231"/>
                    <a:pt x="516" y="200"/>
                    <a:pt x="478" y="200"/>
                  </a:cubicBezTo>
                  <a:cubicBezTo>
                    <a:pt x="468" y="200"/>
                    <a:pt x="458" y="202"/>
                    <a:pt x="450" y="206"/>
                  </a:cubicBezTo>
                  <a:cubicBezTo>
                    <a:pt x="450" y="206"/>
                    <a:pt x="450" y="206"/>
                    <a:pt x="450" y="206"/>
                  </a:cubicBezTo>
                  <a:cubicBezTo>
                    <a:pt x="449" y="206"/>
                    <a:pt x="449" y="206"/>
                    <a:pt x="449" y="206"/>
                  </a:cubicBezTo>
                  <a:cubicBezTo>
                    <a:pt x="446" y="208"/>
                    <a:pt x="444" y="209"/>
                    <a:pt x="442" y="210"/>
                  </a:cubicBezTo>
                  <a:cubicBezTo>
                    <a:pt x="441" y="210"/>
                    <a:pt x="441" y="211"/>
                    <a:pt x="440" y="211"/>
                  </a:cubicBezTo>
                  <a:cubicBezTo>
                    <a:pt x="438" y="213"/>
                    <a:pt x="435" y="215"/>
                    <a:pt x="433" y="216"/>
                  </a:cubicBezTo>
                  <a:cubicBezTo>
                    <a:pt x="433" y="217"/>
                    <a:pt x="432" y="217"/>
                    <a:pt x="432" y="217"/>
                  </a:cubicBezTo>
                  <a:cubicBezTo>
                    <a:pt x="430" y="219"/>
                    <a:pt x="428" y="221"/>
                    <a:pt x="426" y="223"/>
                  </a:cubicBezTo>
                  <a:cubicBezTo>
                    <a:pt x="426" y="223"/>
                    <a:pt x="425" y="224"/>
                    <a:pt x="425" y="224"/>
                  </a:cubicBezTo>
                  <a:close/>
                  <a:moveTo>
                    <a:pt x="314" y="140"/>
                  </a:moveTo>
                  <a:lnTo>
                    <a:pt x="314" y="140"/>
                  </a:lnTo>
                  <a:cubicBezTo>
                    <a:pt x="353" y="140"/>
                    <a:pt x="384" y="108"/>
                    <a:pt x="384" y="70"/>
                  </a:cubicBezTo>
                  <a:cubicBezTo>
                    <a:pt x="384" y="31"/>
                    <a:pt x="353" y="0"/>
                    <a:pt x="314" y="0"/>
                  </a:cubicBezTo>
                  <a:cubicBezTo>
                    <a:pt x="275" y="0"/>
                    <a:pt x="244" y="31"/>
                    <a:pt x="244" y="70"/>
                  </a:cubicBezTo>
                  <a:cubicBezTo>
                    <a:pt x="244" y="108"/>
                    <a:pt x="275" y="140"/>
                    <a:pt x="314" y="140"/>
                  </a:cubicBezTo>
                  <a:close/>
                  <a:moveTo>
                    <a:pt x="379" y="336"/>
                  </a:moveTo>
                  <a:lnTo>
                    <a:pt x="379" y="336"/>
                  </a:lnTo>
                  <a:lnTo>
                    <a:pt x="379" y="283"/>
                  </a:lnTo>
                  <a:cubicBezTo>
                    <a:pt x="379" y="279"/>
                    <a:pt x="378" y="274"/>
                    <a:pt x="378" y="270"/>
                  </a:cubicBezTo>
                  <a:cubicBezTo>
                    <a:pt x="378" y="266"/>
                    <a:pt x="379" y="262"/>
                    <a:pt x="379" y="257"/>
                  </a:cubicBezTo>
                  <a:lnTo>
                    <a:pt x="379" y="254"/>
                  </a:lnTo>
                  <a:lnTo>
                    <a:pt x="380" y="254"/>
                  </a:lnTo>
                  <a:cubicBezTo>
                    <a:pt x="385" y="223"/>
                    <a:pt x="404" y="197"/>
                    <a:pt x="431" y="183"/>
                  </a:cubicBezTo>
                  <a:cubicBezTo>
                    <a:pt x="412" y="165"/>
                    <a:pt x="387" y="154"/>
                    <a:pt x="359" y="154"/>
                  </a:cubicBezTo>
                  <a:lnTo>
                    <a:pt x="269" y="154"/>
                  </a:lnTo>
                  <a:cubicBezTo>
                    <a:pt x="241" y="154"/>
                    <a:pt x="216" y="165"/>
                    <a:pt x="197" y="183"/>
                  </a:cubicBezTo>
                  <a:cubicBezTo>
                    <a:pt x="228" y="199"/>
                    <a:pt x="250" y="232"/>
                    <a:pt x="250" y="270"/>
                  </a:cubicBezTo>
                  <a:cubicBezTo>
                    <a:pt x="250" y="278"/>
                    <a:pt x="249" y="285"/>
                    <a:pt x="247" y="293"/>
                  </a:cubicBezTo>
                  <a:lnTo>
                    <a:pt x="247" y="335"/>
                  </a:lnTo>
                  <a:cubicBezTo>
                    <a:pt x="276" y="347"/>
                    <a:pt x="299" y="369"/>
                    <a:pt x="314" y="396"/>
                  </a:cubicBezTo>
                  <a:cubicBezTo>
                    <a:pt x="328" y="369"/>
                    <a:pt x="352" y="348"/>
                    <a:pt x="379" y="336"/>
                  </a:cubicBezTo>
                  <a:close/>
                  <a:moveTo>
                    <a:pt x="282" y="400"/>
                  </a:moveTo>
                  <a:lnTo>
                    <a:pt x="282" y="400"/>
                  </a:lnTo>
                  <a:cubicBezTo>
                    <a:pt x="280" y="397"/>
                    <a:pt x="278" y="394"/>
                    <a:pt x="275" y="391"/>
                  </a:cubicBezTo>
                  <a:cubicBezTo>
                    <a:pt x="275" y="390"/>
                    <a:pt x="274" y="390"/>
                    <a:pt x="274" y="390"/>
                  </a:cubicBezTo>
                  <a:cubicBezTo>
                    <a:pt x="272" y="387"/>
                    <a:pt x="270" y="385"/>
                    <a:pt x="267" y="382"/>
                  </a:cubicBezTo>
                  <a:cubicBezTo>
                    <a:pt x="267" y="382"/>
                    <a:pt x="266" y="382"/>
                    <a:pt x="266" y="381"/>
                  </a:cubicBezTo>
                  <a:cubicBezTo>
                    <a:pt x="263" y="379"/>
                    <a:pt x="261" y="377"/>
                    <a:pt x="258" y="375"/>
                  </a:cubicBezTo>
                  <a:cubicBezTo>
                    <a:pt x="257" y="374"/>
                    <a:pt x="257" y="374"/>
                    <a:pt x="257" y="374"/>
                  </a:cubicBezTo>
                  <a:cubicBezTo>
                    <a:pt x="247" y="367"/>
                    <a:pt x="237" y="362"/>
                    <a:pt x="225" y="359"/>
                  </a:cubicBezTo>
                  <a:cubicBezTo>
                    <a:pt x="223" y="358"/>
                    <a:pt x="220" y="357"/>
                    <a:pt x="218" y="357"/>
                  </a:cubicBezTo>
                  <a:cubicBezTo>
                    <a:pt x="217" y="356"/>
                    <a:pt x="215" y="356"/>
                    <a:pt x="214" y="356"/>
                  </a:cubicBezTo>
                  <a:cubicBezTo>
                    <a:pt x="212" y="356"/>
                    <a:pt x="210" y="355"/>
                    <a:pt x="208" y="355"/>
                  </a:cubicBezTo>
                  <a:cubicBezTo>
                    <a:pt x="207" y="355"/>
                    <a:pt x="206" y="355"/>
                    <a:pt x="205" y="355"/>
                  </a:cubicBezTo>
                  <a:cubicBezTo>
                    <a:pt x="202" y="354"/>
                    <a:pt x="199" y="354"/>
                    <a:pt x="195" y="354"/>
                  </a:cubicBezTo>
                  <a:lnTo>
                    <a:pt x="105" y="354"/>
                  </a:lnTo>
                  <a:cubicBezTo>
                    <a:pt x="47" y="354"/>
                    <a:pt x="0" y="401"/>
                    <a:pt x="0" y="460"/>
                  </a:cubicBezTo>
                  <a:lnTo>
                    <a:pt x="0" y="600"/>
                  </a:lnTo>
                  <a:lnTo>
                    <a:pt x="62" y="600"/>
                  </a:lnTo>
                  <a:lnTo>
                    <a:pt x="62" y="454"/>
                  </a:lnTo>
                  <a:lnTo>
                    <a:pt x="83" y="454"/>
                  </a:lnTo>
                  <a:lnTo>
                    <a:pt x="83" y="600"/>
                  </a:lnTo>
                  <a:lnTo>
                    <a:pt x="216" y="600"/>
                  </a:lnTo>
                  <a:lnTo>
                    <a:pt x="216" y="454"/>
                  </a:lnTo>
                  <a:lnTo>
                    <a:pt x="237" y="454"/>
                  </a:lnTo>
                  <a:lnTo>
                    <a:pt x="237" y="600"/>
                  </a:lnTo>
                  <a:lnTo>
                    <a:pt x="301" y="600"/>
                  </a:lnTo>
                  <a:lnTo>
                    <a:pt x="301" y="460"/>
                  </a:lnTo>
                  <a:cubicBezTo>
                    <a:pt x="301" y="437"/>
                    <a:pt x="294" y="417"/>
                    <a:pt x="282" y="400"/>
                  </a:cubicBezTo>
                  <a:cubicBezTo>
                    <a:pt x="282" y="400"/>
                    <a:pt x="282" y="400"/>
                    <a:pt x="282" y="400"/>
                  </a:cubicBezTo>
                  <a:close/>
                  <a:moveTo>
                    <a:pt x="523" y="354"/>
                  </a:moveTo>
                  <a:lnTo>
                    <a:pt x="523" y="354"/>
                  </a:lnTo>
                  <a:lnTo>
                    <a:pt x="433" y="354"/>
                  </a:lnTo>
                  <a:cubicBezTo>
                    <a:pt x="429" y="354"/>
                    <a:pt x="426" y="354"/>
                    <a:pt x="423" y="355"/>
                  </a:cubicBezTo>
                  <a:cubicBezTo>
                    <a:pt x="422" y="355"/>
                    <a:pt x="421" y="355"/>
                    <a:pt x="420" y="355"/>
                  </a:cubicBezTo>
                  <a:cubicBezTo>
                    <a:pt x="418" y="355"/>
                    <a:pt x="415" y="356"/>
                    <a:pt x="413" y="356"/>
                  </a:cubicBezTo>
                  <a:cubicBezTo>
                    <a:pt x="412" y="356"/>
                    <a:pt x="411" y="356"/>
                    <a:pt x="410" y="357"/>
                  </a:cubicBezTo>
                  <a:cubicBezTo>
                    <a:pt x="408" y="357"/>
                    <a:pt x="405" y="358"/>
                    <a:pt x="403" y="358"/>
                  </a:cubicBezTo>
                  <a:cubicBezTo>
                    <a:pt x="387" y="363"/>
                    <a:pt x="373" y="371"/>
                    <a:pt x="361" y="382"/>
                  </a:cubicBezTo>
                  <a:cubicBezTo>
                    <a:pt x="361" y="382"/>
                    <a:pt x="361" y="382"/>
                    <a:pt x="361" y="383"/>
                  </a:cubicBezTo>
                  <a:cubicBezTo>
                    <a:pt x="358" y="385"/>
                    <a:pt x="356" y="388"/>
                    <a:pt x="353" y="390"/>
                  </a:cubicBezTo>
                  <a:cubicBezTo>
                    <a:pt x="353" y="390"/>
                    <a:pt x="353" y="391"/>
                    <a:pt x="353" y="391"/>
                  </a:cubicBezTo>
                  <a:cubicBezTo>
                    <a:pt x="337" y="409"/>
                    <a:pt x="327" y="433"/>
                    <a:pt x="327" y="460"/>
                  </a:cubicBezTo>
                  <a:lnTo>
                    <a:pt x="327" y="600"/>
                  </a:lnTo>
                  <a:lnTo>
                    <a:pt x="389" y="600"/>
                  </a:lnTo>
                  <a:lnTo>
                    <a:pt x="389" y="454"/>
                  </a:lnTo>
                  <a:lnTo>
                    <a:pt x="410" y="454"/>
                  </a:lnTo>
                  <a:lnTo>
                    <a:pt x="410" y="600"/>
                  </a:lnTo>
                  <a:lnTo>
                    <a:pt x="543" y="600"/>
                  </a:lnTo>
                  <a:lnTo>
                    <a:pt x="543" y="454"/>
                  </a:lnTo>
                  <a:lnTo>
                    <a:pt x="564" y="454"/>
                  </a:lnTo>
                  <a:lnTo>
                    <a:pt x="564" y="600"/>
                  </a:lnTo>
                  <a:lnTo>
                    <a:pt x="628" y="600"/>
                  </a:lnTo>
                  <a:lnTo>
                    <a:pt x="628" y="460"/>
                  </a:lnTo>
                  <a:cubicBezTo>
                    <a:pt x="628" y="401"/>
                    <a:pt x="581" y="354"/>
                    <a:pt x="523" y="354"/>
                  </a:cubicBezTo>
                  <a:close/>
                  <a:moveTo>
                    <a:pt x="151" y="340"/>
                  </a:moveTo>
                  <a:lnTo>
                    <a:pt x="151" y="340"/>
                  </a:lnTo>
                  <a:cubicBezTo>
                    <a:pt x="159" y="340"/>
                    <a:pt x="167" y="338"/>
                    <a:pt x="175" y="335"/>
                  </a:cubicBezTo>
                  <a:cubicBezTo>
                    <a:pt x="175" y="335"/>
                    <a:pt x="175" y="335"/>
                    <a:pt x="176" y="335"/>
                  </a:cubicBezTo>
                  <a:cubicBezTo>
                    <a:pt x="179" y="334"/>
                    <a:pt x="183" y="332"/>
                    <a:pt x="186" y="330"/>
                  </a:cubicBezTo>
                  <a:cubicBezTo>
                    <a:pt x="186" y="330"/>
                    <a:pt x="186" y="330"/>
                    <a:pt x="186" y="330"/>
                  </a:cubicBezTo>
                  <a:cubicBezTo>
                    <a:pt x="190" y="328"/>
                    <a:pt x="193" y="326"/>
                    <a:pt x="196" y="323"/>
                  </a:cubicBezTo>
                  <a:cubicBezTo>
                    <a:pt x="196" y="323"/>
                    <a:pt x="196" y="323"/>
                    <a:pt x="196" y="323"/>
                  </a:cubicBezTo>
                  <a:cubicBezTo>
                    <a:pt x="202" y="318"/>
                    <a:pt x="206" y="312"/>
                    <a:pt x="210" y="306"/>
                  </a:cubicBezTo>
                  <a:cubicBezTo>
                    <a:pt x="211" y="305"/>
                    <a:pt x="211" y="305"/>
                    <a:pt x="211" y="304"/>
                  </a:cubicBezTo>
                  <a:cubicBezTo>
                    <a:pt x="213" y="301"/>
                    <a:pt x="214" y="298"/>
                    <a:pt x="216" y="295"/>
                  </a:cubicBezTo>
                  <a:cubicBezTo>
                    <a:pt x="216" y="294"/>
                    <a:pt x="216" y="294"/>
                    <a:pt x="216" y="293"/>
                  </a:cubicBezTo>
                  <a:cubicBezTo>
                    <a:pt x="217" y="290"/>
                    <a:pt x="218" y="287"/>
                    <a:pt x="219" y="283"/>
                  </a:cubicBezTo>
                  <a:cubicBezTo>
                    <a:pt x="219" y="282"/>
                    <a:pt x="219" y="282"/>
                    <a:pt x="219" y="281"/>
                  </a:cubicBezTo>
                  <a:cubicBezTo>
                    <a:pt x="220" y="278"/>
                    <a:pt x="220" y="274"/>
                    <a:pt x="220" y="270"/>
                  </a:cubicBezTo>
                  <a:cubicBezTo>
                    <a:pt x="220" y="267"/>
                    <a:pt x="220" y="264"/>
                    <a:pt x="220" y="261"/>
                  </a:cubicBezTo>
                  <a:cubicBezTo>
                    <a:pt x="219" y="260"/>
                    <a:pt x="219" y="259"/>
                    <a:pt x="219" y="258"/>
                  </a:cubicBezTo>
                  <a:cubicBezTo>
                    <a:pt x="219" y="255"/>
                    <a:pt x="218" y="252"/>
                    <a:pt x="217" y="250"/>
                  </a:cubicBezTo>
                  <a:cubicBezTo>
                    <a:pt x="217" y="249"/>
                    <a:pt x="217" y="249"/>
                    <a:pt x="217" y="249"/>
                  </a:cubicBezTo>
                  <a:cubicBezTo>
                    <a:pt x="216" y="246"/>
                    <a:pt x="215" y="244"/>
                    <a:pt x="214" y="241"/>
                  </a:cubicBezTo>
                  <a:cubicBezTo>
                    <a:pt x="214" y="240"/>
                    <a:pt x="213" y="240"/>
                    <a:pt x="213" y="239"/>
                  </a:cubicBezTo>
                  <a:cubicBezTo>
                    <a:pt x="212" y="236"/>
                    <a:pt x="210" y="234"/>
                    <a:pt x="209" y="231"/>
                  </a:cubicBezTo>
                  <a:lnTo>
                    <a:pt x="208" y="231"/>
                  </a:lnTo>
                  <a:cubicBezTo>
                    <a:pt x="207" y="229"/>
                    <a:pt x="205" y="226"/>
                    <a:pt x="203" y="224"/>
                  </a:cubicBezTo>
                  <a:cubicBezTo>
                    <a:pt x="203" y="224"/>
                    <a:pt x="202" y="223"/>
                    <a:pt x="202" y="223"/>
                  </a:cubicBezTo>
                  <a:cubicBezTo>
                    <a:pt x="200" y="221"/>
                    <a:pt x="198" y="219"/>
                    <a:pt x="195" y="217"/>
                  </a:cubicBezTo>
                  <a:cubicBezTo>
                    <a:pt x="195" y="217"/>
                    <a:pt x="195" y="217"/>
                    <a:pt x="195" y="216"/>
                  </a:cubicBezTo>
                  <a:cubicBezTo>
                    <a:pt x="193" y="215"/>
                    <a:pt x="190" y="213"/>
                    <a:pt x="188" y="211"/>
                  </a:cubicBezTo>
                  <a:cubicBezTo>
                    <a:pt x="187" y="211"/>
                    <a:pt x="187" y="210"/>
                    <a:pt x="186" y="210"/>
                  </a:cubicBezTo>
                  <a:cubicBezTo>
                    <a:pt x="184" y="209"/>
                    <a:pt x="181" y="207"/>
                    <a:pt x="179" y="206"/>
                  </a:cubicBezTo>
                  <a:cubicBezTo>
                    <a:pt x="179" y="206"/>
                    <a:pt x="178" y="206"/>
                    <a:pt x="178" y="206"/>
                  </a:cubicBezTo>
                  <a:cubicBezTo>
                    <a:pt x="170" y="202"/>
                    <a:pt x="160" y="200"/>
                    <a:pt x="151" y="200"/>
                  </a:cubicBezTo>
                  <a:cubicBezTo>
                    <a:pt x="112" y="200"/>
                    <a:pt x="81" y="231"/>
                    <a:pt x="81" y="270"/>
                  </a:cubicBezTo>
                  <a:cubicBezTo>
                    <a:pt x="81" y="309"/>
                    <a:pt x="112" y="340"/>
                    <a:pt x="151" y="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</a:endParaRPr>
            </a:p>
          </p:txBody>
        </p:sp>
        <p:sp>
          <p:nvSpPr>
            <p:cNvPr id="24" name="TextBox 12"/>
            <p:cNvSpPr txBox="1"/>
            <p:nvPr/>
          </p:nvSpPr>
          <p:spPr>
            <a:xfrm>
              <a:off x="6909599" y="2122634"/>
              <a:ext cx="4179855" cy="7052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思源黑体 CN Regular"/>
                  <a:ea typeface="思源黑体 CN Regular"/>
                  <a:cs typeface="+mn-ea"/>
                </a:rPr>
                <a:t>用户在网站注册账户，作为在此网站的唯一凭证，凭此账号享受本站点提供的一系列服务。</a:t>
              </a:r>
              <a:endPara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思源黑体 CN Regular"/>
                <a:ea typeface="思源黑体 CN Regular"/>
                <a:cs typeface="+mn-ea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6064181" y="3180447"/>
            <a:ext cx="5024375" cy="704858"/>
            <a:chOff x="6065079" y="3221087"/>
            <a:chExt cx="5024375" cy="704858"/>
          </a:xfrm>
        </p:grpSpPr>
        <p:sp>
          <p:nvSpPr>
            <p:cNvPr id="26" name="矩形 25"/>
            <p:cNvSpPr/>
            <p:nvPr/>
          </p:nvSpPr>
          <p:spPr>
            <a:xfrm>
              <a:off x="6065079" y="3221094"/>
              <a:ext cx="5024375" cy="704851"/>
            </a:xfrm>
            <a:prstGeom prst="rect">
              <a:avLst/>
            </a:prstGeom>
            <a:solidFill>
              <a:srgbClr val="1C8CA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</a:endParaRPr>
            </a:p>
          </p:txBody>
        </p:sp>
        <p:sp>
          <p:nvSpPr>
            <p:cNvPr id="27" name="Freeform 26"/>
            <p:cNvSpPr>
              <a:spLocks noEditPoints="1"/>
            </p:cNvSpPr>
            <p:nvPr/>
          </p:nvSpPr>
          <p:spPr bwMode="auto">
            <a:xfrm>
              <a:off x="6245833" y="3391533"/>
              <a:ext cx="377431" cy="396542"/>
            </a:xfrm>
            <a:custGeom>
              <a:avLst/>
              <a:gdLst>
                <a:gd name="T0" fmla="*/ 139 w 577"/>
                <a:gd name="T1" fmla="*/ 87 h 609"/>
                <a:gd name="T2" fmla="*/ 27 w 577"/>
                <a:gd name="T3" fmla="*/ 87 h 609"/>
                <a:gd name="T4" fmla="*/ 27 w 577"/>
                <a:gd name="T5" fmla="*/ 48 h 609"/>
                <a:gd name="T6" fmla="*/ 139 w 577"/>
                <a:gd name="T7" fmla="*/ 48 h 609"/>
                <a:gd name="T8" fmla="*/ 139 w 577"/>
                <a:gd name="T9" fmla="*/ 87 h 609"/>
                <a:gd name="T10" fmla="*/ 139 w 577"/>
                <a:gd name="T11" fmla="*/ 179 h 609"/>
                <a:gd name="T12" fmla="*/ 27 w 577"/>
                <a:gd name="T13" fmla="*/ 179 h 609"/>
                <a:gd name="T14" fmla="*/ 27 w 577"/>
                <a:gd name="T15" fmla="*/ 140 h 609"/>
                <a:gd name="T16" fmla="*/ 139 w 577"/>
                <a:gd name="T17" fmla="*/ 140 h 609"/>
                <a:gd name="T18" fmla="*/ 139 w 577"/>
                <a:gd name="T19" fmla="*/ 179 h 609"/>
                <a:gd name="T20" fmla="*/ 139 w 577"/>
                <a:gd name="T21" fmla="*/ 271 h 609"/>
                <a:gd name="T22" fmla="*/ 27 w 577"/>
                <a:gd name="T23" fmla="*/ 271 h 609"/>
                <a:gd name="T24" fmla="*/ 27 w 577"/>
                <a:gd name="T25" fmla="*/ 232 h 609"/>
                <a:gd name="T26" fmla="*/ 139 w 577"/>
                <a:gd name="T27" fmla="*/ 232 h 609"/>
                <a:gd name="T28" fmla="*/ 139 w 577"/>
                <a:gd name="T29" fmla="*/ 271 h 609"/>
                <a:gd name="T30" fmla="*/ 0 w 577"/>
                <a:gd name="T31" fmla="*/ 609 h 609"/>
                <a:gd name="T32" fmla="*/ 166 w 577"/>
                <a:gd name="T33" fmla="*/ 609 h 609"/>
                <a:gd name="T34" fmla="*/ 166 w 577"/>
                <a:gd name="T35" fmla="*/ 0 h 609"/>
                <a:gd name="T36" fmla="*/ 0 w 577"/>
                <a:gd name="T37" fmla="*/ 0 h 609"/>
                <a:gd name="T38" fmla="*/ 0 w 577"/>
                <a:gd name="T39" fmla="*/ 609 h 609"/>
                <a:gd name="T40" fmla="*/ 344 w 577"/>
                <a:gd name="T41" fmla="*/ 87 h 609"/>
                <a:gd name="T42" fmla="*/ 232 w 577"/>
                <a:gd name="T43" fmla="*/ 87 h 609"/>
                <a:gd name="T44" fmla="*/ 232 w 577"/>
                <a:gd name="T45" fmla="*/ 48 h 609"/>
                <a:gd name="T46" fmla="*/ 344 w 577"/>
                <a:gd name="T47" fmla="*/ 48 h 609"/>
                <a:gd name="T48" fmla="*/ 344 w 577"/>
                <a:gd name="T49" fmla="*/ 87 h 609"/>
                <a:gd name="T50" fmla="*/ 344 w 577"/>
                <a:gd name="T51" fmla="*/ 179 h 609"/>
                <a:gd name="T52" fmla="*/ 232 w 577"/>
                <a:gd name="T53" fmla="*/ 179 h 609"/>
                <a:gd name="T54" fmla="*/ 232 w 577"/>
                <a:gd name="T55" fmla="*/ 140 h 609"/>
                <a:gd name="T56" fmla="*/ 344 w 577"/>
                <a:gd name="T57" fmla="*/ 140 h 609"/>
                <a:gd name="T58" fmla="*/ 344 w 577"/>
                <a:gd name="T59" fmla="*/ 179 h 609"/>
                <a:gd name="T60" fmla="*/ 344 w 577"/>
                <a:gd name="T61" fmla="*/ 271 h 609"/>
                <a:gd name="T62" fmla="*/ 232 w 577"/>
                <a:gd name="T63" fmla="*/ 271 h 609"/>
                <a:gd name="T64" fmla="*/ 232 w 577"/>
                <a:gd name="T65" fmla="*/ 232 h 609"/>
                <a:gd name="T66" fmla="*/ 344 w 577"/>
                <a:gd name="T67" fmla="*/ 232 h 609"/>
                <a:gd name="T68" fmla="*/ 344 w 577"/>
                <a:gd name="T69" fmla="*/ 271 h 609"/>
                <a:gd name="T70" fmla="*/ 205 w 577"/>
                <a:gd name="T71" fmla="*/ 609 h 609"/>
                <a:gd name="T72" fmla="*/ 371 w 577"/>
                <a:gd name="T73" fmla="*/ 609 h 609"/>
                <a:gd name="T74" fmla="*/ 371 w 577"/>
                <a:gd name="T75" fmla="*/ 0 h 609"/>
                <a:gd name="T76" fmla="*/ 205 w 577"/>
                <a:gd name="T77" fmla="*/ 0 h 609"/>
                <a:gd name="T78" fmla="*/ 205 w 577"/>
                <a:gd name="T79" fmla="*/ 609 h 609"/>
                <a:gd name="T80" fmla="*/ 549 w 577"/>
                <a:gd name="T81" fmla="*/ 87 h 609"/>
                <a:gd name="T82" fmla="*/ 437 w 577"/>
                <a:gd name="T83" fmla="*/ 87 h 609"/>
                <a:gd name="T84" fmla="*/ 437 w 577"/>
                <a:gd name="T85" fmla="*/ 48 h 609"/>
                <a:gd name="T86" fmla="*/ 549 w 577"/>
                <a:gd name="T87" fmla="*/ 48 h 609"/>
                <a:gd name="T88" fmla="*/ 549 w 577"/>
                <a:gd name="T89" fmla="*/ 87 h 609"/>
                <a:gd name="T90" fmla="*/ 549 w 577"/>
                <a:gd name="T91" fmla="*/ 179 h 609"/>
                <a:gd name="T92" fmla="*/ 437 w 577"/>
                <a:gd name="T93" fmla="*/ 179 h 609"/>
                <a:gd name="T94" fmla="*/ 437 w 577"/>
                <a:gd name="T95" fmla="*/ 140 h 609"/>
                <a:gd name="T96" fmla="*/ 549 w 577"/>
                <a:gd name="T97" fmla="*/ 140 h 609"/>
                <a:gd name="T98" fmla="*/ 549 w 577"/>
                <a:gd name="T99" fmla="*/ 179 h 609"/>
                <a:gd name="T100" fmla="*/ 549 w 577"/>
                <a:gd name="T101" fmla="*/ 271 h 609"/>
                <a:gd name="T102" fmla="*/ 437 w 577"/>
                <a:gd name="T103" fmla="*/ 271 h 609"/>
                <a:gd name="T104" fmla="*/ 437 w 577"/>
                <a:gd name="T105" fmla="*/ 232 h 609"/>
                <a:gd name="T106" fmla="*/ 549 w 577"/>
                <a:gd name="T107" fmla="*/ 232 h 609"/>
                <a:gd name="T108" fmla="*/ 549 w 577"/>
                <a:gd name="T109" fmla="*/ 271 h 609"/>
                <a:gd name="T110" fmla="*/ 410 w 577"/>
                <a:gd name="T111" fmla="*/ 609 h 609"/>
                <a:gd name="T112" fmla="*/ 577 w 577"/>
                <a:gd name="T113" fmla="*/ 609 h 609"/>
                <a:gd name="T114" fmla="*/ 577 w 577"/>
                <a:gd name="T115" fmla="*/ 0 h 609"/>
                <a:gd name="T116" fmla="*/ 410 w 577"/>
                <a:gd name="T117" fmla="*/ 0 h 609"/>
                <a:gd name="T118" fmla="*/ 410 w 577"/>
                <a:gd name="T119" fmla="*/ 609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77" h="609">
                  <a:moveTo>
                    <a:pt x="139" y="87"/>
                  </a:moveTo>
                  <a:lnTo>
                    <a:pt x="27" y="87"/>
                  </a:lnTo>
                  <a:lnTo>
                    <a:pt x="27" y="48"/>
                  </a:lnTo>
                  <a:lnTo>
                    <a:pt x="139" y="48"/>
                  </a:lnTo>
                  <a:lnTo>
                    <a:pt x="139" y="87"/>
                  </a:lnTo>
                  <a:close/>
                  <a:moveTo>
                    <a:pt x="139" y="179"/>
                  </a:moveTo>
                  <a:lnTo>
                    <a:pt x="27" y="179"/>
                  </a:lnTo>
                  <a:lnTo>
                    <a:pt x="27" y="140"/>
                  </a:lnTo>
                  <a:lnTo>
                    <a:pt x="139" y="140"/>
                  </a:lnTo>
                  <a:lnTo>
                    <a:pt x="139" y="179"/>
                  </a:lnTo>
                  <a:close/>
                  <a:moveTo>
                    <a:pt x="139" y="271"/>
                  </a:moveTo>
                  <a:lnTo>
                    <a:pt x="27" y="271"/>
                  </a:lnTo>
                  <a:lnTo>
                    <a:pt x="27" y="232"/>
                  </a:lnTo>
                  <a:lnTo>
                    <a:pt x="139" y="232"/>
                  </a:lnTo>
                  <a:lnTo>
                    <a:pt x="139" y="271"/>
                  </a:lnTo>
                  <a:close/>
                  <a:moveTo>
                    <a:pt x="0" y="609"/>
                  </a:moveTo>
                  <a:lnTo>
                    <a:pt x="166" y="609"/>
                  </a:lnTo>
                  <a:lnTo>
                    <a:pt x="166" y="0"/>
                  </a:lnTo>
                  <a:lnTo>
                    <a:pt x="0" y="0"/>
                  </a:lnTo>
                  <a:lnTo>
                    <a:pt x="0" y="609"/>
                  </a:lnTo>
                  <a:close/>
                  <a:moveTo>
                    <a:pt x="344" y="87"/>
                  </a:moveTo>
                  <a:lnTo>
                    <a:pt x="232" y="87"/>
                  </a:lnTo>
                  <a:lnTo>
                    <a:pt x="232" y="48"/>
                  </a:lnTo>
                  <a:lnTo>
                    <a:pt x="344" y="48"/>
                  </a:lnTo>
                  <a:lnTo>
                    <a:pt x="344" y="87"/>
                  </a:lnTo>
                  <a:close/>
                  <a:moveTo>
                    <a:pt x="344" y="179"/>
                  </a:moveTo>
                  <a:lnTo>
                    <a:pt x="232" y="179"/>
                  </a:lnTo>
                  <a:lnTo>
                    <a:pt x="232" y="140"/>
                  </a:lnTo>
                  <a:lnTo>
                    <a:pt x="344" y="140"/>
                  </a:lnTo>
                  <a:lnTo>
                    <a:pt x="344" y="179"/>
                  </a:lnTo>
                  <a:close/>
                  <a:moveTo>
                    <a:pt x="344" y="271"/>
                  </a:moveTo>
                  <a:lnTo>
                    <a:pt x="232" y="271"/>
                  </a:lnTo>
                  <a:lnTo>
                    <a:pt x="232" y="232"/>
                  </a:lnTo>
                  <a:lnTo>
                    <a:pt x="344" y="232"/>
                  </a:lnTo>
                  <a:lnTo>
                    <a:pt x="344" y="271"/>
                  </a:lnTo>
                  <a:close/>
                  <a:moveTo>
                    <a:pt x="205" y="609"/>
                  </a:moveTo>
                  <a:lnTo>
                    <a:pt x="371" y="609"/>
                  </a:lnTo>
                  <a:lnTo>
                    <a:pt x="371" y="0"/>
                  </a:lnTo>
                  <a:lnTo>
                    <a:pt x="205" y="0"/>
                  </a:lnTo>
                  <a:lnTo>
                    <a:pt x="205" y="609"/>
                  </a:lnTo>
                  <a:close/>
                  <a:moveTo>
                    <a:pt x="549" y="87"/>
                  </a:moveTo>
                  <a:lnTo>
                    <a:pt x="437" y="87"/>
                  </a:lnTo>
                  <a:lnTo>
                    <a:pt x="437" y="48"/>
                  </a:lnTo>
                  <a:lnTo>
                    <a:pt x="549" y="48"/>
                  </a:lnTo>
                  <a:lnTo>
                    <a:pt x="549" y="87"/>
                  </a:lnTo>
                  <a:close/>
                  <a:moveTo>
                    <a:pt x="549" y="179"/>
                  </a:moveTo>
                  <a:lnTo>
                    <a:pt x="437" y="179"/>
                  </a:lnTo>
                  <a:lnTo>
                    <a:pt x="437" y="140"/>
                  </a:lnTo>
                  <a:lnTo>
                    <a:pt x="549" y="140"/>
                  </a:lnTo>
                  <a:lnTo>
                    <a:pt x="549" y="179"/>
                  </a:lnTo>
                  <a:close/>
                  <a:moveTo>
                    <a:pt x="549" y="271"/>
                  </a:moveTo>
                  <a:lnTo>
                    <a:pt x="437" y="271"/>
                  </a:lnTo>
                  <a:lnTo>
                    <a:pt x="437" y="232"/>
                  </a:lnTo>
                  <a:lnTo>
                    <a:pt x="549" y="232"/>
                  </a:lnTo>
                  <a:lnTo>
                    <a:pt x="549" y="271"/>
                  </a:lnTo>
                  <a:close/>
                  <a:moveTo>
                    <a:pt x="410" y="609"/>
                  </a:moveTo>
                  <a:lnTo>
                    <a:pt x="577" y="609"/>
                  </a:lnTo>
                  <a:lnTo>
                    <a:pt x="577" y="0"/>
                  </a:lnTo>
                  <a:lnTo>
                    <a:pt x="410" y="0"/>
                  </a:lnTo>
                  <a:lnTo>
                    <a:pt x="410" y="6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</a:endParaRPr>
            </a:p>
          </p:txBody>
        </p:sp>
        <p:sp>
          <p:nvSpPr>
            <p:cNvPr id="28" name="TextBox 12"/>
            <p:cNvSpPr txBox="1"/>
            <p:nvPr/>
          </p:nvSpPr>
          <p:spPr>
            <a:xfrm>
              <a:off x="6909598" y="3221087"/>
              <a:ext cx="4179855" cy="7042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思源黑体 CN Regular"/>
                  <a:ea typeface="思源黑体 CN Regular"/>
                  <a:cs typeface="+mn-ea"/>
                </a:rPr>
                <a:t>网上超市提供 了大量优质商品，扩大了用户的选择范围，提供便捷的购买方式。</a:t>
              </a:r>
              <a:endPara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思源黑体 CN Regular"/>
                <a:ea typeface="思源黑体 CN Regular"/>
                <a:cs typeface="+mn-ea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6064181" y="4248118"/>
            <a:ext cx="5024375" cy="716125"/>
            <a:chOff x="6065079" y="4288758"/>
            <a:chExt cx="5024375" cy="716125"/>
          </a:xfrm>
        </p:grpSpPr>
        <p:sp>
          <p:nvSpPr>
            <p:cNvPr id="30" name="矩形 29"/>
            <p:cNvSpPr/>
            <p:nvPr/>
          </p:nvSpPr>
          <p:spPr>
            <a:xfrm>
              <a:off x="6065079" y="4300032"/>
              <a:ext cx="5024375" cy="704851"/>
            </a:xfrm>
            <a:prstGeom prst="rect">
              <a:avLst/>
            </a:prstGeom>
            <a:solidFill>
              <a:srgbClr val="1C8CA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</a:endParaRPr>
            </a:p>
          </p:txBody>
        </p:sp>
        <p:sp>
          <p:nvSpPr>
            <p:cNvPr id="31" name="Freeform 31"/>
            <p:cNvSpPr>
              <a:spLocks noEditPoints="1"/>
            </p:cNvSpPr>
            <p:nvPr/>
          </p:nvSpPr>
          <p:spPr bwMode="auto">
            <a:xfrm>
              <a:off x="6276495" y="4468176"/>
              <a:ext cx="346769" cy="436089"/>
            </a:xfrm>
            <a:custGeom>
              <a:avLst/>
              <a:gdLst>
                <a:gd name="T0" fmla="*/ 82 w 484"/>
                <a:gd name="T1" fmla="*/ 166 h 606"/>
                <a:gd name="T2" fmla="*/ 82 w 484"/>
                <a:gd name="T3" fmla="*/ 186 h 606"/>
                <a:gd name="T4" fmla="*/ 331 w 484"/>
                <a:gd name="T5" fmla="*/ 193 h 606"/>
                <a:gd name="T6" fmla="*/ 331 w 484"/>
                <a:gd name="T7" fmla="*/ 173 h 606"/>
                <a:gd name="T8" fmla="*/ 387 w 484"/>
                <a:gd name="T9" fmla="*/ 556 h 606"/>
                <a:gd name="T10" fmla="*/ 388 w 484"/>
                <a:gd name="T11" fmla="*/ 564 h 606"/>
                <a:gd name="T12" fmla="*/ 418 w 484"/>
                <a:gd name="T13" fmla="*/ 594 h 606"/>
                <a:gd name="T14" fmla="*/ 474 w 484"/>
                <a:gd name="T15" fmla="*/ 581 h 606"/>
                <a:gd name="T16" fmla="*/ 474 w 484"/>
                <a:gd name="T17" fmla="*/ 531 h 606"/>
                <a:gd name="T18" fmla="*/ 444 w 484"/>
                <a:gd name="T19" fmla="*/ 501 h 606"/>
                <a:gd name="T20" fmla="*/ 418 w 484"/>
                <a:gd name="T21" fmla="*/ 519 h 606"/>
                <a:gd name="T22" fmla="*/ 384 w 484"/>
                <a:gd name="T23" fmla="*/ 553 h 606"/>
                <a:gd name="T24" fmla="*/ 218 w 484"/>
                <a:gd name="T25" fmla="*/ 354 h 606"/>
                <a:gd name="T26" fmla="*/ 229 w 484"/>
                <a:gd name="T27" fmla="*/ 336 h 606"/>
                <a:gd name="T28" fmla="*/ 207 w 484"/>
                <a:gd name="T29" fmla="*/ 320 h 606"/>
                <a:gd name="T30" fmla="*/ 207 w 484"/>
                <a:gd name="T31" fmla="*/ 327 h 606"/>
                <a:gd name="T32" fmla="*/ 246 w 484"/>
                <a:gd name="T33" fmla="*/ 422 h 606"/>
                <a:gd name="T34" fmla="*/ 297 w 484"/>
                <a:gd name="T35" fmla="*/ 364 h 606"/>
                <a:gd name="T36" fmla="*/ 296 w 484"/>
                <a:gd name="T37" fmla="*/ 357 h 606"/>
                <a:gd name="T38" fmla="*/ 224 w 484"/>
                <a:gd name="T39" fmla="*/ 362 h 606"/>
                <a:gd name="T40" fmla="*/ 224 w 484"/>
                <a:gd name="T41" fmla="*/ 368 h 606"/>
                <a:gd name="T42" fmla="*/ 246 w 484"/>
                <a:gd name="T43" fmla="*/ 422 h 606"/>
                <a:gd name="T44" fmla="*/ 429 w 484"/>
                <a:gd name="T45" fmla="*/ 493 h 606"/>
                <a:gd name="T46" fmla="*/ 429 w 484"/>
                <a:gd name="T47" fmla="*/ 487 h 606"/>
                <a:gd name="T48" fmla="*/ 394 w 484"/>
                <a:gd name="T49" fmla="*/ 451 h 606"/>
                <a:gd name="T50" fmla="*/ 256 w 484"/>
                <a:gd name="T51" fmla="*/ 425 h 606"/>
                <a:gd name="T52" fmla="*/ 256 w 484"/>
                <a:gd name="T53" fmla="*/ 432 h 606"/>
                <a:gd name="T54" fmla="*/ 354 w 484"/>
                <a:gd name="T55" fmla="*/ 530 h 606"/>
                <a:gd name="T56" fmla="*/ 395 w 484"/>
                <a:gd name="T57" fmla="*/ 528 h 606"/>
                <a:gd name="T58" fmla="*/ 20 w 484"/>
                <a:gd name="T59" fmla="*/ 150 h 606"/>
                <a:gd name="T60" fmla="*/ 89 w 484"/>
                <a:gd name="T61" fmla="*/ 152 h 606"/>
                <a:gd name="T62" fmla="*/ 141 w 484"/>
                <a:gd name="T63" fmla="*/ 100 h 606"/>
                <a:gd name="T64" fmla="*/ 141 w 484"/>
                <a:gd name="T65" fmla="*/ 93 h 606"/>
                <a:gd name="T66" fmla="*/ 383 w 484"/>
                <a:gd name="T67" fmla="*/ 27 h 606"/>
                <a:gd name="T68" fmla="*/ 394 w 484"/>
                <a:gd name="T69" fmla="*/ 422 h 606"/>
                <a:gd name="T70" fmla="*/ 414 w 484"/>
                <a:gd name="T71" fmla="*/ 449 h 606"/>
                <a:gd name="T72" fmla="*/ 414 w 484"/>
                <a:gd name="T73" fmla="*/ 39 h 606"/>
                <a:gd name="T74" fmla="*/ 383 w 484"/>
                <a:gd name="T75" fmla="*/ 0 h 606"/>
                <a:gd name="T76" fmla="*/ 121 w 484"/>
                <a:gd name="T77" fmla="*/ 2 h 606"/>
                <a:gd name="T78" fmla="*/ 0 w 484"/>
                <a:gd name="T79" fmla="*/ 123 h 606"/>
                <a:gd name="T80" fmla="*/ 0 w 484"/>
                <a:gd name="T81" fmla="*/ 492 h 606"/>
                <a:gd name="T82" fmla="*/ 32 w 484"/>
                <a:gd name="T83" fmla="*/ 530 h 606"/>
                <a:gd name="T84" fmla="*/ 319 w 484"/>
                <a:gd name="T85" fmla="*/ 524 h 606"/>
                <a:gd name="T86" fmla="*/ 305 w 484"/>
                <a:gd name="T87" fmla="*/ 503 h 606"/>
                <a:gd name="T88" fmla="*/ 20 w 484"/>
                <a:gd name="T89" fmla="*/ 492 h 606"/>
                <a:gd name="T90" fmla="*/ 20 w 484"/>
                <a:gd name="T91" fmla="*/ 150 h 606"/>
                <a:gd name="T92" fmla="*/ 156 w 484"/>
                <a:gd name="T93" fmla="*/ 321 h 606"/>
                <a:gd name="T94" fmla="*/ 156 w 484"/>
                <a:gd name="T95" fmla="*/ 301 h 606"/>
                <a:gd name="T96" fmla="*/ 82 w 484"/>
                <a:gd name="T97" fmla="*/ 294 h 606"/>
                <a:gd name="T98" fmla="*/ 82 w 484"/>
                <a:gd name="T99" fmla="*/ 315 h 606"/>
                <a:gd name="T100" fmla="*/ 82 w 484"/>
                <a:gd name="T101" fmla="*/ 272 h 606"/>
                <a:gd name="T102" fmla="*/ 331 w 484"/>
                <a:gd name="T103" fmla="*/ 279 h 606"/>
                <a:gd name="T104" fmla="*/ 331 w 484"/>
                <a:gd name="T105" fmla="*/ 258 h 606"/>
                <a:gd name="T106" fmla="*/ 82 w 484"/>
                <a:gd name="T107" fmla="*/ 252 h 606"/>
                <a:gd name="T108" fmla="*/ 82 w 484"/>
                <a:gd name="T109" fmla="*/ 272 h 606"/>
                <a:gd name="T110" fmla="*/ 82 w 484"/>
                <a:gd name="T111" fmla="*/ 236 h 606"/>
                <a:gd name="T112" fmla="*/ 331 w 484"/>
                <a:gd name="T113" fmla="*/ 229 h 606"/>
                <a:gd name="T114" fmla="*/ 331 w 484"/>
                <a:gd name="T115" fmla="*/ 209 h 606"/>
                <a:gd name="T116" fmla="*/ 82 w 484"/>
                <a:gd name="T117" fmla="*/ 216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84" h="606">
                  <a:moveTo>
                    <a:pt x="331" y="166"/>
                  </a:moveTo>
                  <a:lnTo>
                    <a:pt x="82" y="166"/>
                  </a:lnTo>
                  <a:lnTo>
                    <a:pt x="82" y="173"/>
                  </a:lnTo>
                  <a:lnTo>
                    <a:pt x="82" y="186"/>
                  </a:lnTo>
                  <a:lnTo>
                    <a:pt x="82" y="193"/>
                  </a:lnTo>
                  <a:lnTo>
                    <a:pt x="331" y="193"/>
                  </a:lnTo>
                  <a:lnTo>
                    <a:pt x="331" y="186"/>
                  </a:lnTo>
                  <a:lnTo>
                    <a:pt x="331" y="173"/>
                  </a:lnTo>
                  <a:lnTo>
                    <a:pt x="331" y="166"/>
                  </a:lnTo>
                  <a:close/>
                  <a:moveTo>
                    <a:pt x="387" y="556"/>
                  </a:moveTo>
                  <a:lnTo>
                    <a:pt x="384" y="560"/>
                  </a:lnTo>
                  <a:lnTo>
                    <a:pt x="388" y="564"/>
                  </a:lnTo>
                  <a:lnTo>
                    <a:pt x="408" y="583"/>
                  </a:lnTo>
                  <a:lnTo>
                    <a:pt x="418" y="594"/>
                  </a:lnTo>
                  <a:cubicBezTo>
                    <a:pt x="430" y="606"/>
                    <a:pt x="450" y="606"/>
                    <a:pt x="462" y="594"/>
                  </a:cubicBezTo>
                  <a:lnTo>
                    <a:pt x="474" y="581"/>
                  </a:lnTo>
                  <a:cubicBezTo>
                    <a:pt x="481" y="575"/>
                    <a:pt x="484" y="565"/>
                    <a:pt x="483" y="556"/>
                  </a:cubicBezTo>
                  <a:cubicBezTo>
                    <a:pt x="484" y="547"/>
                    <a:pt x="481" y="538"/>
                    <a:pt x="474" y="531"/>
                  </a:cubicBezTo>
                  <a:lnTo>
                    <a:pt x="462" y="519"/>
                  </a:lnTo>
                  <a:lnTo>
                    <a:pt x="444" y="501"/>
                  </a:lnTo>
                  <a:lnTo>
                    <a:pt x="440" y="497"/>
                  </a:lnTo>
                  <a:lnTo>
                    <a:pt x="418" y="519"/>
                  </a:lnTo>
                  <a:lnTo>
                    <a:pt x="412" y="525"/>
                  </a:lnTo>
                  <a:lnTo>
                    <a:pt x="384" y="553"/>
                  </a:lnTo>
                  <a:lnTo>
                    <a:pt x="387" y="556"/>
                  </a:lnTo>
                  <a:close/>
                  <a:moveTo>
                    <a:pt x="218" y="354"/>
                  </a:moveTo>
                  <a:lnTo>
                    <a:pt x="234" y="338"/>
                  </a:lnTo>
                  <a:lnTo>
                    <a:pt x="229" y="336"/>
                  </a:lnTo>
                  <a:lnTo>
                    <a:pt x="234" y="331"/>
                  </a:lnTo>
                  <a:lnTo>
                    <a:pt x="207" y="320"/>
                  </a:lnTo>
                  <a:lnTo>
                    <a:pt x="211" y="328"/>
                  </a:lnTo>
                  <a:lnTo>
                    <a:pt x="207" y="327"/>
                  </a:lnTo>
                  <a:lnTo>
                    <a:pt x="218" y="354"/>
                  </a:lnTo>
                  <a:close/>
                  <a:moveTo>
                    <a:pt x="246" y="422"/>
                  </a:moveTo>
                  <a:lnTo>
                    <a:pt x="302" y="366"/>
                  </a:lnTo>
                  <a:lnTo>
                    <a:pt x="297" y="364"/>
                  </a:lnTo>
                  <a:lnTo>
                    <a:pt x="302" y="359"/>
                  </a:lnTo>
                  <a:lnTo>
                    <a:pt x="296" y="357"/>
                  </a:lnTo>
                  <a:lnTo>
                    <a:pt x="249" y="337"/>
                  </a:lnTo>
                  <a:lnTo>
                    <a:pt x="224" y="362"/>
                  </a:lnTo>
                  <a:lnTo>
                    <a:pt x="226" y="366"/>
                  </a:lnTo>
                  <a:lnTo>
                    <a:pt x="224" y="368"/>
                  </a:lnTo>
                  <a:lnTo>
                    <a:pt x="243" y="416"/>
                  </a:lnTo>
                  <a:lnTo>
                    <a:pt x="246" y="422"/>
                  </a:lnTo>
                  <a:close/>
                  <a:moveTo>
                    <a:pt x="412" y="511"/>
                  </a:moveTo>
                  <a:lnTo>
                    <a:pt x="429" y="493"/>
                  </a:lnTo>
                  <a:lnTo>
                    <a:pt x="426" y="490"/>
                  </a:lnTo>
                  <a:lnTo>
                    <a:pt x="429" y="487"/>
                  </a:lnTo>
                  <a:lnTo>
                    <a:pt x="414" y="472"/>
                  </a:lnTo>
                  <a:lnTo>
                    <a:pt x="394" y="451"/>
                  </a:lnTo>
                  <a:lnTo>
                    <a:pt x="312" y="369"/>
                  </a:lnTo>
                  <a:lnTo>
                    <a:pt x="256" y="425"/>
                  </a:lnTo>
                  <a:lnTo>
                    <a:pt x="260" y="429"/>
                  </a:lnTo>
                  <a:lnTo>
                    <a:pt x="256" y="432"/>
                  </a:lnTo>
                  <a:lnTo>
                    <a:pt x="334" y="510"/>
                  </a:lnTo>
                  <a:lnTo>
                    <a:pt x="354" y="530"/>
                  </a:lnTo>
                  <a:lnTo>
                    <a:pt x="374" y="549"/>
                  </a:lnTo>
                  <a:lnTo>
                    <a:pt x="395" y="528"/>
                  </a:lnTo>
                  <a:lnTo>
                    <a:pt x="412" y="511"/>
                  </a:lnTo>
                  <a:close/>
                  <a:moveTo>
                    <a:pt x="20" y="150"/>
                  </a:moveTo>
                  <a:lnTo>
                    <a:pt x="89" y="152"/>
                  </a:lnTo>
                  <a:lnTo>
                    <a:pt x="89" y="152"/>
                  </a:lnTo>
                  <a:lnTo>
                    <a:pt x="89" y="152"/>
                  </a:lnTo>
                  <a:cubicBezTo>
                    <a:pt x="118" y="152"/>
                    <a:pt x="141" y="129"/>
                    <a:pt x="141" y="100"/>
                  </a:cubicBezTo>
                  <a:lnTo>
                    <a:pt x="141" y="94"/>
                  </a:lnTo>
                  <a:lnTo>
                    <a:pt x="141" y="93"/>
                  </a:lnTo>
                  <a:lnTo>
                    <a:pt x="141" y="27"/>
                  </a:lnTo>
                  <a:lnTo>
                    <a:pt x="383" y="27"/>
                  </a:lnTo>
                  <a:cubicBezTo>
                    <a:pt x="389" y="27"/>
                    <a:pt x="394" y="32"/>
                    <a:pt x="394" y="38"/>
                  </a:cubicBezTo>
                  <a:lnTo>
                    <a:pt x="394" y="422"/>
                  </a:lnTo>
                  <a:lnTo>
                    <a:pt x="394" y="429"/>
                  </a:lnTo>
                  <a:lnTo>
                    <a:pt x="414" y="449"/>
                  </a:lnTo>
                  <a:lnTo>
                    <a:pt x="414" y="443"/>
                  </a:lnTo>
                  <a:lnTo>
                    <a:pt x="414" y="39"/>
                  </a:lnTo>
                  <a:lnTo>
                    <a:pt x="414" y="32"/>
                  </a:lnTo>
                  <a:cubicBezTo>
                    <a:pt x="414" y="14"/>
                    <a:pt x="400" y="0"/>
                    <a:pt x="383" y="0"/>
                  </a:cubicBezTo>
                  <a:lnTo>
                    <a:pt x="123" y="0"/>
                  </a:lnTo>
                  <a:lnTo>
                    <a:pt x="121" y="2"/>
                  </a:lnTo>
                  <a:lnTo>
                    <a:pt x="1" y="122"/>
                  </a:lnTo>
                  <a:lnTo>
                    <a:pt x="0" y="123"/>
                  </a:lnTo>
                  <a:lnTo>
                    <a:pt x="0" y="130"/>
                  </a:lnTo>
                  <a:lnTo>
                    <a:pt x="0" y="492"/>
                  </a:lnTo>
                  <a:lnTo>
                    <a:pt x="0" y="499"/>
                  </a:lnTo>
                  <a:cubicBezTo>
                    <a:pt x="0" y="516"/>
                    <a:pt x="14" y="530"/>
                    <a:pt x="32" y="530"/>
                  </a:cubicBezTo>
                  <a:lnTo>
                    <a:pt x="326" y="530"/>
                  </a:lnTo>
                  <a:lnTo>
                    <a:pt x="319" y="524"/>
                  </a:lnTo>
                  <a:lnTo>
                    <a:pt x="326" y="524"/>
                  </a:lnTo>
                  <a:lnTo>
                    <a:pt x="305" y="503"/>
                  </a:lnTo>
                  <a:lnTo>
                    <a:pt x="32" y="503"/>
                  </a:lnTo>
                  <a:cubicBezTo>
                    <a:pt x="25" y="503"/>
                    <a:pt x="21" y="498"/>
                    <a:pt x="20" y="492"/>
                  </a:cubicBezTo>
                  <a:lnTo>
                    <a:pt x="20" y="492"/>
                  </a:lnTo>
                  <a:lnTo>
                    <a:pt x="20" y="150"/>
                  </a:lnTo>
                  <a:close/>
                  <a:moveTo>
                    <a:pt x="82" y="321"/>
                  </a:moveTo>
                  <a:lnTo>
                    <a:pt x="156" y="321"/>
                  </a:lnTo>
                  <a:lnTo>
                    <a:pt x="156" y="315"/>
                  </a:lnTo>
                  <a:lnTo>
                    <a:pt x="156" y="301"/>
                  </a:lnTo>
                  <a:lnTo>
                    <a:pt x="156" y="294"/>
                  </a:lnTo>
                  <a:lnTo>
                    <a:pt x="82" y="294"/>
                  </a:lnTo>
                  <a:lnTo>
                    <a:pt x="82" y="301"/>
                  </a:lnTo>
                  <a:lnTo>
                    <a:pt x="82" y="315"/>
                  </a:lnTo>
                  <a:lnTo>
                    <a:pt x="82" y="321"/>
                  </a:lnTo>
                  <a:close/>
                  <a:moveTo>
                    <a:pt x="82" y="272"/>
                  </a:moveTo>
                  <a:lnTo>
                    <a:pt x="82" y="279"/>
                  </a:lnTo>
                  <a:lnTo>
                    <a:pt x="331" y="279"/>
                  </a:lnTo>
                  <a:lnTo>
                    <a:pt x="331" y="272"/>
                  </a:lnTo>
                  <a:lnTo>
                    <a:pt x="331" y="258"/>
                  </a:lnTo>
                  <a:lnTo>
                    <a:pt x="331" y="252"/>
                  </a:lnTo>
                  <a:lnTo>
                    <a:pt x="82" y="252"/>
                  </a:lnTo>
                  <a:lnTo>
                    <a:pt x="82" y="258"/>
                  </a:lnTo>
                  <a:lnTo>
                    <a:pt x="82" y="272"/>
                  </a:lnTo>
                  <a:close/>
                  <a:moveTo>
                    <a:pt x="82" y="229"/>
                  </a:moveTo>
                  <a:lnTo>
                    <a:pt x="82" y="236"/>
                  </a:lnTo>
                  <a:lnTo>
                    <a:pt x="331" y="236"/>
                  </a:lnTo>
                  <a:lnTo>
                    <a:pt x="331" y="229"/>
                  </a:lnTo>
                  <a:lnTo>
                    <a:pt x="331" y="216"/>
                  </a:lnTo>
                  <a:lnTo>
                    <a:pt x="331" y="209"/>
                  </a:lnTo>
                  <a:lnTo>
                    <a:pt x="82" y="209"/>
                  </a:lnTo>
                  <a:lnTo>
                    <a:pt x="82" y="216"/>
                  </a:lnTo>
                  <a:lnTo>
                    <a:pt x="82" y="2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</a:endParaRPr>
            </a:p>
          </p:txBody>
        </p:sp>
        <p:sp>
          <p:nvSpPr>
            <p:cNvPr id="32" name="TextBox 12"/>
            <p:cNvSpPr txBox="1"/>
            <p:nvPr/>
          </p:nvSpPr>
          <p:spPr>
            <a:xfrm>
              <a:off x="6909598" y="4288758"/>
              <a:ext cx="4179855" cy="3820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思源黑体 CN Regular"/>
                  <a:ea typeface="思源黑体 CN Regular"/>
                  <a:cs typeface="+mn-ea"/>
                </a:rPr>
                <a:t>用户可以实时查询订单信息。</a:t>
              </a:r>
              <a:endPara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思源黑体 CN Regular"/>
                <a:ea typeface="思源黑体 CN Regular"/>
                <a:cs typeface="+mn-ea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6064181" y="5338323"/>
            <a:ext cx="5024375" cy="713506"/>
            <a:chOff x="6065079" y="5378963"/>
            <a:chExt cx="5024375" cy="713506"/>
          </a:xfrm>
        </p:grpSpPr>
        <p:sp>
          <p:nvSpPr>
            <p:cNvPr id="34" name="矩形 33"/>
            <p:cNvSpPr/>
            <p:nvPr/>
          </p:nvSpPr>
          <p:spPr>
            <a:xfrm>
              <a:off x="6065079" y="5378963"/>
              <a:ext cx="5024375" cy="704850"/>
            </a:xfrm>
            <a:prstGeom prst="rect">
              <a:avLst/>
            </a:prstGeom>
            <a:solidFill>
              <a:srgbClr val="1C8CA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</a:endParaRPr>
            </a:p>
          </p:txBody>
        </p:sp>
        <p:sp>
          <p:nvSpPr>
            <p:cNvPr id="35" name="Freeform 16"/>
            <p:cNvSpPr>
              <a:spLocks noEditPoints="1"/>
            </p:cNvSpPr>
            <p:nvPr/>
          </p:nvSpPr>
          <p:spPr bwMode="auto">
            <a:xfrm>
              <a:off x="6194790" y="5595811"/>
              <a:ext cx="510180" cy="406852"/>
            </a:xfrm>
            <a:custGeom>
              <a:avLst/>
              <a:gdLst>
                <a:gd name="T0" fmla="*/ 1238 w 1238"/>
                <a:gd name="T1" fmla="*/ 579 h 986"/>
                <a:gd name="T2" fmla="*/ 424 w 1238"/>
                <a:gd name="T3" fmla="*/ 579 h 986"/>
                <a:gd name="T4" fmla="*/ 443 w 1238"/>
                <a:gd name="T5" fmla="*/ 209 h 986"/>
                <a:gd name="T6" fmla="*/ 357 w 1238"/>
                <a:gd name="T7" fmla="*/ 223 h 986"/>
                <a:gd name="T8" fmla="*/ 329 w 1238"/>
                <a:gd name="T9" fmla="*/ 254 h 986"/>
                <a:gd name="T10" fmla="*/ 441 w 1238"/>
                <a:gd name="T11" fmla="*/ 316 h 986"/>
                <a:gd name="T12" fmla="*/ 311 w 1238"/>
                <a:gd name="T13" fmla="*/ 0 h 986"/>
                <a:gd name="T14" fmla="*/ 311 w 1238"/>
                <a:gd name="T15" fmla="*/ 620 h 986"/>
                <a:gd name="T16" fmla="*/ 367 w 1238"/>
                <a:gd name="T17" fmla="*/ 550 h 986"/>
                <a:gd name="T18" fmla="*/ 329 w 1238"/>
                <a:gd name="T19" fmla="*/ 473 h 986"/>
                <a:gd name="T20" fmla="*/ 295 w 1238"/>
                <a:gd name="T21" fmla="*/ 516 h 986"/>
                <a:gd name="T22" fmla="*/ 168 w 1238"/>
                <a:gd name="T23" fmla="*/ 370 h 986"/>
                <a:gd name="T24" fmla="*/ 295 w 1238"/>
                <a:gd name="T25" fmla="*/ 410 h 986"/>
                <a:gd name="T26" fmla="*/ 229 w 1238"/>
                <a:gd name="T27" fmla="*/ 307 h 986"/>
                <a:gd name="T28" fmla="*/ 295 w 1238"/>
                <a:gd name="T29" fmla="*/ 127 h 986"/>
                <a:gd name="T30" fmla="*/ 329 w 1238"/>
                <a:gd name="T31" fmla="*/ 104 h 986"/>
                <a:gd name="T32" fmla="*/ 443 w 1238"/>
                <a:gd name="T33" fmla="*/ 209 h 986"/>
                <a:gd name="T34" fmla="*/ 295 w 1238"/>
                <a:gd name="T35" fmla="*/ 186 h 986"/>
                <a:gd name="T36" fmla="*/ 295 w 1238"/>
                <a:gd name="T37" fmla="*/ 245 h 986"/>
                <a:gd name="T38" fmla="*/ 329 w 1238"/>
                <a:gd name="T39" fmla="*/ 413 h 986"/>
                <a:gd name="T40" fmla="*/ 357 w 1238"/>
                <a:gd name="T41" fmla="*/ 398 h 986"/>
                <a:gd name="T42" fmla="*/ 359 w 1238"/>
                <a:gd name="T43" fmla="*/ 356 h 986"/>
                <a:gd name="T44" fmla="*/ 329 w 1238"/>
                <a:gd name="T45" fmla="*/ 413 h 986"/>
                <a:gd name="T46" fmla="*/ 854 w 1238"/>
                <a:gd name="T47" fmla="*/ 713 h 986"/>
                <a:gd name="T48" fmla="*/ 904 w 1238"/>
                <a:gd name="T49" fmla="*/ 665 h 986"/>
                <a:gd name="T50" fmla="*/ 854 w 1238"/>
                <a:gd name="T51" fmla="*/ 617 h 986"/>
                <a:gd name="T52" fmla="*/ 810 w 1238"/>
                <a:gd name="T53" fmla="*/ 416 h 986"/>
                <a:gd name="T54" fmla="*/ 784 w 1238"/>
                <a:gd name="T55" fmla="*/ 477 h 986"/>
                <a:gd name="T56" fmla="*/ 810 w 1238"/>
                <a:gd name="T57" fmla="*/ 416 h 986"/>
                <a:gd name="T58" fmla="*/ 1004 w 1238"/>
                <a:gd name="T59" fmla="*/ 447 h 986"/>
                <a:gd name="T60" fmla="*/ 854 w 1238"/>
                <a:gd name="T61" fmla="*/ 418 h 986"/>
                <a:gd name="T62" fmla="*/ 977 w 1238"/>
                <a:gd name="T63" fmla="*/ 557 h 986"/>
                <a:gd name="T64" fmla="*/ 854 w 1238"/>
                <a:gd name="T65" fmla="*/ 792 h 986"/>
                <a:gd name="T66" fmla="*/ 810 w 1238"/>
                <a:gd name="T67" fmla="*/ 849 h 986"/>
                <a:gd name="T68" fmla="*/ 643 w 1238"/>
                <a:gd name="T69" fmla="*/ 658 h 986"/>
                <a:gd name="T70" fmla="*/ 810 w 1238"/>
                <a:gd name="T71" fmla="*/ 710 h 986"/>
                <a:gd name="T72" fmla="*/ 724 w 1238"/>
                <a:gd name="T73" fmla="*/ 575 h 986"/>
                <a:gd name="T74" fmla="*/ 810 w 1238"/>
                <a:gd name="T75" fmla="*/ 339 h 986"/>
                <a:gd name="T76" fmla="*/ 854 w 1238"/>
                <a:gd name="T77" fmla="*/ 309 h 986"/>
                <a:gd name="T78" fmla="*/ 1004 w 1238"/>
                <a:gd name="T79" fmla="*/ 447 h 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38" h="986">
                  <a:moveTo>
                    <a:pt x="831" y="172"/>
                  </a:moveTo>
                  <a:cubicBezTo>
                    <a:pt x="1055" y="172"/>
                    <a:pt x="1238" y="354"/>
                    <a:pt x="1238" y="579"/>
                  </a:cubicBezTo>
                  <a:cubicBezTo>
                    <a:pt x="1238" y="804"/>
                    <a:pt x="1055" y="986"/>
                    <a:pt x="831" y="986"/>
                  </a:cubicBezTo>
                  <a:cubicBezTo>
                    <a:pt x="606" y="986"/>
                    <a:pt x="424" y="804"/>
                    <a:pt x="424" y="579"/>
                  </a:cubicBezTo>
                  <a:cubicBezTo>
                    <a:pt x="424" y="354"/>
                    <a:pt x="606" y="172"/>
                    <a:pt x="831" y="172"/>
                  </a:cubicBezTo>
                  <a:close/>
                  <a:moveTo>
                    <a:pt x="443" y="209"/>
                  </a:moveTo>
                  <a:lnTo>
                    <a:pt x="443" y="209"/>
                  </a:lnTo>
                  <a:lnTo>
                    <a:pt x="357" y="223"/>
                  </a:lnTo>
                  <a:cubicBezTo>
                    <a:pt x="350" y="204"/>
                    <a:pt x="346" y="197"/>
                    <a:pt x="329" y="187"/>
                  </a:cubicBezTo>
                  <a:lnTo>
                    <a:pt x="329" y="254"/>
                  </a:lnTo>
                  <a:cubicBezTo>
                    <a:pt x="375" y="266"/>
                    <a:pt x="406" y="279"/>
                    <a:pt x="422" y="293"/>
                  </a:cubicBezTo>
                  <a:cubicBezTo>
                    <a:pt x="430" y="300"/>
                    <a:pt x="436" y="308"/>
                    <a:pt x="441" y="316"/>
                  </a:cubicBezTo>
                  <a:cubicBezTo>
                    <a:pt x="480" y="260"/>
                    <a:pt x="533" y="215"/>
                    <a:pt x="594" y="185"/>
                  </a:cubicBezTo>
                  <a:cubicBezTo>
                    <a:pt x="546" y="76"/>
                    <a:pt x="437" y="0"/>
                    <a:pt x="311" y="0"/>
                  </a:cubicBezTo>
                  <a:cubicBezTo>
                    <a:pt x="139" y="0"/>
                    <a:pt x="0" y="139"/>
                    <a:pt x="0" y="310"/>
                  </a:cubicBezTo>
                  <a:cubicBezTo>
                    <a:pt x="0" y="481"/>
                    <a:pt x="139" y="620"/>
                    <a:pt x="311" y="620"/>
                  </a:cubicBezTo>
                  <a:cubicBezTo>
                    <a:pt x="331" y="620"/>
                    <a:pt x="352" y="618"/>
                    <a:pt x="372" y="614"/>
                  </a:cubicBezTo>
                  <a:cubicBezTo>
                    <a:pt x="368" y="593"/>
                    <a:pt x="367" y="572"/>
                    <a:pt x="367" y="550"/>
                  </a:cubicBezTo>
                  <a:cubicBezTo>
                    <a:pt x="367" y="521"/>
                    <a:pt x="370" y="493"/>
                    <a:pt x="376" y="465"/>
                  </a:cubicBezTo>
                  <a:cubicBezTo>
                    <a:pt x="361" y="470"/>
                    <a:pt x="345" y="472"/>
                    <a:pt x="329" y="473"/>
                  </a:cubicBezTo>
                  <a:lnTo>
                    <a:pt x="329" y="516"/>
                  </a:lnTo>
                  <a:lnTo>
                    <a:pt x="295" y="516"/>
                  </a:lnTo>
                  <a:lnTo>
                    <a:pt x="295" y="473"/>
                  </a:lnTo>
                  <a:cubicBezTo>
                    <a:pt x="226" y="467"/>
                    <a:pt x="180" y="440"/>
                    <a:pt x="168" y="370"/>
                  </a:cubicBezTo>
                  <a:lnTo>
                    <a:pt x="261" y="359"/>
                  </a:lnTo>
                  <a:cubicBezTo>
                    <a:pt x="265" y="385"/>
                    <a:pt x="271" y="398"/>
                    <a:pt x="295" y="410"/>
                  </a:cubicBezTo>
                  <a:lnTo>
                    <a:pt x="295" y="329"/>
                  </a:lnTo>
                  <a:cubicBezTo>
                    <a:pt x="264" y="320"/>
                    <a:pt x="242" y="313"/>
                    <a:pt x="229" y="307"/>
                  </a:cubicBezTo>
                  <a:cubicBezTo>
                    <a:pt x="173" y="279"/>
                    <a:pt x="166" y="200"/>
                    <a:pt x="210" y="157"/>
                  </a:cubicBezTo>
                  <a:cubicBezTo>
                    <a:pt x="229" y="139"/>
                    <a:pt x="257" y="129"/>
                    <a:pt x="295" y="127"/>
                  </a:cubicBezTo>
                  <a:lnTo>
                    <a:pt x="295" y="104"/>
                  </a:lnTo>
                  <a:lnTo>
                    <a:pt x="329" y="104"/>
                  </a:lnTo>
                  <a:lnTo>
                    <a:pt x="329" y="127"/>
                  </a:lnTo>
                  <a:cubicBezTo>
                    <a:pt x="384" y="130"/>
                    <a:pt x="430" y="151"/>
                    <a:pt x="443" y="209"/>
                  </a:cubicBezTo>
                  <a:close/>
                  <a:moveTo>
                    <a:pt x="295" y="186"/>
                  </a:moveTo>
                  <a:lnTo>
                    <a:pt x="295" y="186"/>
                  </a:lnTo>
                  <a:cubicBezTo>
                    <a:pt x="274" y="193"/>
                    <a:pt x="259" y="212"/>
                    <a:pt x="275" y="233"/>
                  </a:cubicBezTo>
                  <a:cubicBezTo>
                    <a:pt x="279" y="238"/>
                    <a:pt x="285" y="242"/>
                    <a:pt x="295" y="245"/>
                  </a:cubicBezTo>
                  <a:lnTo>
                    <a:pt x="295" y="186"/>
                  </a:lnTo>
                  <a:close/>
                  <a:moveTo>
                    <a:pt x="329" y="413"/>
                  </a:moveTo>
                  <a:lnTo>
                    <a:pt x="329" y="413"/>
                  </a:lnTo>
                  <a:cubicBezTo>
                    <a:pt x="342" y="410"/>
                    <a:pt x="351" y="405"/>
                    <a:pt x="357" y="398"/>
                  </a:cubicBezTo>
                  <a:cubicBezTo>
                    <a:pt x="363" y="392"/>
                    <a:pt x="366" y="384"/>
                    <a:pt x="366" y="376"/>
                  </a:cubicBezTo>
                  <a:cubicBezTo>
                    <a:pt x="366" y="368"/>
                    <a:pt x="364" y="362"/>
                    <a:pt x="359" y="356"/>
                  </a:cubicBezTo>
                  <a:cubicBezTo>
                    <a:pt x="354" y="350"/>
                    <a:pt x="344" y="344"/>
                    <a:pt x="329" y="339"/>
                  </a:cubicBezTo>
                  <a:lnTo>
                    <a:pt x="329" y="413"/>
                  </a:lnTo>
                  <a:close/>
                  <a:moveTo>
                    <a:pt x="854" y="713"/>
                  </a:moveTo>
                  <a:lnTo>
                    <a:pt x="854" y="713"/>
                  </a:lnTo>
                  <a:cubicBezTo>
                    <a:pt x="871" y="710"/>
                    <a:pt x="884" y="703"/>
                    <a:pt x="892" y="695"/>
                  </a:cubicBezTo>
                  <a:cubicBezTo>
                    <a:pt x="900" y="686"/>
                    <a:pt x="904" y="676"/>
                    <a:pt x="904" y="665"/>
                  </a:cubicBezTo>
                  <a:cubicBezTo>
                    <a:pt x="904" y="656"/>
                    <a:pt x="901" y="647"/>
                    <a:pt x="894" y="639"/>
                  </a:cubicBezTo>
                  <a:cubicBezTo>
                    <a:pt x="887" y="631"/>
                    <a:pt x="874" y="624"/>
                    <a:pt x="854" y="617"/>
                  </a:cubicBezTo>
                  <a:lnTo>
                    <a:pt x="854" y="713"/>
                  </a:lnTo>
                  <a:close/>
                  <a:moveTo>
                    <a:pt x="810" y="416"/>
                  </a:moveTo>
                  <a:lnTo>
                    <a:pt x="810" y="416"/>
                  </a:lnTo>
                  <a:cubicBezTo>
                    <a:pt x="783" y="426"/>
                    <a:pt x="763" y="451"/>
                    <a:pt x="784" y="477"/>
                  </a:cubicBezTo>
                  <a:cubicBezTo>
                    <a:pt x="789" y="484"/>
                    <a:pt x="798" y="489"/>
                    <a:pt x="810" y="494"/>
                  </a:cubicBezTo>
                  <a:lnTo>
                    <a:pt x="810" y="416"/>
                  </a:lnTo>
                  <a:close/>
                  <a:moveTo>
                    <a:pt x="1004" y="447"/>
                  </a:moveTo>
                  <a:lnTo>
                    <a:pt x="1004" y="447"/>
                  </a:lnTo>
                  <a:lnTo>
                    <a:pt x="892" y="464"/>
                  </a:lnTo>
                  <a:cubicBezTo>
                    <a:pt x="883" y="440"/>
                    <a:pt x="877" y="430"/>
                    <a:pt x="854" y="418"/>
                  </a:cubicBezTo>
                  <a:lnTo>
                    <a:pt x="854" y="505"/>
                  </a:lnTo>
                  <a:cubicBezTo>
                    <a:pt x="916" y="521"/>
                    <a:pt x="956" y="539"/>
                    <a:pt x="977" y="557"/>
                  </a:cubicBezTo>
                  <a:cubicBezTo>
                    <a:pt x="1043" y="616"/>
                    <a:pt x="1024" y="719"/>
                    <a:pt x="953" y="765"/>
                  </a:cubicBezTo>
                  <a:cubicBezTo>
                    <a:pt x="925" y="783"/>
                    <a:pt x="892" y="791"/>
                    <a:pt x="854" y="792"/>
                  </a:cubicBezTo>
                  <a:lnTo>
                    <a:pt x="854" y="849"/>
                  </a:lnTo>
                  <a:lnTo>
                    <a:pt x="810" y="849"/>
                  </a:lnTo>
                  <a:lnTo>
                    <a:pt x="810" y="792"/>
                  </a:lnTo>
                  <a:cubicBezTo>
                    <a:pt x="720" y="784"/>
                    <a:pt x="660" y="750"/>
                    <a:pt x="643" y="658"/>
                  </a:cubicBezTo>
                  <a:lnTo>
                    <a:pt x="765" y="644"/>
                  </a:lnTo>
                  <a:cubicBezTo>
                    <a:pt x="772" y="677"/>
                    <a:pt x="779" y="695"/>
                    <a:pt x="810" y="710"/>
                  </a:cubicBezTo>
                  <a:lnTo>
                    <a:pt x="810" y="604"/>
                  </a:lnTo>
                  <a:cubicBezTo>
                    <a:pt x="770" y="593"/>
                    <a:pt x="741" y="583"/>
                    <a:pt x="724" y="575"/>
                  </a:cubicBezTo>
                  <a:cubicBezTo>
                    <a:pt x="650" y="539"/>
                    <a:pt x="641" y="434"/>
                    <a:pt x="699" y="379"/>
                  </a:cubicBezTo>
                  <a:cubicBezTo>
                    <a:pt x="724" y="355"/>
                    <a:pt x="761" y="341"/>
                    <a:pt x="810" y="339"/>
                  </a:cubicBezTo>
                  <a:lnTo>
                    <a:pt x="810" y="309"/>
                  </a:lnTo>
                  <a:lnTo>
                    <a:pt x="854" y="309"/>
                  </a:lnTo>
                  <a:lnTo>
                    <a:pt x="854" y="339"/>
                  </a:lnTo>
                  <a:cubicBezTo>
                    <a:pt x="927" y="343"/>
                    <a:pt x="987" y="370"/>
                    <a:pt x="1004" y="4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</a:endParaRPr>
            </a:p>
          </p:txBody>
        </p:sp>
        <p:sp>
          <p:nvSpPr>
            <p:cNvPr id="36" name="TextBox 12"/>
            <p:cNvSpPr txBox="1"/>
            <p:nvPr/>
          </p:nvSpPr>
          <p:spPr>
            <a:xfrm>
              <a:off x="6909597" y="5387211"/>
              <a:ext cx="4179855" cy="7052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400" dirty="0">
                  <a:solidFill>
                    <a:srgbClr val="FFFFFF"/>
                  </a:solidFill>
                  <a:latin typeface="思源黑体 CN Regular"/>
                  <a:ea typeface="思源黑体 CN Regular"/>
                  <a:cs typeface="+mn-ea"/>
                </a:rPr>
                <a:t>另外提供了收藏，购物车，浏览记录等更加方便快捷的服务。</a:t>
              </a:r>
              <a:endPara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思源黑体 CN Regular"/>
                <a:ea typeface="思源黑体 CN Regular"/>
                <a:cs typeface="+mn-ea"/>
              </a:endParaRPr>
            </a:p>
          </p:txBody>
        </p:sp>
      </p:grpSp>
      <p:sp>
        <p:nvSpPr>
          <p:cNvPr id="37" name="TextBox 4"/>
          <p:cNvSpPr txBox="1"/>
          <p:nvPr/>
        </p:nvSpPr>
        <p:spPr>
          <a:xfrm>
            <a:off x="2170424" y="3860191"/>
            <a:ext cx="1550424" cy="5024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665" dirty="0">
                <a:solidFill>
                  <a:srgbClr val="FFAB3F"/>
                </a:solidFill>
                <a:latin typeface="思源黑体 CN Regular"/>
                <a:ea typeface="思源黑体 CN Regular"/>
                <a:cs typeface="+mn-ea"/>
              </a:rPr>
              <a:t>网上超市</a:t>
            </a:r>
            <a:endParaRPr kumimoji="0" lang="zh-CN" altLang="en-US" sz="2665" b="0" i="0" u="none" strike="noStrike" kern="1200" cap="none" spc="0" normalizeH="0" baseline="0" noProof="0" dirty="0">
              <a:ln>
                <a:noFill/>
              </a:ln>
              <a:solidFill>
                <a:srgbClr val="FFAB3F"/>
              </a:solidFill>
              <a:effectLst/>
              <a:uLnTx/>
              <a:uFillTx/>
              <a:latin typeface="思源黑体 CN Regular"/>
              <a:ea typeface="思源黑体 CN Regular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8000">
        <p:random/>
      </p:transition>
    </mc:Choice>
    <mc:Fallback xmlns="">
      <p:transition spd="slow" advClick="0" advTm="8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5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3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箭头: V 形 151"/>
          <p:cNvSpPr/>
          <p:nvPr/>
        </p:nvSpPr>
        <p:spPr>
          <a:xfrm>
            <a:off x="464457" y="362856"/>
            <a:ext cx="361606" cy="377372"/>
          </a:xfrm>
          <a:prstGeom prst="chevron">
            <a:avLst/>
          </a:pr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spcFirstLastPara="0" vert="horz" wrap="square" lIns="176958" tIns="106473" rIns="176958" bIns="106473" numCol="1" spcCol="1270" anchor="ctr" anchorCtr="0">
            <a:noAutofit/>
          </a:bodyPr>
          <a:lstStyle/>
          <a:p>
            <a:pPr marL="0" marR="0" lvl="0" indent="0" algn="ctr" defTabSz="16446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defRPr/>
            </a:pP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gency FB" panose="020B0503020202020204" pitchFamily="34" charset="0"/>
              <a:ea typeface="思源黑体 CN Regular"/>
              <a:cs typeface="+mn-ea"/>
            </a:endParaRPr>
          </a:p>
        </p:txBody>
      </p:sp>
      <p:sp>
        <p:nvSpPr>
          <p:cNvPr id="3" name="箭头: V 形 152"/>
          <p:cNvSpPr/>
          <p:nvPr/>
        </p:nvSpPr>
        <p:spPr>
          <a:xfrm>
            <a:off x="745335" y="362856"/>
            <a:ext cx="361606" cy="377372"/>
          </a:xfrm>
          <a:prstGeom prst="chevron">
            <a:avLst/>
          </a:pr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spcFirstLastPara="0" vert="horz" wrap="square" lIns="176958" tIns="106473" rIns="176958" bIns="106473" numCol="1" spcCol="1270" anchor="ctr" anchorCtr="0">
            <a:noAutofit/>
          </a:bodyPr>
          <a:lstStyle/>
          <a:p>
            <a:pPr marL="0" marR="0" lvl="0" indent="0" algn="ctr" defTabSz="16446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defRPr/>
            </a:pP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gency FB" panose="020B0503020202020204" pitchFamily="34" charset="0"/>
              <a:ea typeface="思源黑体 CN Regular"/>
              <a:cs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36851" y="-110178"/>
            <a:ext cx="497252" cy="132343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8000" b="1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Regular"/>
                <a:ea typeface="思源黑体 CN Regular"/>
                <a:cs typeface="+mn-ea"/>
              </a:rPr>
              <a:t>·</a:t>
            </a:r>
            <a:endParaRPr kumimoji="0" lang="zh-CN" altLang="en-US" sz="8000" b="1" i="0" u="none" strike="noStrike" kern="1200" cap="none" spc="3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思源黑体 CN Regular"/>
              <a:ea typeface="思源黑体 CN Regular"/>
              <a:cs typeface="+mn-ea"/>
            </a:endParaRPr>
          </a:p>
        </p:txBody>
      </p:sp>
      <p:sp>
        <p:nvSpPr>
          <p:cNvPr id="5" name="Freeform 5"/>
          <p:cNvSpPr>
            <a:spLocks noEditPoints="1"/>
          </p:cNvSpPr>
          <p:nvPr/>
        </p:nvSpPr>
        <p:spPr bwMode="auto">
          <a:xfrm>
            <a:off x="3780278" y="1904688"/>
            <a:ext cx="4554539" cy="4198939"/>
          </a:xfrm>
          <a:custGeom>
            <a:avLst/>
            <a:gdLst>
              <a:gd name="T0" fmla="*/ 3254 w 6460"/>
              <a:gd name="T1" fmla="*/ 2615 h 5945"/>
              <a:gd name="T2" fmla="*/ 3254 w 6460"/>
              <a:gd name="T3" fmla="*/ 2615 h 5945"/>
              <a:gd name="T4" fmla="*/ 3254 w 6460"/>
              <a:gd name="T5" fmla="*/ 2615 h 5945"/>
              <a:gd name="T6" fmla="*/ 3271 w 6460"/>
              <a:gd name="T7" fmla="*/ 2615 h 5945"/>
              <a:gd name="T8" fmla="*/ 4159 w 6460"/>
              <a:gd name="T9" fmla="*/ 3503 h 5945"/>
              <a:gd name="T10" fmla="*/ 4029 w 6460"/>
              <a:gd name="T11" fmla="*/ 3966 h 5945"/>
              <a:gd name="T12" fmla="*/ 4029 w 6460"/>
              <a:gd name="T13" fmla="*/ 3967 h 5945"/>
              <a:gd name="T14" fmla="*/ 4032 w 6460"/>
              <a:gd name="T15" fmla="*/ 3964 h 5945"/>
              <a:gd name="T16" fmla="*/ 3999 w 6460"/>
              <a:gd name="T17" fmla="*/ 4021 h 5945"/>
              <a:gd name="T18" fmla="*/ 3675 w 6460"/>
              <a:gd name="T19" fmla="*/ 4345 h 5945"/>
              <a:gd name="T20" fmla="*/ 2461 w 6460"/>
              <a:gd name="T21" fmla="*/ 4020 h 5945"/>
              <a:gd name="T22" fmla="*/ 2462 w 6460"/>
              <a:gd name="T23" fmla="*/ 4024 h 5945"/>
              <a:gd name="T24" fmla="*/ 2429 w 6460"/>
              <a:gd name="T25" fmla="*/ 3965 h 5945"/>
              <a:gd name="T26" fmla="*/ 2431 w 6460"/>
              <a:gd name="T27" fmla="*/ 3967 h 5945"/>
              <a:gd name="T28" fmla="*/ 2431 w 6460"/>
              <a:gd name="T29" fmla="*/ 3966 h 5945"/>
              <a:gd name="T30" fmla="*/ 2300 w 6460"/>
              <a:gd name="T31" fmla="*/ 3503 h 5945"/>
              <a:gd name="T32" fmla="*/ 3189 w 6460"/>
              <a:gd name="T33" fmla="*/ 2615 h 5945"/>
              <a:gd name="T34" fmla="*/ 3206 w 6460"/>
              <a:gd name="T35" fmla="*/ 2615 h 5945"/>
              <a:gd name="T36" fmla="*/ 3206 w 6460"/>
              <a:gd name="T37" fmla="*/ 2615 h 5945"/>
              <a:gd name="T38" fmla="*/ 3205 w 6460"/>
              <a:gd name="T39" fmla="*/ 2615 h 5945"/>
              <a:gd name="T40" fmla="*/ 3230 w 6460"/>
              <a:gd name="T41" fmla="*/ 2615 h 5945"/>
              <a:gd name="T42" fmla="*/ 3254 w 6460"/>
              <a:gd name="T43" fmla="*/ 2615 h 5945"/>
              <a:gd name="T44" fmla="*/ 5109 w 6460"/>
              <a:gd name="T45" fmla="*/ 3331 h 5945"/>
              <a:gd name="T46" fmla="*/ 5110 w 6460"/>
              <a:gd name="T47" fmla="*/ 3330 h 5945"/>
              <a:gd name="T48" fmla="*/ 4221 w 6460"/>
              <a:gd name="T49" fmla="*/ 2442 h 5945"/>
              <a:gd name="T50" fmla="*/ 4338 w 6460"/>
              <a:gd name="T51" fmla="*/ 2002 h 5945"/>
              <a:gd name="T52" fmla="*/ 4538 w 6460"/>
              <a:gd name="T53" fmla="*/ 1307 h 5945"/>
              <a:gd name="T54" fmla="*/ 3230 w 6460"/>
              <a:gd name="T55" fmla="*/ 0 h 5945"/>
              <a:gd name="T56" fmla="*/ 1923 w 6460"/>
              <a:gd name="T57" fmla="*/ 1307 h 5945"/>
              <a:gd name="T58" fmla="*/ 2119 w 6460"/>
              <a:gd name="T59" fmla="*/ 1997 h 5945"/>
              <a:gd name="T60" fmla="*/ 2118 w 6460"/>
              <a:gd name="T61" fmla="*/ 1996 h 5945"/>
              <a:gd name="T62" fmla="*/ 2118 w 6460"/>
              <a:gd name="T63" fmla="*/ 1996 h 5945"/>
              <a:gd name="T64" fmla="*/ 2238 w 6460"/>
              <a:gd name="T65" fmla="*/ 2442 h 5945"/>
              <a:gd name="T66" fmla="*/ 1350 w 6460"/>
              <a:gd name="T67" fmla="*/ 3330 h 5945"/>
              <a:gd name="T68" fmla="*/ 1351 w 6460"/>
              <a:gd name="T69" fmla="*/ 3331 h 5945"/>
              <a:gd name="T70" fmla="*/ 1307 w 6460"/>
              <a:gd name="T71" fmla="*/ 3330 h 5945"/>
              <a:gd name="T72" fmla="*/ 0 w 6460"/>
              <a:gd name="T73" fmla="*/ 4637 h 5945"/>
              <a:gd name="T74" fmla="*/ 1307 w 6460"/>
              <a:gd name="T75" fmla="*/ 5945 h 5945"/>
              <a:gd name="T76" fmla="*/ 2452 w 6460"/>
              <a:gd name="T77" fmla="*/ 5271 h 5945"/>
              <a:gd name="T78" fmla="*/ 2451 w 6460"/>
              <a:gd name="T79" fmla="*/ 5274 h 5945"/>
              <a:gd name="T80" fmla="*/ 2451 w 6460"/>
              <a:gd name="T81" fmla="*/ 5274 h 5945"/>
              <a:gd name="T82" fmla="*/ 2787 w 6460"/>
              <a:gd name="T83" fmla="*/ 4929 h 5945"/>
              <a:gd name="T84" fmla="*/ 3992 w 6460"/>
              <a:gd name="T85" fmla="*/ 5241 h 5945"/>
              <a:gd name="T86" fmla="*/ 5153 w 6460"/>
              <a:gd name="T87" fmla="*/ 5945 h 5945"/>
              <a:gd name="T88" fmla="*/ 6460 w 6460"/>
              <a:gd name="T89" fmla="*/ 4637 h 5945"/>
              <a:gd name="T90" fmla="*/ 5153 w 6460"/>
              <a:gd name="T91" fmla="*/ 3330 h 5945"/>
              <a:gd name="T92" fmla="*/ 5109 w 6460"/>
              <a:gd name="T93" fmla="*/ 3331 h 59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6460" h="5945">
                <a:moveTo>
                  <a:pt x="3254" y="2615"/>
                </a:moveTo>
                <a:lnTo>
                  <a:pt x="3254" y="2615"/>
                </a:lnTo>
                <a:lnTo>
                  <a:pt x="3254" y="2615"/>
                </a:lnTo>
                <a:cubicBezTo>
                  <a:pt x="3259" y="2615"/>
                  <a:pt x="3265" y="2615"/>
                  <a:pt x="3271" y="2615"/>
                </a:cubicBezTo>
                <a:cubicBezTo>
                  <a:pt x="3761" y="2615"/>
                  <a:pt x="4159" y="3013"/>
                  <a:pt x="4159" y="3503"/>
                </a:cubicBezTo>
                <a:cubicBezTo>
                  <a:pt x="4159" y="3673"/>
                  <a:pt x="4111" y="3832"/>
                  <a:pt x="4029" y="3966"/>
                </a:cubicBezTo>
                <a:lnTo>
                  <a:pt x="4029" y="3967"/>
                </a:lnTo>
                <a:lnTo>
                  <a:pt x="4032" y="3964"/>
                </a:lnTo>
                <a:cubicBezTo>
                  <a:pt x="4021" y="3983"/>
                  <a:pt x="4010" y="4002"/>
                  <a:pt x="3999" y="4021"/>
                </a:cubicBezTo>
                <a:cubicBezTo>
                  <a:pt x="3924" y="4151"/>
                  <a:pt x="3815" y="4264"/>
                  <a:pt x="3675" y="4345"/>
                </a:cubicBezTo>
                <a:cubicBezTo>
                  <a:pt x="3250" y="4590"/>
                  <a:pt x="2707" y="4444"/>
                  <a:pt x="2461" y="4020"/>
                </a:cubicBezTo>
                <a:lnTo>
                  <a:pt x="2462" y="4024"/>
                </a:lnTo>
                <a:cubicBezTo>
                  <a:pt x="2451" y="4004"/>
                  <a:pt x="2440" y="3984"/>
                  <a:pt x="2429" y="3965"/>
                </a:cubicBezTo>
                <a:lnTo>
                  <a:pt x="2431" y="3967"/>
                </a:lnTo>
                <a:lnTo>
                  <a:pt x="2431" y="3966"/>
                </a:lnTo>
                <a:cubicBezTo>
                  <a:pt x="2348" y="3832"/>
                  <a:pt x="2300" y="3673"/>
                  <a:pt x="2300" y="3503"/>
                </a:cubicBezTo>
                <a:cubicBezTo>
                  <a:pt x="2300" y="3013"/>
                  <a:pt x="2698" y="2615"/>
                  <a:pt x="3189" y="2615"/>
                </a:cubicBezTo>
                <a:cubicBezTo>
                  <a:pt x="3194" y="2615"/>
                  <a:pt x="3200" y="2615"/>
                  <a:pt x="3206" y="2615"/>
                </a:cubicBezTo>
                <a:lnTo>
                  <a:pt x="3206" y="2615"/>
                </a:lnTo>
                <a:lnTo>
                  <a:pt x="3205" y="2615"/>
                </a:lnTo>
                <a:cubicBezTo>
                  <a:pt x="3213" y="2615"/>
                  <a:pt x="3222" y="2615"/>
                  <a:pt x="3230" y="2615"/>
                </a:cubicBezTo>
                <a:cubicBezTo>
                  <a:pt x="3238" y="2615"/>
                  <a:pt x="3246" y="2615"/>
                  <a:pt x="3254" y="2615"/>
                </a:cubicBezTo>
                <a:close/>
                <a:moveTo>
                  <a:pt x="5109" y="3331"/>
                </a:moveTo>
                <a:lnTo>
                  <a:pt x="5110" y="3330"/>
                </a:lnTo>
                <a:cubicBezTo>
                  <a:pt x="4619" y="3330"/>
                  <a:pt x="4221" y="2933"/>
                  <a:pt x="4221" y="2442"/>
                </a:cubicBezTo>
                <a:cubicBezTo>
                  <a:pt x="4221" y="2282"/>
                  <a:pt x="4264" y="2132"/>
                  <a:pt x="4338" y="2002"/>
                </a:cubicBezTo>
                <a:cubicBezTo>
                  <a:pt x="4464" y="1801"/>
                  <a:pt x="4538" y="1563"/>
                  <a:pt x="4538" y="1307"/>
                </a:cubicBezTo>
                <a:cubicBezTo>
                  <a:pt x="4538" y="585"/>
                  <a:pt x="3952" y="0"/>
                  <a:pt x="3230" y="0"/>
                </a:cubicBezTo>
                <a:cubicBezTo>
                  <a:pt x="2508" y="0"/>
                  <a:pt x="1923" y="585"/>
                  <a:pt x="1923" y="1307"/>
                </a:cubicBezTo>
                <a:cubicBezTo>
                  <a:pt x="1923" y="1560"/>
                  <a:pt x="1995" y="1797"/>
                  <a:pt x="2119" y="1997"/>
                </a:cubicBezTo>
                <a:lnTo>
                  <a:pt x="2118" y="1996"/>
                </a:lnTo>
                <a:lnTo>
                  <a:pt x="2118" y="1996"/>
                </a:lnTo>
                <a:cubicBezTo>
                  <a:pt x="2194" y="2127"/>
                  <a:pt x="2238" y="2279"/>
                  <a:pt x="2238" y="2442"/>
                </a:cubicBezTo>
                <a:cubicBezTo>
                  <a:pt x="2238" y="2933"/>
                  <a:pt x="1840" y="3330"/>
                  <a:pt x="1350" y="3330"/>
                </a:cubicBezTo>
                <a:lnTo>
                  <a:pt x="1351" y="3331"/>
                </a:lnTo>
                <a:cubicBezTo>
                  <a:pt x="1336" y="3330"/>
                  <a:pt x="1322" y="3330"/>
                  <a:pt x="1307" y="3330"/>
                </a:cubicBezTo>
                <a:cubicBezTo>
                  <a:pt x="585" y="3330"/>
                  <a:pt x="0" y="3915"/>
                  <a:pt x="0" y="4637"/>
                </a:cubicBezTo>
                <a:cubicBezTo>
                  <a:pt x="0" y="5359"/>
                  <a:pt x="585" y="5945"/>
                  <a:pt x="1307" y="5945"/>
                </a:cubicBezTo>
                <a:cubicBezTo>
                  <a:pt x="1800" y="5945"/>
                  <a:pt x="2228" y="5673"/>
                  <a:pt x="2452" y="5271"/>
                </a:cubicBezTo>
                <a:lnTo>
                  <a:pt x="2451" y="5274"/>
                </a:lnTo>
                <a:lnTo>
                  <a:pt x="2451" y="5274"/>
                </a:lnTo>
                <a:cubicBezTo>
                  <a:pt x="2527" y="5135"/>
                  <a:pt x="2640" y="5014"/>
                  <a:pt x="2787" y="4929"/>
                </a:cubicBezTo>
                <a:cubicBezTo>
                  <a:pt x="3207" y="4687"/>
                  <a:pt x="3743" y="4827"/>
                  <a:pt x="3992" y="5241"/>
                </a:cubicBezTo>
                <a:cubicBezTo>
                  <a:pt x="4210" y="5659"/>
                  <a:pt x="4648" y="5945"/>
                  <a:pt x="5153" y="5945"/>
                </a:cubicBezTo>
                <a:cubicBezTo>
                  <a:pt x="5875" y="5945"/>
                  <a:pt x="6460" y="5359"/>
                  <a:pt x="6460" y="4637"/>
                </a:cubicBezTo>
                <a:cubicBezTo>
                  <a:pt x="6460" y="3915"/>
                  <a:pt x="5875" y="3330"/>
                  <a:pt x="5153" y="3330"/>
                </a:cubicBezTo>
                <a:cubicBezTo>
                  <a:pt x="5138" y="3330"/>
                  <a:pt x="5123" y="3330"/>
                  <a:pt x="5109" y="3331"/>
                </a:cubicBezTo>
                <a:close/>
              </a:path>
            </a:pathLst>
          </a:cu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Regular"/>
              <a:ea typeface="思源黑体 CN Regular"/>
              <a:cs typeface="+mn-ea"/>
            </a:endParaRPr>
          </a:p>
        </p:txBody>
      </p:sp>
      <p:sp>
        <p:nvSpPr>
          <p:cNvPr id="6" name="TextBox 29"/>
          <p:cNvSpPr txBox="1"/>
          <p:nvPr/>
        </p:nvSpPr>
        <p:spPr>
          <a:xfrm>
            <a:off x="7508026" y="2067641"/>
            <a:ext cx="3029007" cy="8175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思源黑体 CN Regular"/>
                <a:ea typeface="思源黑体 CN Regular"/>
                <a:cs typeface="+mn-ea"/>
              </a:rPr>
              <a:t>用户可以自由添加收货地址，实时更改，并且提供默认设置，简化用户在购买商品时的操作流程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思源黑体 CN Regular"/>
              <a:ea typeface="思源黑体 CN Regular"/>
              <a:cs typeface="+mn-ea"/>
            </a:endParaRPr>
          </a:p>
        </p:txBody>
      </p:sp>
      <p:sp>
        <p:nvSpPr>
          <p:cNvPr id="7" name="TextBox 29"/>
          <p:cNvSpPr txBox="1"/>
          <p:nvPr/>
        </p:nvSpPr>
        <p:spPr>
          <a:xfrm>
            <a:off x="8804169" y="4884029"/>
            <a:ext cx="2664371" cy="8175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思源黑体 CN Regular"/>
                <a:ea typeface="思源黑体 CN Regular"/>
                <a:cs typeface="+mn-ea"/>
              </a:rPr>
              <a:t>在购物车界面，为了加强用户的</a:t>
            </a:r>
            <a:r>
              <a:rPr lang="zh-CN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思源黑体 CN Regular"/>
                <a:ea typeface="思源黑体 CN Regular"/>
                <a:cs typeface="+mn-ea"/>
              </a:rPr>
              <a:t>体验度，还提供了批量结算，移入收藏，批量删除功能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思源黑体 CN Regular"/>
              <a:ea typeface="思源黑体 CN Regular"/>
              <a:cs typeface="+mn-ea"/>
            </a:endParaRPr>
          </a:p>
        </p:txBody>
      </p:sp>
      <p:sp>
        <p:nvSpPr>
          <p:cNvPr id="8" name="TextBox 29"/>
          <p:cNvSpPr txBox="1"/>
          <p:nvPr/>
        </p:nvSpPr>
        <p:spPr>
          <a:xfrm>
            <a:off x="826063" y="3531294"/>
            <a:ext cx="3029007" cy="5364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思源黑体 CN Regular"/>
                <a:ea typeface="思源黑体 CN Regular"/>
                <a:cs typeface="+mn-ea"/>
              </a:rPr>
              <a:t>记录用户所浏览的商品，避免遇到因为手速太快而错过喜欢的商品的现象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思源黑体 CN Regular"/>
              <a:ea typeface="思源黑体 CN Regular"/>
              <a:cs typeface="+mn-ea"/>
            </a:endParaRPr>
          </a:p>
        </p:txBody>
      </p:sp>
      <p:sp>
        <p:nvSpPr>
          <p:cNvPr id="9" name="等腰三角形 8"/>
          <p:cNvSpPr/>
          <p:nvPr/>
        </p:nvSpPr>
        <p:spPr>
          <a:xfrm rot="18781070">
            <a:off x="3748015" y="4312221"/>
            <a:ext cx="239969" cy="206871"/>
          </a:xfrm>
          <a:prstGeom prst="triangle">
            <a:avLst/>
          </a:prstGeom>
          <a:solidFill>
            <a:srgbClr val="1C8CA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Regular"/>
              <a:ea typeface="思源黑体 CN Regular"/>
              <a:cs typeface="+mn-ea"/>
            </a:endParaRPr>
          </a:p>
        </p:txBody>
      </p:sp>
      <p:sp>
        <p:nvSpPr>
          <p:cNvPr id="10" name="等腰三角形 9"/>
          <p:cNvSpPr/>
          <p:nvPr/>
        </p:nvSpPr>
        <p:spPr>
          <a:xfrm rot="4492239">
            <a:off x="7023389" y="2425873"/>
            <a:ext cx="239969" cy="206871"/>
          </a:xfrm>
          <a:prstGeom prst="triangle">
            <a:avLst/>
          </a:prstGeom>
          <a:solidFill>
            <a:srgbClr val="1C8CA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Regular"/>
              <a:ea typeface="思源黑体 CN Regular"/>
              <a:cs typeface="+mn-ea"/>
            </a:endParaRPr>
          </a:p>
        </p:txBody>
      </p:sp>
      <p:sp>
        <p:nvSpPr>
          <p:cNvPr id="11" name="等腰三角形 10"/>
          <p:cNvSpPr/>
          <p:nvPr/>
        </p:nvSpPr>
        <p:spPr>
          <a:xfrm rot="5996743">
            <a:off x="8421519" y="5252693"/>
            <a:ext cx="239969" cy="206871"/>
          </a:xfrm>
          <a:prstGeom prst="triangle">
            <a:avLst/>
          </a:prstGeom>
          <a:solidFill>
            <a:srgbClr val="1C8CA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Regular"/>
              <a:ea typeface="思源黑体 CN Regular"/>
              <a:cs typeface="+mn-ea"/>
            </a:endParaRPr>
          </a:p>
        </p:txBody>
      </p:sp>
      <p:sp>
        <p:nvSpPr>
          <p:cNvPr id="12" name="Oval 6"/>
          <p:cNvSpPr>
            <a:spLocks noChangeArrowheads="1"/>
          </p:cNvSpPr>
          <p:nvPr/>
        </p:nvSpPr>
        <p:spPr bwMode="auto">
          <a:xfrm>
            <a:off x="5267766" y="2036451"/>
            <a:ext cx="1579563" cy="1582739"/>
          </a:xfrm>
          <a:prstGeom prst="ellipse">
            <a:avLst/>
          </a:pr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Regular"/>
              <a:ea typeface="思源黑体 CN Regular"/>
              <a:cs typeface="+mn-ea"/>
            </a:endParaRPr>
          </a:p>
        </p:txBody>
      </p:sp>
      <p:sp>
        <p:nvSpPr>
          <p:cNvPr id="13" name="Oval 7"/>
          <p:cNvSpPr>
            <a:spLocks noChangeArrowheads="1"/>
          </p:cNvSpPr>
          <p:nvPr/>
        </p:nvSpPr>
        <p:spPr bwMode="auto">
          <a:xfrm>
            <a:off x="3912042" y="4389125"/>
            <a:ext cx="1579563" cy="1582739"/>
          </a:xfrm>
          <a:prstGeom prst="ellipse">
            <a:avLst/>
          </a:pr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Regular"/>
              <a:ea typeface="思源黑体 CN Regular"/>
              <a:cs typeface="+mn-ea"/>
            </a:endParaRPr>
          </a:p>
        </p:txBody>
      </p:sp>
      <p:sp>
        <p:nvSpPr>
          <p:cNvPr id="14" name="Oval 8"/>
          <p:cNvSpPr>
            <a:spLocks noChangeArrowheads="1"/>
          </p:cNvSpPr>
          <p:nvPr/>
        </p:nvSpPr>
        <p:spPr bwMode="auto">
          <a:xfrm>
            <a:off x="6621903" y="4389125"/>
            <a:ext cx="1581151" cy="1582739"/>
          </a:xfrm>
          <a:prstGeom prst="ellipse">
            <a:avLst/>
          </a:pr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Regular"/>
              <a:ea typeface="思源黑体 CN Regular"/>
              <a:cs typeface="+mn-ea"/>
            </a:endParaRPr>
          </a:p>
        </p:txBody>
      </p:sp>
      <p:sp>
        <p:nvSpPr>
          <p:cNvPr id="15" name="TextBox 30"/>
          <p:cNvSpPr txBox="1"/>
          <p:nvPr/>
        </p:nvSpPr>
        <p:spPr>
          <a:xfrm>
            <a:off x="5625500" y="2396934"/>
            <a:ext cx="864096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noProof="0" dirty="0">
                <a:solidFill>
                  <a:prstClr val="white"/>
                </a:solidFill>
                <a:latin typeface="思源黑体 CN Regular"/>
                <a:ea typeface="思源黑体 CN Regular"/>
                <a:cs typeface="+mn-ea"/>
              </a:rPr>
              <a:t>收货地址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Regular"/>
              <a:ea typeface="思源黑体 CN Regular"/>
              <a:cs typeface="+mn-ea"/>
            </a:endParaRPr>
          </a:p>
        </p:txBody>
      </p:sp>
      <p:sp>
        <p:nvSpPr>
          <p:cNvPr id="16" name="TextBox 30"/>
          <p:cNvSpPr txBox="1"/>
          <p:nvPr/>
        </p:nvSpPr>
        <p:spPr>
          <a:xfrm>
            <a:off x="6980430" y="4749609"/>
            <a:ext cx="864096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Regular"/>
                <a:ea typeface="思源黑体 CN Regular"/>
                <a:cs typeface="+mn-ea"/>
              </a:rPr>
              <a:t>批量操作</a:t>
            </a:r>
          </a:p>
        </p:txBody>
      </p:sp>
      <p:sp>
        <p:nvSpPr>
          <p:cNvPr id="17" name="TextBox 30"/>
          <p:cNvSpPr txBox="1"/>
          <p:nvPr/>
        </p:nvSpPr>
        <p:spPr>
          <a:xfrm>
            <a:off x="4269774" y="4749609"/>
            <a:ext cx="864096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dirty="0">
                <a:solidFill>
                  <a:prstClr val="white"/>
                </a:solidFill>
                <a:latin typeface="思源黑体 CN Regular"/>
                <a:ea typeface="思源黑体 CN Regular"/>
                <a:cs typeface="+mn-ea"/>
              </a:rPr>
              <a:t>我的足迹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Regular"/>
              <a:ea typeface="思源黑体 CN Regular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8000">
        <p:random/>
      </p:transition>
    </mc:Choice>
    <mc:Fallback xmlns="">
      <p:transition spd="slow" advClick="0" advTm="8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8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0 L -0.04922 0.02083 " pathEditMode="relative" rAng="0" ptsTypes="AA">
                                      <p:cBhvr>
                                        <p:cTn id="47" dur="10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61" y="10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1.48148E-6 L -0.05716 -0.01991 " pathEditMode="relative" rAng="0" ptsTypes="AA">
                                      <p:cBhvr>
                                        <p:cTn id="56" dur="10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65" y="-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500"/>
                            </p:stCondLst>
                            <p:childTnLst>
                              <p:par>
                                <p:cTn id="6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1.11022E-16 L 0.03867 0.05764 " pathEditMode="relative" rAng="0" ptsTypes="AA">
                                      <p:cBhvr>
                                        <p:cTn id="65" dur="10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27" y="2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5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/>
      <p:bldP spid="7" grpId="0"/>
      <p:bldP spid="8" grpId="0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3" grpId="0" animBg="1"/>
      <p:bldP spid="14" grpId="0" animBg="1"/>
      <p:bldP spid="15" grpId="0"/>
      <p:bldP spid="16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5"/>
          <p:cNvSpPr/>
          <p:nvPr/>
        </p:nvSpPr>
        <p:spPr bwMode="auto">
          <a:xfrm>
            <a:off x="7881981" y="1013526"/>
            <a:ext cx="1684594" cy="1690188"/>
          </a:xfrm>
          <a:custGeom>
            <a:avLst/>
            <a:gdLst>
              <a:gd name="T0" fmla="*/ 301 w 301"/>
              <a:gd name="T1" fmla="*/ 302 h 302"/>
              <a:gd name="T2" fmla="*/ 0 w 301"/>
              <a:gd name="T3" fmla="*/ 0 h 302"/>
              <a:gd name="T4" fmla="*/ 0 w 301"/>
              <a:gd name="T5" fmla="*/ 302 h 302"/>
              <a:gd name="T6" fmla="*/ 301 w 301"/>
              <a:gd name="T7" fmla="*/ 302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1" h="302">
                <a:moveTo>
                  <a:pt x="301" y="302"/>
                </a:moveTo>
                <a:lnTo>
                  <a:pt x="0" y="0"/>
                </a:lnTo>
                <a:lnTo>
                  <a:pt x="0" y="302"/>
                </a:lnTo>
                <a:lnTo>
                  <a:pt x="301" y="302"/>
                </a:lnTo>
                <a:close/>
              </a:path>
            </a:pathLst>
          </a:cu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思源黑体 CN Regular"/>
              <a:cs typeface="+mn-ea"/>
            </a:endParaRPr>
          </a:p>
        </p:txBody>
      </p:sp>
      <p:sp>
        <p:nvSpPr>
          <p:cNvPr id="3" name="Freeform 6"/>
          <p:cNvSpPr/>
          <p:nvPr/>
        </p:nvSpPr>
        <p:spPr bwMode="auto">
          <a:xfrm>
            <a:off x="11125162" y="5400136"/>
            <a:ext cx="681916" cy="1357975"/>
          </a:xfrm>
          <a:custGeom>
            <a:avLst/>
            <a:gdLst>
              <a:gd name="T0" fmla="*/ 0 w 233"/>
              <a:gd name="T1" fmla="*/ 0 h 464"/>
              <a:gd name="T2" fmla="*/ 0 w 233"/>
              <a:gd name="T3" fmla="*/ 464 h 464"/>
              <a:gd name="T4" fmla="*/ 233 w 233"/>
              <a:gd name="T5" fmla="*/ 231 h 464"/>
              <a:gd name="T6" fmla="*/ 0 w 233"/>
              <a:gd name="T7" fmla="*/ 0 h 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" h="464">
                <a:moveTo>
                  <a:pt x="0" y="0"/>
                </a:moveTo>
                <a:lnTo>
                  <a:pt x="0" y="464"/>
                </a:lnTo>
                <a:lnTo>
                  <a:pt x="233" y="231"/>
                </a:lnTo>
                <a:lnTo>
                  <a:pt x="0" y="0"/>
                </a:lnTo>
                <a:close/>
              </a:path>
            </a:pathLst>
          </a:cu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思源黑体 CN Regular"/>
              <a:cs typeface="+mn-ea"/>
            </a:endParaRPr>
          </a:p>
        </p:txBody>
      </p:sp>
      <p:sp>
        <p:nvSpPr>
          <p:cNvPr id="4" name="Freeform 10"/>
          <p:cNvSpPr/>
          <p:nvPr/>
        </p:nvSpPr>
        <p:spPr bwMode="auto">
          <a:xfrm>
            <a:off x="7674015" y="0"/>
            <a:ext cx="4517985" cy="2259985"/>
          </a:xfrm>
          <a:custGeom>
            <a:avLst/>
            <a:gdLst>
              <a:gd name="T0" fmla="*/ 0 w 2275"/>
              <a:gd name="T1" fmla="*/ 0 h 1138"/>
              <a:gd name="T2" fmla="*/ 2275 w 2275"/>
              <a:gd name="T3" fmla="*/ 0 h 1138"/>
              <a:gd name="T4" fmla="*/ 1137 w 2275"/>
              <a:gd name="T5" fmla="*/ 1138 h 1138"/>
              <a:gd name="T6" fmla="*/ 0 w 2275"/>
              <a:gd name="T7" fmla="*/ 0 h 1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75" h="1138">
                <a:moveTo>
                  <a:pt x="0" y="0"/>
                </a:moveTo>
                <a:lnTo>
                  <a:pt x="2275" y="0"/>
                </a:lnTo>
                <a:lnTo>
                  <a:pt x="1137" y="1138"/>
                </a:lnTo>
                <a:lnTo>
                  <a:pt x="0" y="0"/>
                </a:lnTo>
                <a:close/>
              </a:path>
            </a:pathLst>
          </a:cu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思源黑体 CN Regular"/>
              <a:cs typeface="+mn-ea"/>
            </a:endParaRPr>
          </a:p>
        </p:txBody>
      </p:sp>
      <p:sp>
        <p:nvSpPr>
          <p:cNvPr id="5" name="Freeform 11"/>
          <p:cNvSpPr/>
          <p:nvPr/>
        </p:nvSpPr>
        <p:spPr bwMode="auto">
          <a:xfrm>
            <a:off x="9308432" y="335622"/>
            <a:ext cx="2883566" cy="5771105"/>
          </a:xfrm>
          <a:custGeom>
            <a:avLst/>
            <a:gdLst>
              <a:gd name="T0" fmla="*/ 1452 w 1452"/>
              <a:gd name="T1" fmla="*/ 0 h 2906"/>
              <a:gd name="T2" fmla="*/ 1452 w 1452"/>
              <a:gd name="T3" fmla="*/ 2906 h 2906"/>
              <a:gd name="T4" fmla="*/ 0 w 1452"/>
              <a:gd name="T5" fmla="*/ 1453 h 2906"/>
              <a:gd name="T6" fmla="*/ 1452 w 1452"/>
              <a:gd name="T7" fmla="*/ 0 h 29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52" h="2906">
                <a:moveTo>
                  <a:pt x="1452" y="0"/>
                </a:moveTo>
                <a:lnTo>
                  <a:pt x="1452" y="2906"/>
                </a:lnTo>
                <a:lnTo>
                  <a:pt x="0" y="1453"/>
                </a:lnTo>
                <a:lnTo>
                  <a:pt x="1452" y="0"/>
                </a:lnTo>
                <a:close/>
              </a:path>
            </a:pathLst>
          </a:custGeom>
          <a:solidFill>
            <a:srgbClr val="1C8CA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Regular"/>
              <a:ea typeface="思源黑体 CN Regular"/>
              <a:cs typeface="+mn-ea"/>
            </a:endParaRPr>
          </a:p>
        </p:txBody>
      </p:sp>
      <p:sp>
        <p:nvSpPr>
          <p:cNvPr id="16" name="Freeform 6"/>
          <p:cNvSpPr/>
          <p:nvPr/>
        </p:nvSpPr>
        <p:spPr bwMode="auto">
          <a:xfrm>
            <a:off x="6340314" y="105518"/>
            <a:ext cx="1238817" cy="2477632"/>
          </a:xfrm>
          <a:custGeom>
            <a:avLst/>
            <a:gdLst>
              <a:gd name="T0" fmla="*/ 507 w 507"/>
              <a:gd name="T1" fmla="*/ 1014 h 1014"/>
              <a:gd name="T2" fmla="*/ 507 w 507"/>
              <a:gd name="T3" fmla="*/ 0 h 1014"/>
              <a:gd name="T4" fmla="*/ 0 w 507"/>
              <a:gd name="T5" fmla="*/ 507 h 1014"/>
              <a:gd name="T6" fmla="*/ 507 w 507"/>
              <a:gd name="T7" fmla="*/ 1014 h 10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07" h="1014">
                <a:moveTo>
                  <a:pt x="507" y="1014"/>
                </a:moveTo>
                <a:lnTo>
                  <a:pt x="507" y="0"/>
                </a:lnTo>
                <a:lnTo>
                  <a:pt x="0" y="507"/>
                </a:lnTo>
                <a:lnTo>
                  <a:pt x="507" y="1014"/>
                </a:lnTo>
                <a:close/>
              </a:path>
            </a:pathLst>
          </a:custGeom>
          <a:solidFill>
            <a:srgbClr val="1C8CA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3600">
              <a:solidFill>
                <a:prstClr val="white"/>
              </a:solidFill>
              <a:latin typeface="思源黑体 CN Regular"/>
              <a:ea typeface="思源黑体 CN Regular"/>
              <a:cs typeface="+mn-ea"/>
            </a:endParaRPr>
          </a:p>
        </p:txBody>
      </p:sp>
      <p:sp>
        <p:nvSpPr>
          <p:cNvPr id="17" name="Freeform 7"/>
          <p:cNvSpPr/>
          <p:nvPr/>
        </p:nvSpPr>
        <p:spPr bwMode="auto">
          <a:xfrm>
            <a:off x="9974932" y="4567358"/>
            <a:ext cx="681916" cy="1357977"/>
          </a:xfrm>
          <a:custGeom>
            <a:avLst/>
            <a:gdLst>
              <a:gd name="T0" fmla="*/ 0 w 233"/>
              <a:gd name="T1" fmla="*/ 0 h 464"/>
              <a:gd name="T2" fmla="*/ 0 w 233"/>
              <a:gd name="T3" fmla="*/ 464 h 464"/>
              <a:gd name="T4" fmla="*/ 233 w 233"/>
              <a:gd name="T5" fmla="*/ 231 h 464"/>
              <a:gd name="T6" fmla="*/ 0 w 233"/>
              <a:gd name="T7" fmla="*/ 0 h 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" h="464">
                <a:moveTo>
                  <a:pt x="0" y="0"/>
                </a:moveTo>
                <a:lnTo>
                  <a:pt x="0" y="464"/>
                </a:lnTo>
                <a:lnTo>
                  <a:pt x="233" y="231"/>
                </a:lnTo>
                <a:lnTo>
                  <a:pt x="0" y="0"/>
                </a:lnTo>
                <a:close/>
              </a:path>
            </a:pathLst>
          </a:custGeom>
          <a:solidFill>
            <a:srgbClr val="1C8CA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Regular"/>
              <a:ea typeface="思源黑体 CN Regular"/>
              <a:cs typeface="+mn-ea"/>
            </a:endParaRPr>
          </a:p>
        </p:txBody>
      </p:sp>
      <p:sp>
        <p:nvSpPr>
          <p:cNvPr id="18" name="Freeform 18"/>
          <p:cNvSpPr/>
          <p:nvPr/>
        </p:nvSpPr>
        <p:spPr bwMode="auto">
          <a:xfrm>
            <a:off x="7162800" y="5011087"/>
            <a:ext cx="3494048" cy="1747024"/>
          </a:xfrm>
          <a:custGeom>
            <a:avLst/>
            <a:gdLst>
              <a:gd name="T0" fmla="*/ 1784 w 1784"/>
              <a:gd name="T1" fmla="*/ 892 h 892"/>
              <a:gd name="T2" fmla="*/ 0 w 1784"/>
              <a:gd name="T3" fmla="*/ 892 h 892"/>
              <a:gd name="T4" fmla="*/ 892 w 1784"/>
              <a:gd name="T5" fmla="*/ 0 h 892"/>
              <a:gd name="T6" fmla="*/ 1784 w 1784"/>
              <a:gd name="T7" fmla="*/ 892 h 8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84" h="892">
                <a:moveTo>
                  <a:pt x="1784" y="892"/>
                </a:moveTo>
                <a:lnTo>
                  <a:pt x="0" y="892"/>
                </a:lnTo>
                <a:lnTo>
                  <a:pt x="892" y="0"/>
                </a:lnTo>
                <a:lnTo>
                  <a:pt x="1784" y="892"/>
                </a:lnTo>
                <a:close/>
              </a:path>
            </a:pathLst>
          </a:custGeom>
          <a:solidFill>
            <a:srgbClr val="1C8CA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Regular"/>
              <a:ea typeface="思源黑体 CN Regular"/>
              <a:cs typeface="+mn-ea"/>
            </a:endParaRPr>
          </a:p>
        </p:txBody>
      </p:sp>
      <p:sp>
        <p:nvSpPr>
          <p:cNvPr id="19" name="等腰三角形 18"/>
          <p:cNvSpPr/>
          <p:nvPr/>
        </p:nvSpPr>
        <p:spPr>
          <a:xfrm rot="16200000" flipV="1">
            <a:off x="583604" y="2694843"/>
            <a:ext cx="1015660" cy="653564"/>
          </a:xfrm>
          <a:prstGeom prst="triangle">
            <a:avLst/>
          </a:pr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E2BA26"/>
              </a:solidFill>
              <a:effectLst/>
              <a:uLnTx/>
              <a:uFillTx/>
              <a:latin typeface="Agency FB" panose="020B0503020202020204" pitchFamily="34" charset="0"/>
              <a:ea typeface="思源黑体 CN Regular"/>
              <a:cs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524743" y="2513792"/>
            <a:ext cx="2185214" cy="101566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000" b="0" i="0" u="none" strike="noStrike" kern="1200" cap="none" spc="0" normalizeH="0" baseline="0" noProof="0" dirty="0">
                <a:ln>
                  <a:noFill/>
                </a:ln>
                <a:solidFill>
                  <a:srgbClr val="FFAB3F"/>
                </a:solidFill>
                <a:effectLst/>
                <a:uLnTx/>
                <a:uFillTx/>
                <a:latin typeface="Agency FB" panose="020B0503020202020204" pitchFamily="34" charset="0"/>
                <a:ea typeface="思源黑体 CN Regular"/>
                <a:cs typeface="+mn-ea"/>
              </a:rPr>
              <a:t>PART 02</a:t>
            </a:r>
            <a:endParaRPr kumimoji="0" lang="zh-CN" altLang="en-US" sz="6000" b="0" i="0" u="none" strike="noStrike" kern="1200" cap="none" spc="0" normalizeH="0" baseline="0" noProof="0" dirty="0">
              <a:ln>
                <a:noFill/>
              </a:ln>
              <a:solidFill>
                <a:srgbClr val="FFAB3F"/>
              </a:solidFill>
              <a:effectLst/>
              <a:uLnTx/>
              <a:uFillTx/>
              <a:latin typeface="Agency FB" panose="020B0503020202020204" pitchFamily="34" charset="0"/>
              <a:ea typeface="思源黑体 CN Regular"/>
              <a:cs typeface="+mn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524743" y="3529455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>
              <a:defRPr/>
            </a:pPr>
            <a:r>
              <a:rPr lang="zh-CN" altLang="en-US" sz="4000" dirty="0">
                <a:solidFill>
                  <a:srgbClr val="1C8CA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</a:rPr>
              <a:t>项目完成情况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1543793" y="4274850"/>
            <a:ext cx="6258034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>
              <a:defRPr/>
            </a:pPr>
            <a:r>
              <a:rPr lang="en-US" altLang="zh-CN" b="1" dirty="0"/>
              <a:t>Project</a:t>
            </a:r>
            <a:r>
              <a:rPr lang="en-US" altLang="zh-CN" dirty="0"/>
              <a:t> </a:t>
            </a:r>
            <a:r>
              <a:rPr lang="en-US" altLang="zh-CN" b="1" dirty="0"/>
              <a:t>Progress</a:t>
            </a:r>
            <a:r>
              <a:rPr lang="en-US" altLang="zh-CN" dirty="0"/>
              <a:t> 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gency FB" panose="020B0503020202020204" pitchFamily="34" charset="0"/>
              <a:ea typeface="思源黑体 CN Regular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8000">
        <p:random/>
      </p:transition>
    </mc:Choice>
    <mc:Fallback xmlns="">
      <p:transition spd="slow" advClick="0" advTm="8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16" grpId="0" animBg="1"/>
      <p:bldP spid="17" grpId="0" animBg="1"/>
      <p:bldP spid="18" grpId="0" animBg="1"/>
      <p:bldP spid="19" grpId="0" animBg="1"/>
      <p:bldP spid="20" grpId="0"/>
      <p:bldP spid="21" grpId="0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箭头: V 形 151"/>
          <p:cNvSpPr/>
          <p:nvPr/>
        </p:nvSpPr>
        <p:spPr>
          <a:xfrm>
            <a:off x="464457" y="362856"/>
            <a:ext cx="361606" cy="377372"/>
          </a:xfrm>
          <a:prstGeom prst="chevron">
            <a:avLst/>
          </a:pr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spcFirstLastPara="0" vert="horz" wrap="square" lIns="176958" tIns="106473" rIns="176958" bIns="106473" numCol="1" spcCol="1270" anchor="ctr" anchorCtr="0">
            <a:noAutofit/>
          </a:bodyPr>
          <a:lstStyle/>
          <a:p>
            <a:pPr marL="0" marR="0" lvl="0" indent="0" algn="ctr" defTabSz="16446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defRPr/>
            </a:pP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gency FB" panose="020B0503020202020204" pitchFamily="34" charset="0"/>
              <a:ea typeface="思源黑体 CN Regular"/>
              <a:cs typeface="+mn-ea"/>
            </a:endParaRPr>
          </a:p>
        </p:txBody>
      </p:sp>
      <p:sp>
        <p:nvSpPr>
          <p:cNvPr id="3" name="箭头: V 形 152"/>
          <p:cNvSpPr/>
          <p:nvPr/>
        </p:nvSpPr>
        <p:spPr>
          <a:xfrm>
            <a:off x="745335" y="362856"/>
            <a:ext cx="361606" cy="377372"/>
          </a:xfrm>
          <a:prstGeom prst="chevron">
            <a:avLst/>
          </a:pr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spcFirstLastPara="0" vert="horz" wrap="square" lIns="176958" tIns="106473" rIns="176958" bIns="106473" numCol="1" spcCol="1270" anchor="ctr" anchorCtr="0">
            <a:noAutofit/>
          </a:bodyPr>
          <a:lstStyle/>
          <a:p>
            <a:pPr marL="0" marR="0" lvl="0" indent="0" algn="ctr" defTabSz="16446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defRPr/>
            </a:pP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gency FB" panose="020B0503020202020204" pitchFamily="34" charset="0"/>
              <a:ea typeface="思源黑体 CN Regular"/>
              <a:cs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89717" y="300521"/>
            <a:ext cx="3433953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Regular"/>
                <a:ea typeface="思源黑体 CN Regular"/>
                <a:cs typeface="+mn-ea"/>
              </a:rPr>
              <a:t>二、</a:t>
            </a:r>
            <a:r>
              <a:rPr lang="zh-CN" altLang="en-US" sz="2800" spc="300" dirty="0">
                <a:solidFill>
                  <a:prstClr val="black"/>
                </a:solidFill>
                <a:latin typeface="思源黑体 CN Regular"/>
                <a:ea typeface="思源黑体 CN Regular"/>
                <a:cs typeface="+mn-ea"/>
              </a:rPr>
              <a:t>项目</a:t>
            </a:r>
            <a:r>
              <a:rPr kumimoji="0" lang="zh-CN" altLang="en-US" sz="2800" b="0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Regular"/>
                <a:ea typeface="思源黑体 CN Regular"/>
                <a:cs typeface="+mn-ea"/>
              </a:rPr>
              <a:t>完成情况</a:t>
            </a:r>
          </a:p>
        </p:txBody>
      </p:sp>
      <p:cxnSp>
        <p:nvCxnSpPr>
          <p:cNvPr id="78" name="Straight Connector 82"/>
          <p:cNvCxnSpPr/>
          <p:nvPr/>
        </p:nvCxnSpPr>
        <p:spPr>
          <a:xfrm>
            <a:off x="6488364" y="2123883"/>
            <a:ext cx="1137621" cy="0"/>
          </a:xfrm>
          <a:prstGeom prst="line">
            <a:avLst/>
          </a:prstGeom>
          <a:ln w="3175">
            <a:solidFill>
              <a:srgbClr val="7F8C8D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组合 79"/>
          <p:cNvGrpSpPr/>
          <p:nvPr/>
        </p:nvGrpSpPr>
        <p:grpSpPr>
          <a:xfrm flipV="1">
            <a:off x="6597009" y="2358964"/>
            <a:ext cx="1137621" cy="412641"/>
            <a:chOff x="6507240" y="2795084"/>
            <a:chExt cx="1137684" cy="306086"/>
          </a:xfrm>
        </p:grpSpPr>
        <p:cxnSp>
          <p:nvCxnSpPr>
            <p:cNvPr id="81" name="Straight Connector 84"/>
            <p:cNvCxnSpPr/>
            <p:nvPr/>
          </p:nvCxnSpPr>
          <p:spPr>
            <a:xfrm>
              <a:off x="6507240" y="2795084"/>
              <a:ext cx="1137684" cy="0"/>
            </a:xfrm>
            <a:prstGeom prst="line">
              <a:avLst/>
            </a:prstGeom>
            <a:ln w="3175">
              <a:solidFill>
                <a:srgbClr val="7F8C8D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6"/>
            <p:cNvCxnSpPr/>
            <p:nvPr/>
          </p:nvCxnSpPr>
          <p:spPr>
            <a:xfrm>
              <a:off x="7644924" y="2795084"/>
              <a:ext cx="0" cy="306086"/>
            </a:xfrm>
            <a:prstGeom prst="line">
              <a:avLst/>
            </a:prstGeom>
            <a:ln>
              <a:solidFill>
                <a:srgbClr val="7F8C8D"/>
              </a:solidFill>
              <a:prstDash val="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组合 83"/>
          <p:cNvGrpSpPr/>
          <p:nvPr/>
        </p:nvGrpSpPr>
        <p:grpSpPr>
          <a:xfrm flipH="1">
            <a:off x="2916001" y="2185869"/>
            <a:ext cx="2885705" cy="45719"/>
            <a:chOff x="6539898" y="4072742"/>
            <a:chExt cx="2377440" cy="702129"/>
          </a:xfrm>
        </p:grpSpPr>
        <p:cxnSp>
          <p:nvCxnSpPr>
            <p:cNvPr id="85" name="Straight Connector 88"/>
            <p:cNvCxnSpPr/>
            <p:nvPr/>
          </p:nvCxnSpPr>
          <p:spPr>
            <a:xfrm>
              <a:off x="6539898" y="4774871"/>
              <a:ext cx="2377440" cy="0"/>
            </a:xfrm>
            <a:prstGeom prst="line">
              <a:avLst/>
            </a:prstGeom>
            <a:ln w="3175">
              <a:solidFill>
                <a:srgbClr val="7F8C8D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90"/>
            <p:cNvCxnSpPr/>
            <p:nvPr/>
          </p:nvCxnSpPr>
          <p:spPr>
            <a:xfrm>
              <a:off x="8917338" y="4072742"/>
              <a:ext cx="0" cy="702129"/>
            </a:xfrm>
            <a:prstGeom prst="line">
              <a:avLst/>
            </a:prstGeom>
            <a:ln>
              <a:solidFill>
                <a:srgbClr val="7F8C8D"/>
              </a:solidFill>
              <a:prstDash val="dash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8" name="Straight Connector 93"/>
          <p:cNvCxnSpPr/>
          <p:nvPr/>
        </p:nvCxnSpPr>
        <p:spPr>
          <a:xfrm>
            <a:off x="3180431" y="4491935"/>
            <a:ext cx="2377310" cy="0"/>
          </a:xfrm>
          <a:prstGeom prst="line">
            <a:avLst/>
          </a:prstGeom>
          <a:ln w="3175">
            <a:solidFill>
              <a:srgbClr val="7F8C8D"/>
            </a:solidFill>
            <a:prstDash val="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组合 89"/>
          <p:cNvGrpSpPr/>
          <p:nvPr/>
        </p:nvGrpSpPr>
        <p:grpSpPr>
          <a:xfrm>
            <a:off x="4506536" y="2565285"/>
            <a:ext cx="1137621" cy="306069"/>
            <a:chOff x="4525303" y="2395544"/>
            <a:chExt cx="1137684" cy="306086"/>
          </a:xfrm>
        </p:grpSpPr>
        <p:cxnSp>
          <p:nvCxnSpPr>
            <p:cNvPr id="91" name="Straight Connector 95"/>
            <p:cNvCxnSpPr/>
            <p:nvPr/>
          </p:nvCxnSpPr>
          <p:spPr>
            <a:xfrm>
              <a:off x="4525303" y="2395544"/>
              <a:ext cx="1137684" cy="0"/>
            </a:xfrm>
            <a:prstGeom prst="line">
              <a:avLst/>
            </a:prstGeom>
            <a:ln w="3175">
              <a:solidFill>
                <a:srgbClr val="7F8C8D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6"/>
            <p:cNvCxnSpPr/>
            <p:nvPr/>
          </p:nvCxnSpPr>
          <p:spPr>
            <a:xfrm>
              <a:off x="4525303" y="2395544"/>
              <a:ext cx="0" cy="306086"/>
            </a:xfrm>
            <a:prstGeom prst="line">
              <a:avLst/>
            </a:prstGeom>
            <a:ln>
              <a:solidFill>
                <a:srgbClr val="7F8C8D"/>
              </a:solidFill>
              <a:prstDash val="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6" name="图片 95">
            <a:extLst>
              <a:ext uri="{FF2B5EF4-FFF2-40B4-BE49-F238E27FC236}">
                <a16:creationId xmlns:a16="http://schemas.microsoft.com/office/drawing/2014/main" id="{EA1C9B3A-5038-468A-85B1-647D336602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0338" y="2719612"/>
            <a:ext cx="1905202" cy="2504593"/>
          </a:xfrm>
          <a:prstGeom prst="rect">
            <a:avLst/>
          </a:prstGeom>
        </p:spPr>
      </p:pic>
      <p:pic>
        <p:nvPicPr>
          <p:cNvPr id="97" name="图片 96">
            <a:extLst>
              <a:ext uri="{FF2B5EF4-FFF2-40B4-BE49-F238E27FC236}">
                <a16:creationId xmlns:a16="http://schemas.microsoft.com/office/drawing/2014/main" id="{3F107805-F838-426E-A83C-DC91C9BDB54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003"/>
          <a:stretch/>
        </p:blipFill>
        <p:spPr>
          <a:xfrm>
            <a:off x="6291876" y="224870"/>
            <a:ext cx="5492316" cy="2330722"/>
          </a:xfrm>
          <a:prstGeom prst="rect">
            <a:avLst/>
          </a:prstGeom>
        </p:spPr>
      </p:pic>
      <p:pic>
        <p:nvPicPr>
          <p:cNvPr id="98" name="图片 97">
            <a:extLst>
              <a:ext uri="{FF2B5EF4-FFF2-40B4-BE49-F238E27FC236}">
                <a16:creationId xmlns:a16="http://schemas.microsoft.com/office/drawing/2014/main" id="{08ADA277-AC90-4ED8-A217-EBA019317C3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175" r="46067"/>
          <a:stretch/>
        </p:blipFill>
        <p:spPr>
          <a:xfrm>
            <a:off x="562229" y="3920565"/>
            <a:ext cx="2724693" cy="2190786"/>
          </a:xfrm>
          <a:prstGeom prst="rect">
            <a:avLst/>
          </a:prstGeom>
        </p:spPr>
      </p:pic>
      <p:pic>
        <p:nvPicPr>
          <p:cNvPr id="99" name="图片 98">
            <a:extLst>
              <a:ext uri="{FF2B5EF4-FFF2-40B4-BE49-F238E27FC236}">
                <a16:creationId xmlns:a16="http://schemas.microsoft.com/office/drawing/2014/main" id="{F9080060-1B0B-4184-B82B-C0A75ACE77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55859" y="4155239"/>
            <a:ext cx="5267389" cy="2398576"/>
          </a:xfrm>
          <a:prstGeom prst="rect">
            <a:avLst/>
          </a:prstGeom>
        </p:spPr>
      </p:pic>
      <p:pic>
        <p:nvPicPr>
          <p:cNvPr id="95" name="图片 94">
            <a:extLst>
              <a:ext uri="{FF2B5EF4-FFF2-40B4-BE49-F238E27FC236}">
                <a16:creationId xmlns:a16="http://schemas.microsoft.com/office/drawing/2014/main" id="{8535469C-2B92-4B12-B525-6257A2E6411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3285"/>
          <a:stretch/>
        </p:blipFill>
        <p:spPr>
          <a:xfrm>
            <a:off x="1106941" y="1223138"/>
            <a:ext cx="1990781" cy="2039778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5675826" y="2053133"/>
            <a:ext cx="822437" cy="4037272"/>
            <a:chOff x="5684759" y="1878541"/>
            <a:chExt cx="822482" cy="4037493"/>
          </a:xfrm>
          <a:solidFill>
            <a:srgbClr val="18ADC7"/>
          </a:solidFill>
        </p:grpSpPr>
        <p:sp>
          <p:nvSpPr>
            <p:cNvPr id="6" name="Isosceles Triangle 7"/>
            <p:cNvSpPr/>
            <p:nvPr/>
          </p:nvSpPr>
          <p:spPr>
            <a:xfrm flipV="1">
              <a:off x="5769820" y="5079140"/>
              <a:ext cx="657770" cy="836894"/>
            </a:xfrm>
            <a:prstGeom prst="triangle">
              <a:avLst/>
            </a:prstGeom>
            <a:solidFill>
              <a:srgbClr val="FFAB3F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" name="Isosceles Triangle 8"/>
            <p:cNvSpPr/>
            <p:nvPr/>
          </p:nvSpPr>
          <p:spPr>
            <a:xfrm flipV="1">
              <a:off x="5966090" y="5578576"/>
              <a:ext cx="265230" cy="337457"/>
            </a:xfrm>
            <a:prstGeom prst="triangle">
              <a:avLst/>
            </a:prstGeom>
            <a:solidFill>
              <a:srgbClr val="FFAB3F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" name="Oval 9"/>
            <p:cNvSpPr/>
            <p:nvPr/>
          </p:nvSpPr>
          <p:spPr>
            <a:xfrm>
              <a:off x="5684759" y="4689810"/>
              <a:ext cx="170121" cy="170121"/>
            </a:xfrm>
            <a:prstGeom prst="ellipse">
              <a:avLst/>
            </a:prstGeom>
            <a:solidFill>
              <a:srgbClr val="1C8CA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思源黑体 CN Regular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" name="Oval 10"/>
            <p:cNvSpPr/>
            <p:nvPr/>
          </p:nvSpPr>
          <p:spPr>
            <a:xfrm>
              <a:off x="5988298" y="4728725"/>
              <a:ext cx="95276" cy="95276"/>
            </a:xfrm>
            <a:prstGeom prst="ellipse">
              <a:avLst/>
            </a:prstGeom>
            <a:solidFill>
              <a:srgbClr val="1C8CA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思源黑体 CN Regular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" name="Oval 11"/>
            <p:cNvSpPr/>
            <p:nvPr/>
          </p:nvSpPr>
          <p:spPr>
            <a:xfrm>
              <a:off x="6337120" y="4689810"/>
              <a:ext cx="170121" cy="170121"/>
            </a:xfrm>
            <a:prstGeom prst="ellipse">
              <a:avLst/>
            </a:prstGeom>
            <a:solidFill>
              <a:srgbClr val="1C8CA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思源黑体 CN Regular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" name="Oval 12"/>
            <p:cNvSpPr/>
            <p:nvPr/>
          </p:nvSpPr>
          <p:spPr>
            <a:xfrm>
              <a:off x="5684759" y="4237239"/>
              <a:ext cx="170121" cy="170121"/>
            </a:xfrm>
            <a:prstGeom prst="ellipse">
              <a:avLst/>
            </a:prstGeom>
            <a:solidFill>
              <a:srgbClr val="FFAB3F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" name="Oval 13"/>
            <p:cNvSpPr/>
            <p:nvPr/>
          </p:nvSpPr>
          <p:spPr>
            <a:xfrm>
              <a:off x="5714227" y="3827658"/>
              <a:ext cx="105312" cy="105312"/>
            </a:xfrm>
            <a:prstGeom prst="ellipse">
              <a:avLst/>
            </a:prstGeom>
            <a:solidFill>
              <a:srgbClr val="1C8CA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思源黑体 CN Regular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" name="Oval 14"/>
            <p:cNvSpPr/>
            <p:nvPr/>
          </p:nvSpPr>
          <p:spPr>
            <a:xfrm>
              <a:off x="5684759" y="3274692"/>
              <a:ext cx="170121" cy="170121"/>
            </a:xfrm>
            <a:prstGeom prst="ellipse">
              <a:avLst/>
            </a:prstGeom>
            <a:solidFill>
              <a:srgbClr val="FFAB3F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" name="Oval 15"/>
            <p:cNvSpPr/>
            <p:nvPr/>
          </p:nvSpPr>
          <p:spPr>
            <a:xfrm>
              <a:off x="5684759" y="1878541"/>
              <a:ext cx="170121" cy="170121"/>
            </a:xfrm>
            <a:prstGeom prst="ellipse">
              <a:avLst/>
            </a:prstGeom>
            <a:solidFill>
              <a:srgbClr val="FFAB3F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" name="Oval 16"/>
            <p:cNvSpPr/>
            <p:nvPr/>
          </p:nvSpPr>
          <p:spPr>
            <a:xfrm>
              <a:off x="5684759" y="2303801"/>
              <a:ext cx="170121" cy="170121"/>
            </a:xfrm>
            <a:prstGeom prst="ellipse">
              <a:avLst/>
            </a:prstGeom>
            <a:solidFill>
              <a:srgbClr val="FFAB3F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" name="Oval 17"/>
            <p:cNvSpPr/>
            <p:nvPr/>
          </p:nvSpPr>
          <p:spPr>
            <a:xfrm>
              <a:off x="5708564" y="2796776"/>
              <a:ext cx="105312" cy="105312"/>
            </a:xfrm>
            <a:prstGeom prst="ellipse">
              <a:avLst/>
            </a:prstGeom>
            <a:solidFill>
              <a:srgbClr val="1C8CA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思源黑体 CN Regular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" name="Oval 18"/>
            <p:cNvSpPr/>
            <p:nvPr/>
          </p:nvSpPr>
          <p:spPr>
            <a:xfrm>
              <a:off x="6313062" y="1878541"/>
              <a:ext cx="170121" cy="170121"/>
            </a:xfrm>
            <a:prstGeom prst="ellipse">
              <a:avLst/>
            </a:prstGeom>
            <a:solidFill>
              <a:srgbClr val="FFAB3F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" name="Oval 19"/>
            <p:cNvSpPr/>
            <p:nvPr/>
          </p:nvSpPr>
          <p:spPr>
            <a:xfrm>
              <a:off x="6031315" y="1891979"/>
              <a:ext cx="105312" cy="105312"/>
            </a:xfrm>
            <a:prstGeom prst="ellipse">
              <a:avLst/>
            </a:prstGeom>
            <a:solidFill>
              <a:srgbClr val="FFAB3F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" name="Oval 20"/>
            <p:cNvSpPr/>
            <p:nvPr/>
          </p:nvSpPr>
          <p:spPr>
            <a:xfrm>
              <a:off x="6369524" y="2742428"/>
              <a:ext cx="105312" cy="105312"/>
            </a:xfrm>
            <a:prstGeom prst="ellipse">
              <a:avLst/>
            </a:prstGeom>
            <a:solidFill>
              <a:srgbClr val="FFAB3F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" name="Oval 21"/>
            <p:cNvSpPr/>
            <p:nvPr/>
          </p:nvSpPr>
          <p:spPr>
            <a:xfrm>
              <a:off x="6318722" y="2310484"/>
              <a:ext cx="170121" cy="170121"/>
            </a:xfrm>
            <a:prstGeom prst="ellipse">
              <a:avLst/>
            </a:prstGeom>
            <a:solidFill>
              <a:srgbClr val="1C8CA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思源黑体 CN Regular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1" name="Oval 22"/>
            <p:cNvSpPr/>
            <p:nvPr/>
          </p:nvSpPr>
          <p:spPr>
            <a:xfrm>
              <a:off x="6337120" y="2968766"/>
              <a:ext cx="170121" cy="170121"/>
            </a:xfrm>
            <a:prstGeom prst="ellipse">
              <a:avLst/>
            </a:prstGeom>
            <a:solidFill>
              <a:srgbClr val="1C8CA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思源黑体 CN Regular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2" name="Oval 23"/>
            <p:cNvSpPr/>
            <p:nvPr/>
          </p:nvSpPr>
          <p:spPr>
            <a:xfrm>
              <a:off x="6369524" y="3574392"/>
              <a:ext cx="105312" cy="105312"/>
            </a:xfrm>
            <a:prstGeom prst="ellipse">
              <a:avLst/>
            </a:prstGeom>
            <a:solidFill>
              <a:srgbClr val="FFAB3F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Oval 24"/>
            <p:cNvSpPr/>
            <p:nvPr/>
          </p:nvSpPr>
          <p:spPr>
            <a:xfrm>
              <a:off x="6337119" y="3861889"/>
              <a:ext cx="170121" cy="170121"/>
            </a:xfrm>
            <a:prstGeom prst="ellipse">
              <a:avLst/>
            </a:prstGeom>
            <a:solidFill>
              <a:srgbClr val="FFAB3F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4" name="Oval 25"/>
            <p:cNvSpPr/>
            <p:nvPr/>
          </p:nvSpPr>
          <p:spPr>
            <a:xfrm>
              <a:off x="6369524" y="4365289"/>
              <a:ext cx="105312" cy="105312"/>
            </a:xfrm>
            <a:prstGeom prst="ellipse">
              <a:avLst/>
            </a:prstGeom>
            <a:solidFill>
              <a:srgbClr val="1C8CA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思源黑体 CN Regular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5" name="Oval 26"/>
            <p:cNvSpPr/>
            <p:nvPr/>
          </p:nvSpPr>
          <p:spPr>
            <a:xfrm>
              <a:off x="6014094" y="2972426"/>
              <a:ext cx="105312" cy="105312"/>
            </a:xfrm>
            <a:prstGeom prst="ellipse">
              <a:avLst/>
            </a:prstGeom>
            <a:solidFill>
              <a:srgbClr val="1C8CA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思源黑体 CN Regular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6" name="Oval 27"/>
            <p:cNvSpPr/>
            <p:nvPr/>
          </p:nvSpPr>
          <p:spPr>
            <a:xfrm>
              <a:off x="6051566" y="3274691"/>
              <a:ext cx="170121" cy="170121"/>
            </a:xfrm>
            <a:prstGeom prst="ellipse">
              <a:avLst/>
            </a:prstGeom>
            <a:solidFill>
              <a:srgbClr val="FFAB3F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7" name="Oval 28"/>
            <p:cNvSpPr/>
            <p:nvPr/>
          </p:nvSpPr>
          <p:spPr>
            <a:xfrm>
              <a:off x="5858211" y="3883974"/>
              <a:ext cx="247155" cy="247155"/>
            </a:xfrm>
            <a:prstGeom prst="ellipse">
              <a:avLst/>
            </a:prstGeom>
            <a:solidFill>
              <a:srgbClr val="FFAB3F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8" name="Oval 29"/>
            <p:cNvSpPr/>
            <p:nvPr/>
          </p:nvSpPr>
          <p:spPr>
            <a:xfrm>
              <a:off x="5927988" y="2147452"/>
              <a:ext cx="247155" cy="247155"/>
            </a:xfrm>
            <a:prstGeom prst="ellipse">
              <a:avLst/>
            </a:prstGeom>
            <a:solidFill>
              <a:srgbClr val="FFAB3F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9" name="Oval 30"/>
            <p:cNvSpPr/>
            <p:nvPr/>
          </p:nvSpPr>
          <p:spPr>
            <a:xfrm>
              <a:off x="6136626" y="2597090"/>
              <a:ext cx="105312" cy="105312"/>
            </a:xfrm>
            <a:prstGeom prst="ellipse">
              <a:avLst/>
            </a:prstGeom>
            <a:solidFill>
              <a:srgbClr val="FFAB3F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0" name="Oval 31"/>
            <p:cNvSpPr/>
            <p:nvPr/>
          </p:nvSpPr>
          <p:spPr>
            <a:xfrm>
              <a:off x="6098705" y="4407724"/>
              <a:ext cx="170121" cy="170121"/>
            </a:xfrm>
            <a:prstGeom prst="ellipse">
              <a:avLst/>
            </a:prstGeom>
            <a:solidFill>
              <a:srgbClr val="1C8CA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思源黑体 CN Regular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1" name="Oval 32"/>
            <p:cNvSpPr/>
            <p:nvPr/>
          </p:nvSpPr>
          <p:spPr>
            <a:xfrm>
              <a:off x="5926003" y="3568827"/>
              <a:ext cx="105312" cy="105312"/>
            </a:xfrm>
            <a:prstGeom prst="ellipse">
              <a:avLst/>
            </a:prstGeom>
            <a:solidFill>
              <a:srgbClr val="1C8CA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思源黑体 CN Regular"/>
                <a:cs typeface="+mn-ea"/>
                <a:sym typeface="Arial" panose="020B0604020202020204" pitchFamily="34" charset="0"/>
              </a:endParaRPr>
            </a:p>
          </p:txBody>
        </p:sp>
        <p:cxnSp>
          <p:nvCxnSpPr>
            <p:cNvPr id="32" name="Straight Connector 33"/>
            <p:cNvCxnSpPr>
              <a:stCxn id="8" idx="6"/>
              <a:endCxn id="9" idx="2"/>
            </p:cNvCxnSpPr>
            <p:nvPr/>
          </p:nvCxnSpPr>
          <p:spPr>
            <a:xfrm>
              <a:off x="5854880" y="4774871"/>
              <a:ext cx="133418" cy="1492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4"/>
            <p:cNvCxnSpPr>
              <a:stCxn id="9" idx="6"/>
              <a:endCxn id="10" idx="2"/>
            </p:cNvCxnSpPr>
            <p:nvPr/>
          </p:nvCxnSpPr>
          <p:spPr>
            <a:xfrm flipV="1">
              <a:off x="6083574" y="4774871"/>
              <a:ext cx="253546" cy="1492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5"/>
            <p:cNvCxnSpPr>
              <a:stCxn id="10" idx="0"/>
              <a:endCxn id="24" idx="4"/>
            </p:cNvCxnSpPr>
            <p:nvPr/>
          </p:nvCxnSpPr>
          <p:spPr>
            <a:xfrm flipH="1" flipV="1">
              <a:off x="6422180" y="4470601"/>
              <a:ext cx="1" cy="219209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6"/>
            <p:cNvCxnSpPr>
              <a:stCxn id="24" idx="0"/>
              <a:endCxn id="23" idx="4"/>
            </p:cNvCxnSpPr>
            <p:nvPr/>
          </p:nvCxnSpPr>
          <p:spPr>
            <a:xfrm flipV="1">
              <a:off x="6422180" y="4032010"/>
              <a:ext cx="0" cy="333279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7"/>
            <p:cNvCxnSpPr>
              <a:stCxn id="23" idx="0"/>
              <a:endCxn id="22" idx="4"/>
            </p:cNvCxnSpPr>
            <p:nvPr/>
          </p:nvCxnSpPr>
          <p:spPr>
            <a:xfrm flipV="1">
              <a:off x="6422180" y="3679704"/>
              <a:ext cx="0" cy="182185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8"/>
            <p:cNvCxnSpPr>
              <a:stCxn id="22" idx="0"/>
              <a:endCxn id="21" idx="4"/>
            </p:cNvCxnSpPr>
            <p:nvPr/>
          </p:nvCxnSpPr>
          <p:spPr>
            <a:xfrm flipV="1">
              <a:off x="6422180" y="3138887"/>
              <a:ext cx="1" cy="435505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9"/>
            <p:cNvCxnSpPr>
              <a:stCxn id="21" idx="0"/>
              <a:endCxn id="19" idx="4"/>
            </p:cNvCxnSpPr>
            <p:nvPr/>
          </p:nvCxnSpPr>
          <p:spPr>
            <a:xfrm flipH="1" flipV="1">
              <a:off x="6422180" y="2847740"/>
              <a:ext cx="1" cy="121026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40"/>
            <p:cNvCxnSpPr>
              <a:stCxn id="19" idx="0"/>
              <a:endCxn id="20" idx="4"/>
            </p:cNvCxnSpPr>
            <p:nvPr/>
          </p:nvCxnSpPr>
          <p:spPr>
            <a:xfrm flipH="1" flipV="1">
              <a:off x="6403783" y="2480605"/>
              <a:ext cx="18397" cy="261823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41"/>
            <p:cNvCxnSpPr>
              <a:stCxn id="20" idx="0"/>
              <a:endCxn id="17" idx="4"/>
            </p:cNvCxnSpPr>
            <p:nvPr/>
          </p:nvCxnSpPr>
          <p:spPr>
            <a:xfrm flipH="1" flipV="1">
              <a:off x="6398123" y="2048662"/>
              <a:ext cx="5660" cy="261822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2"/>
            <p:cNvCxnSpPr>
              <a:stCxn id="17" idx="2"/>
              <a:endCxn id="18" idx="6"/>
            </p:cNvCxnSpPr>
            <p:nvPr/>
          </p:nvCxnSpPr>
          <p:spPr>
            <a:xfrm flipH="1" flipV="1">
              <a:off x="6136627" y="1944635"/>
              <a:ext cx="176435" cy="18967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3"/>
            <p:cNvCxnSpPr>
              <a:stCxn id="18" idx="2"/>
              <a:endCxn id="14" idx="6"/>
            </p:cNvCxnSpPr>
            <p:nvPr/>
          </p:nvCxnSpPr>
          <p:spPr>
            <a:xfrm flipH="1">
              <a:off x="5854880" y="1944635"/>
              <a:ext cx="176435" cy="18967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4"/>
            <p:cNvCxnSpPr>
              <a:stCxn id="14" idx="4"/>
              <a:endCxn id="15" idx="0"/>
            </p:cNvCxnSpPr>
            <p:nvPr/>
          </p:nvCxnSpPr>
          <p:spPr>
            <a:xfrm>
              <a:off x="5769820" y="2048662"/>
              <a:ext cx="0" cy="255139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5"/>
            <p:cNvCxnSpPr>
              <a:stCxn id="15" idx="4"/>
              <a:endCxn id="16" idx="0"/>
            </p:cNvCxnSpPr>
            <p:nvPr/>
          </p:nvCxnSpPr>
          <p:spPr>
            <a:xfrm flipH="1">
              <a:off x="5761220" y="2473922"/>
              <a:ext cx="8600" cy="322854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6"/>
            <p:cNvCxnSpPr>
              <a:stCxn id="16" idx="4"/>
              <a:endCxn id="13" idx="0"/>
            </p:cNvCxnSpPr>
            <p:nvPr/>
          </p:nvCxnSpPr>
          <p:spPr>
            <a:xfrm>
              <a:off x="5761220" y="2902088"/>
              <a:ext cx="8600" cy="372604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7"/>
            <p:cNvCxnSpPr>
              <a:stCxn id="13" idx="4"/>
              <a:endCxn id="12" idx="0"/>
            </p:cNvCxnSpPr>
            <p:nvPr/>
          </p:nvCxnSpPr>
          <p:spPr>
            <a:xfrm flipH="1">
              <a:off x="5766883" y="3444813"/>
              <a:ext cx="2937" cy="382845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8"/>
            <p:cNvCxnSpPr>
              <a:stCxn id="12" idx="4"/>
              <a:endCxn id="11" idx="0"/>
            </p:cNvCxnSpPr>
            <p:nvPr/>
          </p:nvCxnSpPr>
          <p:spPr>
            <a:xfrm>
              <a:off x="5766883" y="3932970"/>
              <a:ext cx="2937" cy="304269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9"/>
            <p:cNvCxnSpPr>
              <a:stCxn id="11" idx="4"/>
              <a:endCxn id="8" idx="0"/>
            </p:cNvCxnSpPr>
            <p:nvPr/>
          </p:nvCxnSpPr>
          <p:spPr>
            <a:xfrm>
              <a:off x="5769820" y="4407360"/>
              <a:ext cx="0" cy="282450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50"/>
            <p:cNvCxnSpPr>
              <a:stCxn id="8" idx="7"/>
              <a:endCxn id="30" idx="2"/>
            </p:cNvCxnSpPr>
            <p:nvPr/>
          </p:nvCxnSpPr>
          <p:spPr>
            <a:xfrm flipV="1">
              <a:off x="5829966" y="4492785"/>
              <a:ext cx="268739" cy="221939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51"/>
            <p:cNvCxnSpPr>
              <a:stCxn id="30" idx="6"/>
              <a:endCxn id="10" idx="1"/>
            </p:cNvCxnSpPr>
            <p:nvPr/>
          </p:nvCxnSpPr>
          <p:spPr>
            <a:xfrm>
              <a:off x="6268826" y="4492785"/>
              <a:ext cx="93208" cy="221939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2"/>
            <p:cNvCxnSpPr>
              <a:stCxn id="30" idx="4"/>
              <a:endCxn id="9" idx="7"/>
            </p:cNvCxnSpPr>
            <p:nvPr/>
          </p:nvCxnSpPr>
          <p:spPr>
            <a:xfrm flipH="1">
              <a:off x="6069621" y="4577845"/>
              <a:ext cx="114145" cy="164833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3"/>
            <p:cNvCxnSpPr>
              <a:stCxn id="30" idx="1"/>
              <a:endCxn id="11" idx="6"/>
            </p:cNvCxnSpPr>
            <p:nvPr/>
          </p:nvCxnSpPr>
          <p:spPr>
            <a:xfrm flipH="1" flipV="1">
              <a:off x="5854880" y="4322300"/>
              <a:ext cx="268739" cy="110338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4"/>
            <p:cNvCxnSpPr>
              <a:stCxn id="11" idx="7"/>
              <a:endCxn id="27" idx="3"/>
            </p:cNvCxnSpPr>
            <p:nvPr/>
          </p:nvCxnSpPr>
          <p:spPr>
            <a:xfrm flipV="1">
              <a:off x="5829966" y="4094934"/>
              <a:ext cx="64440" cy="167219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5"/>
            <p:cNvCxnSpPr>
              <a:stCxn id="27" idx="6"/>
              <a:endCxn id="23" idx="2"/>
            </p:cNvCxnSpPr>
            <p:nvPr/>
          </p:nvCxnSpPr>
          <p:spPr>
            <a:xfrm flipV="1">
              <a:off x="6105366" y="3946950"/>
              <a:ext cx="231753" cy="60602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6"/>
            <p:cNvCxnSpPr>
              <a:stCxn id="24" idx="1"/>
              <a:endCxn id="27" idx="5"/>
            </p:cNvCxnSpPr>
            <p:nvPr/>
          </p:nvCxnSpPr>
          <p:spPr>
            <a:xfrm flipH="1" flipV="1">
              <a:off x="6069171" y="4094934"/>
              <a:ext cx="315776" cy="285778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7"/>
            <p:cNvCxnSpPr>
              <a:stCxn id="30" idx="0"/>
              <a:endCxn id="23" idx="3"/>
            </p:cNvCxnSpPr>
            <p:nvPr/>
          </p:nvCxnSpPr>
          <p:spPr>
            <a:xfrm flipV="1">
              <a:off x="6183766" y="4007096"/>
              <a:ext cx="178267" cy="400628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8"/>
            <p:cNvCxnSpPr>
              <a:stCxn id="23" idx="1"/>
              <a:endCxn id="31" idx="5"/>
            </p:cNvCxnSpPr>
            <p:nvPr/>
          </p:nvCxnSpPr>
          <p:spPr>
            <a:xfrm flipH="1" flipV="1">
              <a:off x="6015892" y="3658716"/>
              <a:ext cx="346141" cy="228087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9"/>
            <p:cNvCxnSpPr>
              <a:stCxn id="12" idx="7"/>
              <a:endCxn id="31" idx="3"/>
            </p:cNvCxnSpPr>
            <p:nvPr/>
          </p:nvCxnSpPr>
          <p:spPr>
            <a:xfrm flipV="1">
              <a:off x="5804116" y="3658716"/>
              <a:ext cx="137310" cy="184365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60"/>
            <p:cNvCxnSpPr>
              <a:stCxn id="31" idx="7"/>
              <a:endCxn id="26" idx="3"/>
            </p:cNvCxnSpPr>
            <p:nvPr/>
          </p:nvCxnSpPr>
          <p:spPr>
            <a:xfrm flipV="1">
              <a:off x="6015892" y="3419898"/>
              <a:ext cx="60588" cy="164352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61"/>
            <p:cNvCxnSpPr>
              <a:stCxn id="22" idx="1"/>
              <a:endCxn id="26" idx="5"/>
            </p:cNvCxnSpPr>
            <p:nvPr/>
          </p:nvCxnSpPr>
          <p:spPr>
            <a:xfrm flipH="1" flipV="1">
              <a:off x="6196773" y="3419898"/>
              <a:ext cx="188174" cy="169917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2"/>
            <p:cNvCxnSpPr>
              <a:stCxn id="27" idx="0"/>
              <a:endCxn id="31" idx="4"/>
            </p:cNvCxnSpPr>
            <p:nvPr/>
          </p:nvCxnSpPr>
          <p:spPr>
            <a:xfrm flipH="1" flipV="1">
              <a:off x="5978659" y="3674139"/>
              <a:ext cx="3130" cy="209835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3"/>
            <p:cNvCxnSpPr>
              <a:stCxn id="31" idx="0"/>
              <a:endCxn id="13" idx="5"/>
            </p:cNvCxnSpPr>
            <p:nvPr/>
          </p:nvCxnSpPr>
          <p:spPr>
            <a:xfrm flipH="1" flipV="1">
              <a:off x="5829966" y="3419899"/>
              <a:ext cx="148693" cy="148928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4"/>
            <p:cNvCxnSpPr>
              <a:stCxn id="13" idx="7"/>
              <a:endCxn id="25" idx="3"/>
            </p:cNvCxnSpPr>
            <p:nvPr/>
          </p:nvCxnSpPr>
          <p:spPr>
            <a:xfrm flipV="1">
              <a:off x="5829966" y="3062315"/>
              <a:ext cx="199551" cy="237291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5"/>
            <p:cNvCxnSpPr>
              <a:stCxn id="25" idx="1"/>
              <a:endCxn id="16" idx="6"/>
            </p:cNvCxnSpPr>
            <p:nvPr/>
          </p:nvCxnSpPr>
          <p:spPr>
            <a:xfrm flipH="1" flipV="1">
              <a:off x="5813876" y="2849432"/>
              <a:ext cx="215641" cy="138417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6"/>
            <p:cNvCxnSpPr>
              <a:stCxn id="16" idx="7"/>
              <a:endCxn id="29" idx="2"/>
            </p:cNvCxnSpPr>
            <p:nvPr/>
          </p:nvCxnSpPr>
          <p:spPr>
            <a:xfrm flipV="1">
              <a:off x="5798453" y="2649746"/>
              <a:ext cx="338173" cy="162453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7"/>
            <p:cNvCxnSpPr>
              <a:stCxn id="25" idx="0"/>
              <a:endCxn id="29" idx="4"/>
            </p:cNvCxnSpPr>
            <p:nvPr/>
          </p:nvCxnSpPr>
          <p:spPr>
            <a:xfrm flipV="1">
              <a:off x="6066750" y="2702402"/>
              <a:ext cx="122532" cy="270024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8"/>
            <p:cNvCxnSpPr>
              <a:stCxn id="26" idx="0"/>
              <a:endCxn id="25" idx="5"/>
            </p:cNvCxnSpPr>
            <p:nvPr/>
          </p:nvCxnSpPr>
          <p:spPr>
            <a:xfrm flipH="1" flipV="1">
              <a:off x="6103983" y="3062315"/>
              <a:ext cx="32644" cy="212376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9"/>
            <p:cNvCxnSpPr>
              <a:stCxn id="25" idx="7"/>
              <a:endCxn id="19" idx="2"/>
            </p:cNvCxnSpPr>
            <p:nvPr/>
          </p:nvCxnSpPr>
          <p:spPr>
            <a:xfrm flipV="1">
              <a:off x="6103983" y="2795084"/>
              <a:ext cx="265541" cy="192765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70"/>
            <p:cNvCxnSpPr>
              <a:stCxn id="19" idx="1"/>
              <a:endCxn id="29" idx="6"/>
            </p:cNvCxnSpPr>
            <p:nvPr/>
          </p:nvCxnSpPr>
          <p:spPr>
            <a:xfrm flipH="1" flipV="1">
              <a:off x="6241938" y="2649746"/>
              <a:ext cx="143009" cy="108105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71"/>
            <p:cNvCxnSpPr>
              <a:stCxn id="29" idx="7"/>
              <a:endCxn id="20" idx="3"/>
            </p:cNvCxnSpPr>
            <p:nvPr/>
          </p:nvCxnSpPr>
          <p:spPr>
            <a:xfrm flipV="1">
              <a:off x="6226515" y="2455691"/>
              <a:ext cx="117121" cy="156822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2"/>
            <p:cNvCxnSpPr>
              <a:stCxn id="29" idx="1"/>
              <a:endCxn id="28" idx="4"/>
            </p:cNvCxnSpPr>
            <p:nvPr/>
          </p:nvCxnSpPr>
          <p:spPr>
            <a:xfrm flipH="1" flipV="1">
              <a:off x="6051566" y="2394607"/>
              <a:ext cx="100483" cy="217906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3"/>
            <p:cNvCxnSpPr>
              <a:stCxn id="15" idx="7"/>
              <a:endCxn id="28" idx="2"/>
            </p:cNvCxnSpPr>
            <p:nvPr/>
          </p:nvCxnSpPr>
          <p:spPr>
            <a:xfrm flipV="1">
              <a:off x="5829966" y="2271030"/>
              <a:ext cx="98022" cy="57685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4"/>
            <p:cNvCxnSpPr>
              <a:stCxn id="28" idx="1"/>
              <a:endCxn id="14" idx="5"/>
            </p:cNvCxnSpPr>
            <p:nvPr/>
          </p:nvCxnSpPr>
          <p:spPr>
            <a:xfrm flipH="1" flipV="1">
              <a:off x="5829966" y="2023748"/>
              <a:ext cx="134217" cy="159899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5"/>
            <p:cNvCxnSpPr>
              <a:stCxn id="28" idx="0"/>
              <a:endCxn id="18" idx="4"/>
            </p:cNvCxnSpPr>
            <p:nvPr/>
          </p:nvCxnSpPr>
          <p:spPr>
            <a:xfrm flipV="1">
              <a:off x="6051566" y="1997291"/>
              <a:ext cx="32405" cy="150161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6"/>
            <p:cNvCxnSpPr>
              <a:stCxn id="28" idx="7"/>
              <a:endCxn id="17" idx="3"/>
            </p:cNvCxnSpPr>
            <p:nvPr/>
          </p:nvCxnSpPr>
          <p:spPr>
            <a:xfrm flipV="1">
              <a:off x="6138948" y="2023748"/>
              <a:ext cx="199028" cy="159899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7"/>
            <p:cNvCxnSpPr>
              <a:stCxn id="28" idx="6"/>
              <a:endCxn id="20" idx="1"/>
            </p:cNvCxnSpPr>
            <p:nvPr/>
          </p:nvCxnSpPr>
          <p:spPr>
            <a:xfrm>
              <a:off x="6175143" y="2271030"/>
              <a:ext cx="168493" cy="64368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78"/>
            <p:cNvSpPr/>
            <p:nvPr/>
          </p:nvSpPr>
          <p:spPr>
            <a:xfrm>
              <a:off x="5968564" y="5535435"/>
              <a:ext cx="260282" cy="86280"/>
            </a:xfrm>
            <a:prstGeom prst="ellipse">
              <a:avLst/>
            </a:prstGeom>
            <a:solidFill>
              <a:srgbClr val="FFAB3F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  <a:sym typeface="Arial" panose="020B060402020202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8000">
        <p:random/>
      </p:transition>
    </mc:Choice>
    <mc:Fallback xmlns="">
      <p:transition spd="slow" advClick="0" advTm="8000">
        <p:random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2" dur="25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" dur="25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8" dur="250"/>
                                            <p:tgtEl>
                                              <p:spTgt spid="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" dur="25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" dur="25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" fill="hold">
                          <p:stCondLst>
                            <p:cond delay="indefinite"/>
                          </p:stCondLst>
                          <p:childTnLst>
                            <p:par>
                              <p:cTn id="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" presetID="52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29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30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31" dur="10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" fill="hold">
                          <p:stCondLst>
                            <p:cond delay="indefinite"/>
                          </p:stCondLst>
                          <p:childTnLst>
                            <p:par>
                              <p:cTn id="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" presetID="52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36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37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38" dur="10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" fill="hold">
                          <p:stCondLst>
                            <p:cond delay="indefinite"/>
                          </p:stCondLst>
                          <p:childTnLst>
                            <p:par>
                              <p:cTn id="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" presetID="52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43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44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45" dur="10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6" fill="hold">
                          <p:stCondLst>
                            <p:cond delay="indefinite"/>
                          </p:stCondLst>
                          <p:childTnLst>
                            <p:par>
                              <p:cTn id="4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8" presetID="52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50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51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52" dur="10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" fill="hold">
                          <p:stCondLst>
                            <p:cond delay="indefinite"/>
                          </p:stCondLst>
                          <p:childTnLst>
                            <p:par>
                              <p:cTn id="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" presetID="52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57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58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59" dur="1000"/>
                                            <p:tgtEl>
                                              <p:spTgt spid="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2" dur="25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" dur="25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8" dur="250"/>
                                            <p:tgtEl>
                                              <p:spTgt spid="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" dur="25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" dur="25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" fill="hold">
                          <p:stCondLst>
                            <p:cond delay="indefinite"/>
                          </p:stCondLst>
                          <p:childTnLst>
                            <p:par>
                              <p:cTn id="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" presetID="52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29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30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31" dur="10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" fill="hold">
                          <p:stCondLst>
                            <p:cond delay="indefinite"/>
                          </p:stCondLst>
                          <p:childTnLst>
                            <p:par>
                              <p:cTn id="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" presetID="52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36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37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38" dur="10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" fill="hold">
                          <p:stCondLst>
                            <p:cond delay="indefinite"/>
                          </p:stCondLst>
                          <p:childTnLst>
                            <p:par>
                              <p:cTn id="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" presetID="52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43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44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45" dur="10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6" fill="hold">
                          <p:stCondLst>
                            <p:cond delay="indefinite"/>
                          </p:stCondLst>
                          <p:childTnLst>
                            <p:par>
                              <p:cTn id="4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8" presetID="52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50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51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52" dur="10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" fill="hold">
                          <p:stCondLst>
                            <p:cond delay="indefinite"/>
                          </p:stCondLst>
                          <p:childTnLst>
                            <p:par>
                              <p:cTn id="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" presetID="52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57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58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59" dur="1000"/>
                                            <p:tgtEl>
                                              <p:spTgt spid="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5"/>
          <p:cNvSpPr/>
          <p:nvPr/>
        </p:nvSpPr>
        <p:spPr bwMode="auto">
          <a:xfrm>
            <a:off x="7881981" y="1013526"/>
            <a:ext cx="1684594" cy="1690188"/>
          </a:xfrm>
          <a:custGeom>
            <a:avLst/>
            <a:gdLst>
              <a:gd name="T0" fmla="*/ 301 w 301"/>
              <a:gd name="T1" fmla="*/ 302 h 302"/>
              <a:gd name="T2" fmla="*/ 0 w 301"/>
              <a:gd name="T3" fmla="*/ 0 h 302"/>
              <a:gd name="T4" fmla="*/ 0 w 301"/>
              <a:gd name="T5" fmla="*/ 302 h 302"/>
              <a:gd name="T6" fmla="*/ 301 w 301"/>
              <a:gd name="T7" fmla="*/ 302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1" h="302">
                <a:moveTo>
                  <a:pt x="301" y="302"/>
                </a:moveTo>
                <a:lnTo>
                  <a:pt x="0" y="0"/>
                </a:lnTo>
                <a:lnTo>
                  <a:pt x="0" y="302"/>
                </a:lnTo>
                <a:lnTo>
                  <a:pt x="301" y="302"/>
                </a:lnTo>
                <a:close/>
              </a:path>
            </a:pathLst>
          </a:cu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思源黑体 CN Regular"/>
              <a:cs typeface="+mn-ea"/>
            </a:endParaRPr>
          </a:p>
        </p:txBody>
      </p:sp>
      <p:sp>
        <p:nvSpPr>
          <p:cNvPr id="3" name="Freeform 6"/>
          <p:cNvSpPr/>
          <p:nvPr/>
        </p:nvSpPr>
        <p:spPr bwMode="auto">
          <a:xfrm>
            <a:off x="11125162" y="5400136"/>
            <a:ext cx="681916" cy="1357975"/>
          </a:xfrm>
          <a:custGeom>
            <a:avLst/>
            <a:gdLst>
              <a:gd name="T0" fmla="*/ 0 w 233"/>
              <a:gd name="T1" fmla="*/ 0 h 464"/>
              <a:gd name="T2" fmla="*/ 0 w 233"/>
              <a:gd name="T3" fmla="*/ 464 h 464"/>
              <a:gd name="T4" fmla="*/ 233 w 233"/>
              <a:gd name="T5" fmla="*/ 231 h 464"/>
              <a:gd name="T6" fmla="*/ 0 w 233"/>
              <a:gd name="T7" fmla="*/ 0 h 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" h="464">
                <a:moveTo>
                  <a:pt x="0" y="0"/>
                </a:moveTo>
                <a:lnTo>
                  <a:pt x="0" y="464"/>
                </a:lnTo>
                <a:lnTo>
                  <a:pt x="233" y="231"/>
                </a:lnTo>
                <a:lnTo>
                  <a:pt x="0" y="0"/>
                </a:lnTo>
                <a:close/>
              </a:path>
            </a:pathLst>
          </a:cu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思源黑体 CN Regular"/>
              <a:cs typeface="+mn-ea"/>
            </a:endParaRPr>
          </a:p>
        </p:txBody>
      </p:sp>
      <p:sp>
        <p:nvSpPr>
          <p:cNvPr id="4" name="Freeform 10"/>
          <p:cNvSpPr/>
          <p:nvPr/>
        </p:nvSpPr>
        <p:spPr bwMode="auto">
          <a:xfrm>
            <a:off x="7674015" y="0"/>
            <a:ext cx="4517985" cy="2259985"/>
          </a:xfrm>
          <a:custGeom>
            <a:avLst/>
            <a:gdLst>
              <a:gd name="T0" fmla="*/ 0 w 2275"/>
              <a:gd name="T1" fmla="*/ 0 h 1138"/>
              <a:gd name="T2" fmla="*/ 2275 w 2275"/>
              <a:gd name="T3" fmla="*/ 0 h 1138"/>
              <a:gd name="T4" fmla="*/ 1137 w 2275"/>
              <a:gd name="T5" fmla="*/ 1138 h 1138"/>
              <a:gd name="T6" fmla="*/ 0 w 2275"/>
              <a:gd name="T7" fmla="*/ 0 h 1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75" h="1138">
                <a:moveTo>
                  <a:pt x="0" y="0"/>
                </a:moveTo>
                <a:lnTo>
                  <a:pt x="2275" y="0"/>
                </a:lnTo>
                <a:lnTo>
                  <a:pt x="1137" y="1138"/>
                </a:lnTo>
                <a:lnTo>
                  <a:pt x="0" y="0"/>
                </a:lnTo>
                <a:close/>
              </a:path>
            </a:pathLst>
          </a:cu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思源黑体 CN Regular"/>
              <a:cs typeface="+mn-ea"/>
            </a:endParaRPr>
          </a:p>
        </p:txBody>
      </p:sp>
      <p:sp>
        <p:nvSpPr>
          <p:cNvPr id="5" name="Freeform 11"/>
          <p:cNvSpPr/>
          <p:nvPr/>
        </p:nvSpPr>
        <p:spPr bwMode="auto">
          <a:xfrm>
            <a:off x="9308432" y="335622"/>
            <a:ext cx="2883566" cy="5771105"/>
          </a:xfrm>
          <a:custGeom>
            <a:avLst/>
            <a:gdLst>
              <a:gd name="T0" fmla="*/ 1452 w 1452"/>
              <a:gd name="T1" fmla="*/ 0 h 2906"/>
              <a:gd name="T2" fmla="*/ 1452 w 1452"/>
              <a:gd name="T3" fmla="*/ 2906 h 2906"/>
              <a:gd name="T4" fmla="*/ 0 w 1452"/>
              <a:gd name="T5" fmla="*/ 1453 h 2906"/>
              <a:gd name="T6" fmla="*/ 1452 w 1452"/>
              <a:gd name="T7" fmla="*/ 0 h 29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52" h="2906">
                <a:moveTo>
                  <a:pt x="1452" y="0"/>
                </a:moveTo>
                <a:lnTo>
                  <a:pt x="1452" y="2906"/>
                </a:lnTo>
                <a:lnTo>
                  <a:pt x="0" y="1453"/>
                </a:lnTo>
                <a:lnTo>
                  <a:pt x="1452" y="0"/>
                </a:lnTo>
                <a:close/>
              </a:path>
            </a:pathLst>
          </a:custGeom>
          <a:solidFill>
            <a:srgbClr val="1C8CA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Regular"/>
              <a:ea typeface="思源黑体 CN Regular"/>
              <a:cs typeface="+mn-ea"/>
            </a:endParaRPr>
          </a:p>
        </p:txBody>
      </p:sp>
      <p:sp>
        <p:nvSpPr>
          <p:cNvPr id="16" name="Freeform 6"/>
          <p:cNvSpPr/>
          <p:nvPr/>
        </p:nvSpPr>
        <p:spPr bwMode="auto">
          <a:xfrm>
            <a:off x="6340314" y="105518"/>
            <a:ext cx="1238817" cy="2477632"/>
          </a:xfrm>
          <a:custGeom>
            <a:avLst/>
            <a:gdLst>
              <a:gd name="T0" fmla="*/ 507 w 507"/>
              <a:gd name="T1" fmla="*/ 1014 h 1014"/>
              <a:gd name="T2" fmla="*/ 507 w 507"/>
              <a:gd name="T3" fmla="*/ 0 h 1014"/>
              <a:gd name="T4" fmla="*/ 0 w 507"/>
              <a:gd name="T5" fmla="*/ 507 h 1014"/>
              <a:gd name="T6" fmla="*/ 507 w 507"/>
              <a:gd name="T7" fmla="*/ 1014 h 10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07" h="1014">
                <a:moveTo>
                  <a:pt x="507" y="1014"/>
                </a:moveTo>
                <a:lnTo>
                  <a:pt x="507" y="0"/>
                </a:lnTo>
                <a:lnTo>
                  <a:pt x="0" y="507"/>
                </a:lnTo>
                <a:lnTo>
                  <a:pt x="507" y="1014"/>
                </a:lnTo>
                <a:close/>
              </a:path>
            </a:pathLst>
          </a:custGeom>
          <a:solidFill>
            <a:srgbClr val="1C8CA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3600">
              <a:solidFill>
                <a:prstClr val="white"/>
              </a:solidFill>
              <a:latin typeface="思源黑体 CN Regular"/>
              <a:ea typeface="思源黑体 CN Regular"/>
              <a:cs typeface="+mn-ea"/>
            </a:endParaRPr>
          </a:p>
        </p:txBody>
      </p:sp>
      <p:sp>
        <p:nvSpPr>
          <p:cNvPr id="17" name="Freeform 7"/>
          <p:cNvSpPr/>
          <p:nvPr/>
        </p:nvSpPr>
        <p:spPr bwMode="auto">
          <a:xfrm>
            <a:off x="9974932" y="4567358"/>
            <a:ext cx="681916" cy="1357977"/>
          </a:xfrm>
          <a:custGeom>
            <a:avLst/>
            <a:gdLst>
              <a:gd name="T0" fmla="*/ 0 w 233"/>
              <a:gd name="T1" fmla="*/ 0 h 464"/>
              <a:gd name="T2" fmla="*/ 0 w 233"/>
              <a:gd name="T3" fmla="*/ 464 h 464"/>
              <a:gd name="T4" fmla="*/ 233 w 233"/>
              <a:gd name="T5" fmla="*/ 231 h 464"/>
              <a:gd name="T6" fmla="*/ 0 w 233"/>
              <a:gd name="T7" fmla="*/ 0 h 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" h="464">
                <a:moveTo>
                  <a:pt x="0" y="0"/>
                </a:moveTo>
                <a:lnTo>
                  <a:pt x="0" y="464"/>
                </a:lnTo>
                <a:lnTo>
                  <a:pt x="233" y="231"/>
                </a:lnTo>
                <a:lnTo>
                  <a:pt x="0" y="0"/>
                </a:lnTo>
                <a:close/>
              </a:path>
            </a:pathLst>
          </a:custGeom>
          <a:solidFill>
            <a:srgbClr val="1C8CA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Regular"/>
              <a:ea typeface="思源黑体 CN Regular"/>
              <a:cs typeface="+mn-ea"/>
            </a:endParaRPr>
          </a:p>
        </p:txBody>
      </p:sp>
      <p:sp>
        <p:nvSpPr>
          <p:cNvPr id="18" name="Freeform 18"/>
          <p:cNvSpPr/>
          <p:nvPr/>
        </p:nvSpPr>
        <p:spPr bwMode="auto">
          <a:xfrm>
            <a:off x="7162800" y="5011087"/>
            <a:ext cx="3494048" cy="1747024"/>
          </a:xfrm>
          <a:custGeom>
            <a:avLst/>
            <a:gdLst>
              <a:gd name="T0" fmla="*/ 1784 w 1784"/>
              <a:gd name="T1" fmla="*/ 892 h 892"/>
              <a:gd name="T2" fmla="*/ 0 w 1784"/>
              <a:gd name="T3" fmla="*/ 892 h 892"/>
              <a:gd name="T4" fmla="*/ 892 w 1784"/>
              <a:gd name="T5" fmla="*/ 0 h 892"/>
              <a:gd name="T6" fmla="*/ 1784 w 1784"/>
              <a:gd name="T7" fmla="*/ 892 h 8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84" h="892">
                <a:moveTo>
                  <a:pt x="1784" y="892"/>
                </a:moveTo>
                <a:lnTo>
                  <a:pt x="0" y="892"/>
                </a:lnTo>
                <a:lnTo>
                  <a:pt x="892" y="0"/>
                </a:lnTo>
                <a:lnTo>
                  <a:pt x="1784" y="892"/>
                </a:lnTo>
                <a:close/>
              </a:path>
            </a:pathLst>
          </a:custGeom>
          <a:solidFill>
            <a:srgbClr val="1C8CA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Regular"/>
              <a:ea typeface="思源黑体 CN Regular"/>
              <a:cs typeface="+mn-ea"/>
            </a:endParaRPr>
          </a:p>
        </p:txBody>
      </p:sp>
      <p:sp>
        <p:nvSpPr>
          <p:cNvPr id="19" name="等腰三角形 18"/>
          <p:cNvSpPr/>
          <p:nvPr/>
        </p:nvSpPr>
        <p:spPr>
          <a:xfrm rot="16200000" flipV="1">
            <a:off x="583604" y="2694843"/>
            <a:ext cx="1015660" cy="653564"/>
          </a:xfrm>
          <a:prstGeom prst="triangle">
            <a:avLst/>
          </a:pr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E2BA26"/>
              </a:solidFill>
              <a:effectLst/>
              <a:uLnTx/>
              <a:uFillTx/>
              <a:latin typeface="Agency FB" panose="020B0503020202020204" pitchFamily="34" charset="0"/>
              <a:ea typeface="思源黑体 CN Regular"/>
              <a:cs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524743" y="2513792"/>
            <a:ext cx="2210862" cy="101566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000" b="0" i="0" u="none" strike="noStrike" kern="1200" cap="none" spc="0" normalizeH="0" baseline="0" noProof="0" dirty="0">
                <a:ln>
                  <a:noFill/>
                </a:ln>
                <a:solidFill>
                  <a:srgbClr val="FFAB3F"/>
                </a:solidFill>
                <a:effectLst/>
                <a:uLnTx/>
                <a:uFillTx/>
                <a:latin typeface="Agency FB" panose="020B0503020202020204" pitchFamily="34" charset="0"/>
                <a:ea typeface="思源黑体 CN Regular"/>
                <a:cs typeface="+mn-ea"/>
              </a:rPr>
              <a:t>PART 03</a:t>
            </a:r>
            <a:endParaRPr kumimoji="0" lang="zh-CN" altLang="en-US" sz="6000" b="0" i="0" u="none" strike="noStrike" kern="1200" cap="none" spc="0" normalizeH="0" baseline="0" noProof="0" dirty="0">
              <a:ln>
                <a:noFill/>
              </a:ln>
              <a:solidFill>
                <a:srgbClr val="FFAB3F"/>
              </a:solidFill>
              <a:effectLst/>
              <a:uLnTx/>
              <a:uFillTx/>
              <a:latin typeface="Agency FB" panose="020B0503020202020204" pitchFamily="34" charset="0"/>
              <a:ea typeface="思源黑体 CN Regular"/>
              <a:cs typeface="+mn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524743" y="3529455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>
              <a:defRPr/>
            </a:pPr>
            <a:r>
              <a:rPr lang="zh-CN" altLang="en-US" sz="4000" dirty="0">
                <a:solidFill>
                  <a:srgbClr val="1C8CA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</a:rPr>
              <a:t>后续需求规划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1543793" y="4274850"/>
            <a:ext cx="6258034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gency FB" panose="020B0503020202020204" pitchFamily="34" charset="0"/>
                <a:ea typeface="思源黑体 CN Regular"/>
                <a:cs typeface="+mn-ea"/>
              </a:rPr>
              <a:t>The user can demonstrate on a projector or computer, or print the presentation and make it into a film to be used in a wider field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8000">
        <p:random/>
      </p:transition>
    </mc:Choice>
    <mc:Fallback xmlns="">
      <p:transition spd="slow" advClick="0" advTm="8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16" grpId="0" animBg="1"/>
      <p:bldP spid="17" grpId="0" animBg="1"/>
      <p:bldP spid="18" grpId="0" animBg="1"/>
      <p:bldP spid="19" grpId="0" animBg="1"/>
      <p:bldP spid="20" grpId="0"/>
      <p:bldP spid="21" grpId="0"/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箭头: V 形 151"/>
          <p:cNvSpPr/>
          <p:nvPr/>
        </p:nvSpPr>
        <p:spPr>
          <a:xfrm>
            <a:off x="464457" y="362856"/>
            <a:ext cx="361606" cy="377372"/>
          </a:xfrm>
          <a:prstGeom prst="chevron">
            <a:avLst/>
          </a:pr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spcFirstLastPara="0" vert="horz" wrap="square" lIns="176958" tIns="106473" rIns="176958" bIns="106473" numCol="1" spcCol="1270" anchor="ctr" anchorCtr="0">
            <a:noAutofit/>
          </a:bodyPr>
          <a:lstStyle/>
          <a:p>
            <a:pPr marL="0" marR="0" lvl="0" indent="0" algn="ctr" defTabSz="16446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defRPr/>
            </a:pP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gency FB" panose="020B0503020202020204" pitchFamily="34" charset="0"/>
              <a:ea typeface="思源黑体 CN Regular"/>
              <a:cs typeface="+mn-ea"/>
            </a:endParaRPr>
          </a:p>
        </p:txBody>
      </p:sp>
      <p:sp>
        <p:nvSpPr>
          <p:cNvPr id="3" name="箭头: V 形 152"/>
          <p:cNvSpPr/>
          <p:nvPr/>
        </p:nvSpPr>
        <p:spPr>
          <a:xfrm>
            <a:off x="745335" y="362856"/>
            <a:ext cx="361606" cy="377372"/>
          </a:xfrm>
          <a:prstGeom prst="chevron">
            <a:avLst/>
          </a:pr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spcFirstLastPara="0" vert="horz" wrap="square" lIns="176958" tIns="106473" rIns="176958" bIns="106473" numCol="1" spcCol="1270" anchor="ctr" anchorCtr="0">
            <a:noAutofit/>
          </a:bodyPr>
          <a:lstStyle/>
          <a:p>
            <a:pPr marL="0" marR="0" lvl="0" indent="0" algn="ctr" defTabSz="16446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defRPr/>
            </a:pP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gency FB" panose="020B0503020202020204" pitchFamily="34" charset="0"/>
              <a:ea typeface="思源黑体 CN Regular"/>
              <a:cs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89717" y="300521"/>
            <a:ext cx="3365024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Regular"/>
                <a:ea typeface="思源黑体 CN Regular"/>
                <a:cs typeface="+mn-ea"/>
              </a:rPr>
              <a:t>三、</a:t>
            </a:r>
            <a:r>
              <a:rPr kumimoji="0" lang="zh-CN" altLang="en-US" sz="2800" b="0" i="0" u="none" strike="noStrike" kern="1200" cap="none" spc="30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Regular"/>
                <a:ea typeface="思源黑体 CN Regular"/>
                <a:cs typeface="+mn-ea"/>
              </a:rPr>
              <a:t>后续需求规划</a:t>
            </a:r>
            <a:endParaRPr kumimoji="0" lang="zh-CN" altLang="en-US" sz="2800" b="0" i="0" u="none" strike="noStrike" kern="1200" cap="none" spc="3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思源黑体 CN Regular"/>
              <a:ea typeface="思源黑体 CN Regular"/>
              <a:cs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6247711" y="1489363"/>
            <a:ext cx="5042806" cy="1264496"/>
            <a:chOff x="6247711" y="1413010"/>
            <a:chExt cx="5042806" cy="1264496"/>
          </a:xfrm>
        </p:grpSpPr>
        <p:sp>
          <p:nvSpPr>
            <p:cNvPr id="6" name="任意多边形 5"/>
            <p:cNvSpPr/>
            <p:nvPr/>
          </p:nvSpPr>
          <p:spPr>
            <a:xfrm flipH="1">
              <a:off x="6247711" y="1413010"/>
              <a:ext cx="5042806" cy="1264496"/>
            </a:xfrm>
            <a:custGeom>
              <a:avLst/>
              <a:gdLst>
                <a:gd name="connsiteX0" fmla="*/ 4669224 w 5042806"/>
                <a:gd name="connsiteY0" fmla="*/ 126700 h 1264496"/>
                <a:gd name="connsiteX1" fmla="*/ 4890693 w 5042806"/>
                <a:gd name="connsiteY1" fmla="*/ 348169 h 1264496"/>
                <a:gd name="connsiteX2" fmla="*/ 4890693 w 5042806"/>
                <a:gd name="connsiteY2" fmla="*/ 905003 h 1264496"/>
                <a:gd name="connsiteX3" fmla="*/ 4669224 w 5042806"/>
                <a:gd name="connsiteY3" fmla="*/ 1126472 h 1264496"/>
                <a:gd name="connsiteX4" fmla="*/ 4112390 w 5042806"/>
                <a:gd name="connsiteY4" fmla="*/ 1126472 h 1264496"/>
                <a:gd name="connsiteX5" fmla="*/ 3890921 w 5042806"/>
                <a:gd name="connsiteY5" fmla="*/ 905003 h 1264496"/>
                <a:gd name="connsiteX6" fmla="*/ 3890921 w 5042806"/>
                <a:gd name="connsiteY6" fmla="*/ 348169 h 1264496"/>
                <a:gd name="connsiteX7" fmla="*/ 4112390 w 5042806"/>
                <a:gd name="connsiteY7" fmla="*/ 126700 h 1264496"/>
                <a:gd name="connsiteX8" fmla="*/ 4831784 w 5042806"/>
                <a:gd name="connsiteY8" fmla="*/ 0 h 1264496"/>
                <a:gd name="connsiteX9" fmla="*/ 4000656 w 5042806"/>
                <a:gd name="connsiteY9" fmla="*/ 0 h 1264496"/>
                <a:gd name="connsiteX10" fmla="*/ 3996053 w 5042806"/>
                <a:gd name="connsiteY10" fmla="*/ 464 h 1264496"/>
                <a:gd name="connsiteX11" fmla="*/ 632016 w 5042806"/>
                <a:gd name="connsiteY11" fmla="*/ 464 h 1264496"/>
                <a:gd name="connsiteX12" fmla="*/ 0 w 5042806"/>
                <a:gd name="connsiteY12" fmla="*/ 632480 h 1264496"/>
                <a:gd name="connsiteX13" fmla="*/ 632016 w 5042806"/>
                <a:gd name="connsiteY13" fmla="*/ 1264496 h 1264496"/>
                <a:gd name="connsiteX14" fmla="*/ 4000656 w 5042806"/>
                <a:gd name="connsiteY14" fmla="*/ 1264496 h 1264496"/>
                <a:gd name="connsiteX15" fmla="*/ 4218285 w 5042806"/>
                <a:gd name="connsiteY15" fmla="*/ 1264496 h 1264496"/>
                <a:gd name="connsiteX16" fmla="*/ 4831784 w 5042806"/>
                <a:gd name="connsiteY16" fmla="*/ 1264496 h 1264496"/>
                <a:gd name="connsiteX17" fmla="*/ 5042806 w 5042806"/>
                <a:gd name="connsiteY17" fmla="*/ 1053474 h 1264496"/>
                <a:gd name="connsiteX18" fmla="*/ 5042806 w 5042806"/>
                <a:gd name="connsiteY18" fmla="*/ 211022 h 1264496"/>
                <a:gd name="connsiteX19" fmla="*/ 4831784 w 5042806"/>
                <a:gd name="connsiteY19" fmla="*/ 0 h 1264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042806" h="1264496">
                  <a:moveTo>
                    <a:pt x="4669224" y="126700"/>
                  </a:moveTo>
                  <a:cubicBezTo>
                    <a:pt x="4791538" y="126700"/>
                    <a:pt x="4890693" y="225855"/>
                    <a:pt x="4890693" y="348169"/>
                  </a:cubicBezTo>
                  <a:lnTo>
                    <a:pt x="4890693" y="905003"/>
                  </a:lnTo>
                  <a:cubicBezTo>
                    <a:pt x="4890693" y="1027317"/>
                    <a:pt x="4791538" y="1126472"/>
                    <a:pt x="4669224" y="1126472"/>
                  </a:cubicBezTo>
                  <a:lnTo>
                    <a:pt x="4112390" y="1126472"/>
                  </a:lnTo>
                  <a:cubicBezTo>
                    <a:pt x="3990076" y="1126472"/>
                    <a:pt x="3890921" y="1027317"/>
                    <a:pt x="3890921" y="905003"/>
                  </a:cubicBezTo>
                  <a:lnTo>
                    <a:pt x="3890921" y="348169"/>
                  </a:lnTo>
                  <a:cubicBezTo>
                    <a:pt x="3890921" y="225855"/>
                    <a:pt x="3990076" y="126700"/>
                    <a:pt x="4112390" y="126700"/>
                  </a:cubicBezTo>
                  <a:close/>
                  <a:moveTo>
                    <a:pt x="4831784" y="0"/>
                  </a:moveTo>
                  <a:lnTo>
                    <a:pt x="4000656" y="0"/>
                  </a:lnTo>
                  <a:lnTo>
                    <a:pt x="3996053" y="464"/>
                  </a:lnTo>
                  <a:lnTo>
                    <a:pt x="632016" y="464"/>
                  </a:lnTo>
                  <a:cubicBezTo>
                    <a:pt x="282963" y="464"/>
                    <a:pt x="0" y="283427"/>
                    <a:pt x="0" y="632480"/>
                  </a:cubicBezTo>
                  <a:cubicBezTo>
                    <a:pt x="0" y="981533"/>
                    <a:pt x="282963" y="1264496"/>
                    <a:pt x="632016" y="1264496"/>
                  </a:cubicBezTo>
                  <a:lnTo>
                    <a:pt x="4000656" y="1264496"/>
                  </a:lnTo>
                  <a:lnTo>
                    <a:pt x="4218285" y="1264496"/>
                  </a:lnTo>
                  <a:lnTo>
                    <a:pt x="4831784" y="1264496"/>
                  </a:lnTo>
                  <a:cubicBezTo>
                    <a:pt x="4948328" y="1264496"/>
                    <a:pt x="5042806" y="1170018"/>
                    <a:pt x="5042806" y="1053474"/>
                  </a:cubicBezTo>
                  <a:lnTo>
                    <a:pt x="5042806" y="211022"/>
                  </a:lnTo>
                  <a:cubicBezTo>
                    <a:pt x="5042806" y="94478"/>
                    <a:pt x="4948328" y="0"/>
                    <a:pt x="4831784" y="0"/>
                  </a:cubicBezTo>
                  <a:close/>
                </a:path>
              </a:pathLst>
            </a:custGeom>
            <a:solidFill>
              <a:srgbClr val="18ADC7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6522316" y="1691315"/>
              <a:ext cx="771365" cy="707886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18ADC7"/>
                  </a:solidFill>
                  <a:effectLst/>
                  <a:uLnTx/>
                  <a:uFillTx/>
                  <a:latin typeface="Arial" panose="020B0604020202020204"/>
                  <a:ea typeface="思源黑体 CN Regular"/>
                  <a:cs typeface="+mn-ea"/>
                </a:rPr>
                <a:t> </a:t>
              </a:r>
              <a:r>
                <a:rPr kumimoji="0" lang="en-US" altLang="zh-CN" sz="4000" b="1" i="0" u="none" strike="noStrike" kern="1200" cap="none" spc="0" normalizeH="0" baseline="0" noProof="0" dirty="0">
                  <a:ln>
                    <a:noFill/>
                  </a:ln>
                  <a:solidFill>
                    <a:srgbClr val="18ADC7"/>
                  </a:solidFill>
                  <a:effectLst/>
                  <a:uLnTx/>
                  <a:uFillTx/>
                  <a:latin typeface="Agency FB" panose="020B0503020202020204" pitchFamily="34" charset="0"/>
                  <a:ea typeface="思源黑体 CN Regular"/>
                  <a:cs typeface="+mn-ea"/>
                </a:rPr>
                <a:t>04</a:t>
              </a:r>
              <a:endPara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8ADC7"/>
                </a:solidFill>
                <a:effectLst/>
                <a:uLnTx/>
                <a:uFillTx/>
                <a:latin typeface="Agency FB" panose="020B0503020202020204" pitchFamily="34" charset="0"/>
                <a:ea typeface="思源黑体 CN Regular"/>
                <a:cs typeface="+mn-ea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7718392" y="1518960"/>
              <a:ext cx="3068151" cy="70545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黑体 CN Regular"/>
                  <a:ea typeface="思源黑体 CN Regular"/>
                  <a:cs typeface="+mn-ea"/>
                </a:rPr>
                <a:t>实现购物累计积分，积分兑换优惠券，会员购物时进行专属优惠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6324514" y="4011782"/>
            <a:ext cx="5042806" cy="1264496"/>
            <a:chOff x="6324514" y="3935429"/>
            <a:chExt cx="5042806" cy="1264496"/>
          </a:xfrm>
        </p:grpSpPr>
        <p:sp>
          <p:nvSpPr>
            <p:cNvPr id="10" name="任意多边形 9"/>
            <p:cNvSpPr/>
            <p:nvPr/>
          </p:nvSpPr>
          <p:spPr>
            <a:xfrm flipH="1">
              <a:off x="6324514" y="3935429"/>
              <a:ext cx="5042806" cy="1264496"/>
            </a:xfrm>
            <a:custGeom>
              <a:avLst/>
              <a:gdLst>
                <a:gd name="connsiteX0" fmla="*/ 4669224 w 5042806"/>
                <a:gd name="connsiteY0" fmla="*/ 126700 h 1264496"/>
                <a:gd name="connsiteX1" fmla="*/ 4890693 w 5042806"/>
                <a:gd name="connsiteY1" fmla="*/ 348169 h 1264496"/>
                <a:gd name="connsiteX2" fmla="*/ 4890693 w 5042806"/>
                <a:gd name="connsiteY2" fmla="*/ 905003 h 1264496"/>
                <a:gd name="connsiteX3" fmla="*/ 4669224 w 5042806"/>
                <a:gd name="connsiteY3" fmla="*/ 1126472 h 1264496"/>
                <a:gd name="connsiteX4" fmla="*/ 4112390 w 5042806"/>
                <a:gd name="connsiteY4" fmla="*/ 1126472 h 1264496"/>
                <a:gd name="connsiteX5" fmla="*/ 3890921 w 5042806"/>
                <a:gd name="connsiteY5" fmla="*/ 905003 h 1264496"/>
                <a:gd name="connsiteX6" fmla="*/ 3890921 w 5042806"/>
                <a:gd name="connsiteY6" fmla="*/ 348169 h 1264496"/>
                <a:gd name="connsiteX7" fmla="*/ 4112390 w 5042806"/>
                <a:gd name="connsiteY7" fmla="*/ 126700 h 1264496"/>
                <a:gd name="connsiteX8" fmla="*/ 4831784 w 5042806"/>
                <a:gd name="connsiteY8" fmla="*/ 0 h 1264496"/>
                <a:gd name="connsiteX9" fmla="*/ 4000656 w 5042806"/>
                <a:gd name="connsiteY9" fmla="*/ 0 h 1264496"/>
                <a:gd name="connsiteX10" fmla="*/ 3996053 w 5042806"/>
                <a:gd name="connsiteY10" fmla="*/ 464 h 1264496"/>
                <a:gd name="connsiteX11" fmla="*/ 632016 w 5042806"/>
                <a:gd name="connsiteY11" fmla="*/ 464 h 1264496"/>
                <a:gd name="connsiteX12" fmla="*/ 0 w 5042806"/>
                <a:gd name="connsiteY12" fmla="*/ 632480 h 1264496"/>
                <a:gd name="connsiteX13" fmla="*/ 632016 w 5042806"/>
                <a:gd name="connsiteY13" fmla="*/ 1264496 h 1264496"/>
                <a:gd name="connsiteX14" fmla="*/ 4000656 w 5042806"/>
                <a:gd name="connsiteY14" fmla="*/ 1264496 h 1264496"/>
                <a:gd name="connsiteX15" fmla="*/ 4218285 w 5042806"/>
                <a:gd name="connsiteY15" fmla="*/ 1264496 h 1264496"/>
                <a:gd name="connsiteX16" fmla="*/ 4831784 w 5042806"/>
                <a:gd name="connsiteY16" fmla="*/ 1264496 h 1264496"/>
                <a:gd name="connsiteX17" fmla="*/ 5042806 w 5042806"/>
                <a:gd name="connsiteY17" fmla="*/ 1053474 h 1264496"/>
                <a:gd name="connsiteX18" fmla="*/ 5042806 w 5042806"/>
                <a:gd name="connsiteY18" fmla="*/ 211022 h 1264496"/>
                <a:gd name="connsiteX19" fmla="*/ 4831784 w 5042806"/>
                <a:gd name="connsiteY19" fmla="*/ 0 h 1264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042806" h="1264496">
                  <a:moveTo>
                    <a:pt x="4669224" y="126700"/>
                  </a:moveTo>
                  <a:cubicBezTo>
                    <a:pt x="4791538" y="126700"/>
                    <a:pt x="4890693" y="225855"/>
                    <a:pt x="4890693" y="348169"/>
                  </a:cubicBezTo>
                  <a:lnTo>
                    <a:pt x="4890693" y="905003"/>
                  </a:lnTo>
                  <a:cubicBezTo>
                    <a:pt x="4890693" y="1027317"/>
                    <a:pt x="4791538" y="1126472"/>
                    <a:pt x="4669224" y="1126472"/>
                  </a:cubicBezTo>
                  <a:lnTo>
                    <a:pt x="4112390" y="1126472"/>
                  </a:lnTo>
                  <a:cubicBezTo>
                    <a:pt x="3990076" y="1126472"/>
                    <a:pt x="3890921" y="1027317"/>
                    <a:pt x="3890921" y="905003"/>
                  </a:cubicBezTo>
                  <a:lnTo>
                    <a:pt x="3890921" y="348169"/>
                  </a:lnTo>
                  <a:cubicBezTo>
                    <a:pt x="3890921" y="225855"/>
                    <a:pt x="3990076" y="126700"/>
                    <a:pt x="4112390" y="126700"/>
                  </a:cubicBezTo>
                  <a:close/>
                  <a:moveTo>
                    <a:pt x="4831784" y="0"/>
                  </a:moveTo>
                  <a:lnTo>
                    <a:pt x="4000656" y="0"/>
                  </a:lnTo>
                  <a:lnTo>
                    <a:pt x="3996053" y="464"/>
                  </a:lnTo>
                  <a:lnTo>
                    <a:pt x="632016" y="464"/>
                  </a:lnTo>
                  <a:cubicBezTo>
                    <a:pt x="282963" y="464"/>
                    <a:pt x="0" y="283427"/>
                    <a:pt x="0" y="632480"/>
                  </a:cubicBezTo>
                  <a:cubicBezTo>
                    <a:pt x="0" y="981533"/>
                    <a:pt x="282963" y="1264496"/>
                    <a:pt x="632016" y="1264496"/>
                  </a:cubicBezTo>
                  <a:lnTo>
                    <a:pt x="4000656" y="1264496"/>
                  </a:lnTo>
                  <a:lnTo>
                    <a:pt x="4218285" y="1264496"/>
                  </a:lnTo>
                  <a:lnTo>
                    <a:pt x="4831784" y="1264496"/>
                  </a:lnTo>
                  <a:cubicBezTo>
                    <a:pt x="4948328" y="1264496"/>
                    <a:pt x="5042806" y="1170018"/>
                    <a:pt x="5042806" y="1053474"/>
                  </a:cubicBezTo>
                  <a:lnTo>
                    <a:pt x="5042806" y="211022"/>
                  </a:lnTo>
                  <a:cubicBezTo>
                    <a:pt x="5042806" y="94478"/>
                    <a:pt x="4948328" y="0"/>
                    <a:pt x="4831784" y="0"/>
                  </a:cubicBezTo>
                  <a:close/>
                </a:path>
              </a:pathLst>
            </a:custGeom>
            <a:solidFill>
              <a:srgbClr val="FFAB3F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spcFirstLastPara="0" vert="horz" wrap="square" lIns="176958" tIns="106473" rIns="176958" bIns="106473" numCol="1" spcCol="1270" anchor="ctr" anchorCtr="0">
              <a:noAutofit/>
            </a:bodyPr>
            <a:lstStyle/>
            <a:p>
              <a:pPr marL="0" marR="0" lvl="0" indent="0" algn="ctr" defTabSz="16446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endParaRPr kumimoji="0" lang="zh-CN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gency FB" panose="020B0503020202020204" pitchFamily="34" charset="0"/>
                <a:ea typeface="思源黑体 CN Regular"/>
                <a:cs typeface="+mn-ea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6559223" y="4213734"/>
              <a:ext cx="763351" cy="707886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18ADC7"/>
                  </a:solidFill>
                  <a:effectLst/>
                  <a:uLnTx/>
                  <a:uFillTx/>
                  <a:latin typeface="Arial" panose="020B0604020202020204"/>
                  <a:ea typeface="思源黑体 CN Regular"/>
                  <a:cs typeface="+mn-ea"/>
                </a:rPr>
                <a:t> </a:t>
              </a:r>
              <a:r>
                <a:rPr kumimoji="0" lang="en-US" altLang="zh-CN" sz="4000" b="1" i="0" u="none" strike="noStrike" kern="1200" cap="none" spc="0" normalizeH="0" baseline="0" noProof="0" dirty="0">
                  <a:ln>
                    <a:noFill/>
                  </a:ln>
                  <a:solidFill>
                    <a:srgbClr val="18ADC7"/>
                  </a:solidFill>
                  <a:effectLst/>
                  <a:uLnTx/>
                  <a:uFillTx/>
                  <a:latin typeface="Agency FB" panose="020B0503020202020204" pitchFamily="34" charset="0"/>
                  <a:ea typeface="思源黑体 CN Regular"/>
                  <a:cs typeface="+mn-ea"/>
                </a:rPr>
                <a:t>02</a:t>
              </a:r>
              <a:endPara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8ADC7"/>
                </a:solidFill>
                <a:effectLst/>
                <a:uLnTx/>
                <a:uFillTx/>
                <a:latin typeface="Agency FB" panose="020B0503020202020204" pitchFamily="34" charset="0"/>
                <a:ea typeface="思源黑体 CN Regular"/>
                <a:cs typeface="+mn-ea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7754742" y="4041379"/>
              <a:ext cx="3169188" cy="70660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600" dirty="0">
                  <a:solidFill>
                    <a:prstClr val="white"/>
                  </a:solidFill>
                  <a:latin typeface="思源黑体 CN Regular"/>
                  <a:ea typeface="思源黑体 CN Regular"/>
                  <a:cs typeface="+mn-ea"/>
                </a:rPr>
                <a:t>商家上架商品，丰富网站的商品种类，增加商品数量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Regular"/>
                <a:ea typeface="思源黑体 CN Regular"/>
                <a:cs typeface="+mn-ea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843018" y="2585415"/>
            <a:ext cx="5042806" cy="1264496"/>
            <a:chOff x="843018" y="2509062"/>
            <a:chExt cx="5042806" cy="1264496"/>
          </a:xfrm>
        </p:grpSpPr>
        <p:sp>
          <p:nvSpPr>
            <p:cNvPr id="14" name="任意多边形 13"/>
            <p:cNvSpPr/>
            <p:nvPr/>
          </p:nvSpPr>
          <p:spPr>
            <a:xfrm>
              <a:off x="843018" y="2509062"/>
              <a:ext cx="5042806" cy="1264496"/>
            </a:xfrm>
            <a:custGeom>
              <a:avLst/>
              <a:gdLst>
                <a:gd name="connsiteX0" fmla="*/ 4112392 w 5042806"/>
                <a:gd name="connsiteY0" fmla="*/ 126700 h 1264496"/>
                <a:gd name="connsiteX1" fmla="*/ 3890923 w 5042806"/>
                <a:gd name="connsiteY1" fmla="*/ 348169 h 1264496"/>
                <a:gd name="connsiteX2" fmla="*/ 3890923 w 5042806"/>
                <a:gd name="connsiteY2" fmla="*/ 905003 h 1264496"/>
                <a:gd name="connsiteX3" fmla="*/ 4112392 w 5042806"/>
                <a:gd name="connsiteY3" fmla="*/ 1126472 h 1264496"/>
                <a:gd name="connsiteX4" fmla="*/ 4669226 w 5042806"/>
                <a:gd name="connsiteY4" fmla="*/ 1126472 h 1264496"/>
                <a:gd name="connsiteX5" fmla="*/ 4890695 w 5042806"/>
                <a:gd name="connsiteY5" fmla="*/ 905003 h 1264496"/>
                <a:gd name="connsiteX6" fmla="*/ 4890695 w 5042806"/>
                <a:gd name="connsiteY6" fmla="*/ 348169 h 1264496"/>
                <a:gd name="connsiteX7" fmla="*/ 4669226 w 5042806"/>
                <a:gd name="connsiteY7" fmla="*/ 126700 h 1264496"/>
                <a:gd name="connsiteX8" fmla="*/ 4000656 w 5042806"/>
                <a:gd name="connsiteY8" fmla="*/ 0 h 1264496"/>
                <a:gd name="connsiteX9" fmla="*/ 4831784 w 5042806"/>
                <a:gd name="connsiteY9" fmla="*/ 0 h 1264496"/>
                <a:gd name="connsiteX10" fmla="*/ 5042806 w 5042806"/>
                <a:gd name="connsiteY10" fmla="*/ 211022 h 1264496"/>
                <a:gd name="connsiteX11" fmla="*/ 5042806 w 5042806"/>
                <a:gd name="connsiteY11" fmla="*/ 1053474 h 1264496"/>
                <a:gd name="connsiteX12" fmla="*/ 4831784 w 5042806"/>
                <a:gd name="connsiteY12" fmla="*/ 1264496 h 1264496"/>
                <a:gd name="connsiteX13" fmla="*/ 4218285 w 5042806"/>
                <a:gd name="connsiteY13" fmla="*/ 1264496 h 1264496"/>
                <a:gd name="connsiteX14" fmla="*/ 4000656 w 5042806"/>
                <a:gd name="connsiteY14" fmla="*/ 1264496 h 1264496"/>
                <a:gd name="connsiteX15" fmla="*/ 632016 w 5042806"/>
                <a:gd name="connsiteY15" fmla="*/ 1264496 h 1264496"/>
                <a:gd name="connsiteX16" fmla="*/ 0 w 5042806"/>
                <a:gd name="connsiteY16" fmla="*/ 632480 h 1264496"/>
                <a:gd name="connsiteX17" fmla="*/ 632016 w 5042806"/>
                <a:gd name="connsiteY17" fmla="*/ 464 h 1264496"/>
                <a:gd name="connsiteX18" fmla="*/ 3996053 w 5042806"/>
                <a:gd name="connsiteY18" fmla="*/ 464 h 1264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042806" h="1264496">
                  <a:moveTo>
                    <a:pt x="4112392" y="126700"/>
                  </a:moveTo>
                  <a:cubicBezTo>
                    <a:pt x="3990078" y="126700"/>
                    <a:pt x="3890923" y="225855"/>
                    <a:pt x="3890923" y="348169"/>
                  </a:cubicBezTo>
                  <a:lnTo>
                    <a:pt x="3890923" y="905003"/>
                  </a:lnTo>
                  <a:cubicBezTo>
                    <a:pt x="3890923" y="1027317"/>
                    <a:pt x="3990078" y="1126472"/>
                    <a:pt x="4112392" y="1126472"/>
                  </a:cubicBezTo>
                  <a:lnTo>
                    <a:pt x="4669226" y="1126472"/>
                  </a:lnTo>
                  <a:cubicBezTo>
                    <a:pt x="4791540" y="1126472"/>
                    <a:pt x="4890695" y="1027317"/>
                    <a:pt x="4890695" y="905003"/>
                  </a:cubicBezTo>
                  <a:lnTo>
                    <a:pt x="4890695" y="348169"/>
                  </a:lnTo>
                  <a:cubicBezTo>
                    <a:pt x="4890695" y="225855"/>
                    <a:pt x="4791540" y="126700"/>
                    <a:pt x="4669226" y="126700"/>
                  </a:cubicBezTo>
                  <a:close/>
                  <a:moveTo>
                    <a:pt x="4000656" y="0"/>
                  </a:moveTo>
                  <a:lnTo>
                    <a:pt x="4831784" y="0"/>
                  </a:lnTo>
                  <a:cubicBezTo>
                    <a:pt x="4948328" y="0"/>
                    <a:pt x="5042806" y="94478"/>
                    <a:pt x="5042806" y="211022"/>
                  </a:cubicBezTo>
                  <a:lnTo>
                    <a:pt x="5042806" y="1053474"/>
                  </a:lnTo>
                  <a:cubicBezTo>
                    <a:pt x="5042806" y="1170018"/>
                    <a:pt x="4948328" y="1264496"/>
                    <a:pt x="4831784" y="1264496"/>
                  </a:cubicBezTo>
                  <a:lnTo>
                    <a:pt x="4218285" y="1264496"/>
                  </a:lnTo>
                  <a:lnTo>
                    <a:pt x="4000656" y="1264496"/>
                  </a:lnTo>
                  <a:lnTo>
                    <a:pt x="632016" y="1264496"/>
                  </a:lnTo>
                  <a:cubicBezTo>
                    <a:pt x="282963" y="1264496"/>
                    <a:pt x="0" y="981533"/>
                    <a:pt x="0" y="632480"/>
                  </a:cubicBezTo>
                  <a:cubicBezTo>
                    <a:pt x="0" y="283427"/>
                    <a:pt x="282963" y="464"/>
                    <a:pt x="632016" y="464"/>
                  </a:cubicBezTo>
                  <a:lnTo>
                    <a:pt x="3996053" y="464"/>
                  </a:lnTo>
                  <a:close/>
                </a:path>
              </a:pathLst>
            </a:custGeom>
            <a:solidFill>
              <a:srgbClr val="FFAB3F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spcFirstLastPara="0" vert="horz" wrap="square" lIns="176958" tIns="106473" rIns="176958" bIns="106473" numCol="1" spcCol="1270" anchor="ctr" anchorCtr="0">
              <a:noAutofit/>
            </a:bodyPr>
            <a:lstStyle/>
            <a:p>
              <a:pPr marL="0" marR="0" lvl="0" indent="0" algn="ctr" defTabSz="16446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endParaRPr kumimoji="0" lang="zh-CN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gency FB" panose="020B0503020202020204" pitchFamily="34" charset="0"/>
                <a:ea typeface="思源黑体 CN Regular"/>
                <a:cs typeface="+mn-ea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4806042" y="2787367"/>
              <a:ext cx="772969" cy="707886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18ADC7"/>
                  </a:solidFill>
                  <a:effectLst/>
                  <a:uLnTx/>
                  <a:uFillTx/>
                  <a:latin typeface="Arial" panose="020B0604020202020204"/>
                  <a:ea typeface="思源黑体 CN Regular"/>
                  <a:cs typeface="+mn-ea"/>
                </a:rPr>
                <a:t> </a:t>
              </a:r>
              <a:r>
                <a:rPr kumimoji="0" lang="en-US" altLang="zh-CN" sz="4000" b="1" i="0" u="none" strike="noStrike" kern="1200" cap="none" spc="0" normalizeH="0" baseline="0" noProof="0" dirty="0">
                  <a:ln>
                    <a:noFill/>
                  </a:ln>
                  <a:solidFill>
                    <a:srgbClr val="18ADC7"/>
                  </a:solidFill>
                  <a:effectLst/>
                  <a:uLnTx/>
                  <a:uFillTx/>
                  <a:latin typeface="Agency FB" panose="020B0503020202020204" pitchFamily="34" charset="0"/>
                  <a:ea typeface="思源黑体 CN Regular"/>
                  <a:cs typeface="+mn-ea"/>
                </a:rPr>
                <a:t>03</a:t>
              </a:r>
              <a:endPara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8ADC7"/>
                </a:solidFill>
                <a:effectLst/>
                <a:uLnTx/>
                <a:uFillTx/>
                <a:latin typeface="Agency FB" panose="020B0503020202020204" pitchFamily="34" charset="0"/>
                <a:ea typeface="思源黑体 CN Regular"/>
                <a:cs typeface="+mn-ea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603571" y="2612678"/>
              <a:ext cx="2919004" cy="70660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黑体 CN Regular"/>
                  <a:ea typeface="思源黑体 CN Regular"/>
                  <a:cs typeface="+mn-ea"/>
                </a:rPr>
                <a:t>完善后续的订单流程，规范订单操作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5693320" y="2219008"/>
            <a:ext cx="813903" cy="3081331"/>
            <a:chOff x="5693320" y="2142655"/>
            <a:chExt cx="813903" cy="3081331"/>
          </a:xfrm>
        </p:grpSpPr>
        <p:grpSp>
          <p:nvGrpSpPr>
            <p:cNvPr id="18" name="组合 17"/>
            <p:cNvGrpSpPr/>
            <p:nvPr/>
          </p:nvGrpSpPr>
          <p:grpSpPr>
            <a:xfrm>
              <a:off x="5733713" y="3569022"/>
              <a:ext cx="773510" cy="558912"/>
              <a:chOff x="5733713" y="3569022"/>
              <a:chExt cx="773510" cy="558912"/>
            </a:xfrm>
          </p:grpSpPr>
          <p:sp>
            <p:nvSpPr>
              <p:cNvPr id="27" name="矩形 26"/>
              <p:cNvSpPr/>
              <p:nvPr/>
            </p:nvSpPr>
            <p:spPr>
              <a:xfrm flipH="1">
                <a:off x="6127198" y="3935429"/>
                <a:ext cx="380025" cy="192505"/>
              </a:xfrm>
              <a:prstGeom prst="rect">
                <a:avLst/>
              </a:prstGeom>
              <a:solidFill>
                <a:srgbClr val="FFAB3F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txBody>
              <a:bodyPr spcFirstLastPara="0" vert="horz" wrap="square" lIns="176958" tIns="106473" rIns="176958" bIns="106473" numCol="1" spcCol="1270" anchor="ctr" anchorCtr="0">
                <a:noAutofit/>
              </a:bodyPr>
              <a:lstStyle/>
              <a:p>
                <a:pPr marL="0" marR="0" lvl="0" indent="0" algn="ctr" defTabSz="164465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3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思源黑体 CN Regular"/>
                  <a:cs typeface="+mn-ea"/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 flipH="1">
                <a:off x="5939504" y="3761527"/>
                <a:ext cx="192505" cy="192505"/>
              </a:xfrm>
              <a:prstGeom prst="rect">
                <a:avLst/>
              </a:prstGeom>
              <a:solidFill>
                <a:srgbClr val="FFAB3F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txBody>
              <a:bodyPr spcFirstLastPara="0" vert="horz" wrap="square" lIns="176958" tIns="106473" rIns="176958" bIns="106473" numCol="1" spcCol="1270" anchor="ctr" anchorCtr="0">
                <a:noAutofit/>
              </a:bodyPr>
              <a:lstStyle/>
              <a:p>
                <a:pPr marL="0" marR="0" lvl="0" indent="0" algn="ctr" defTabSz="164465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3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思源黑体 CN Regular"/>
                  <a:cs typeface="+mn-ea"/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 flipH="1">
                <a:off x="5733713" y="3569022"/>
                <a:ext cx="205789" cy="192505"/>
              </a:xfrm>
              <a:prstGeom prst="rect">
                <a:avLst/>
              </a:prstGeom>
              <a:solidFill>
                <a:srgbClr val="FFAB3F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txBody>
              <a:bodyPr spcFirstLastPara="0" vert="horz" wrap="square" lIns="176958" tIns="106473" rIns="176958" bIns="106473" numCol="1" spcCol="1270" anchor="ctr" anchorCtr="0">
                <a:noAutofit/>
              </a:bodyPr>
              <a:lstStyle/>
              <a:p>
                <a:pPr marL="0" marR="0" lvl="0" indent="0" algn="ctr" defTabSz="164465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3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思源黑体 CN Regular"/>
                  <a:cs typeface="+mn-ea"/>
                </a:endParaRPr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5693320" y="2142655"/>
              <a:ext cx="627931" cy="558912"/>
              <a:chOff x="5693320" y="2142655"/>
              <a:chExt cx="627931" cy="558912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5693320" y="2509062"/>
                <a:ext cx="242921" cy="192505"/>
              </a:xfrm>
              <a:prstGeom prst="rect">
                <a:avLst/>
              </a:prstGeom>
              <a:solidFill>
                <a:srgbClr val="FFAB3F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txBody>
              <a:bodyPr spcFirstLastPara="0" vert="horz" wrap="square" lIns="176958" tIns="106473" rIns="176958" bIns="106473" numCol="1" spcCol="1270" anchor="ctr" anchorCtr="0">
                <a:noAutofit/>
              </a:bodyPr>
              <a:lstStyle/>
              <a:p>
                <a:pPr marL="0" marR="0" lvl="0" indent="0" algn="ctr" defTabSz="164465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3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思源黑体 CN Regular"/>
                  <a:cs typeface="+mn-ea"/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5936241" y="2335160"/>
                <a:ext cx="192505" cy="192505"/>
              </a:xfrm>
              <a:prstGeom prst="rect">
                <a:avLst/>
              </a:prstGeom>
              <a:solidFill>
                <a:srgbClr val="FFAB3F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txBody>
              <a:bodyPr spcFirstLastPara="0" vert="horz" wrap="square" lIns="176958" tIns="106473" rIns="176958" bIns="106473" numCol="1" spcCol="1270" anchor="ctr" anchorCtr="0">
                <a:noAutofit/>
              </a:bodyPr>
              <a:lstStyle/>
              <a:p>
                <a:pPr marL="0" marR="0" lvl="0" indent="0" algn="ctr" defTabSz="164465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3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思源黑体 CN Regular"/>
                  <a:cs typeface="+mn-ea"/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6128746" y="2142655"/>
                <a:ext cx="192505" cy="192505"/>
              </a:xfrm>
              <a:prstGeom prst="rect">
                <a:avLst/>
              </a:prstGeom>
              <a:solidFill>
                <a:srgbClr val="FFAB3F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txBody>
              <a:bodyPr spcFirstLastPara="0" vert="horz" wrap="square" lIns="176958" tIns="106473" rIns="176958" bIns="106473" numCol="1" spcCol="1270" anchor="ctr" anchorCtr="0">
                <a:noAutofit/>
              </a:bodyPr>
              <a:lstStyle/>
              <a:p>
                <a:pPr marL="0" marR="0" lvl="0" indent="0" algn="ctr" defTabSz="164465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3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思源黑体 CN Regular"/>
                  <a:cs typeface="+mn-ea"/>
                </a:endParaRPr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5766859" y="4665074"/>
              <a:ext cx="627931" cy="558912"/>
              <a:chOff x="5766859" y="4665074"/>
              <a:chExt cx="627931" cy="558912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5766859" y="5031481"/>
                <a:ext cx="237933" cy="192505"/>
              </a:xfrm>
              <a:prstGeom prst="rect">
                <a:avLst/>
              </a:prstGeom>
              <a:solidFill>
                <a:srgbClr val="FFAB3F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txBody>
              <a:bodyPr spcFirstLastPara="0" vert="horz" wrap="square" lIns="176958" tIns="106473" rIns="176958" bIns="106473" numCol="1" spcCol="1270" anchor="ctr" anchorCtr="0">
                <a:noAutofit/>
              </a:bodyPr>
              <a:lstStyle/>
              <a:p>
                <a:pPr marL="0" marR="0" lvl="0" indent="0" algn="ctr" defTabSz="164465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3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思源黑体 CN Regular"/>
                  <a:cs typeface="+mn-ea"/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6009780" y="4857579"/>
                <a:ext cx="192505" cy="192505"/>
              </a:xfrm>
              <a:prstGeom prst="rect">
                <a:avLst/>
              </a:prstGeom>
              <a:solidFill>
                <a:srgbClr val="FFAB3F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txBody>
              <a:bodyPr spcFirstLastPara="0" vert="horz" wrap="square" lIns="176958" tIns="106473" rIns="176958" bIns="106473" numCol="1" spcCol="1270" anchor="ctr" anchorCtr="0">
                <a:noAutofit/>
              </a:bodyPr>
              <a:lstStyle/>
              <a:p>
                <a:pPr marL="0" marR="0" lvl="0" indent="0" algn="ctr" defTabSz="164465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3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思源黑体 CN Regular"/>
                  <a:cs typeface="+mn-ea"/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6202285" y="4665074"/>
                <a:ext cx="192505" cy="192505"/>
              </a:xfrm>
              <a:prstGeom prst="rect">
                <a:avLst/>
              </a:prstGeom>
              <a:solidFill>
                <a:srgbClr val="FFAB3F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txBody>
              <a:bodyPr spcFirstLastPara="0" vert="horz" wrap="square" lIns="176958" tIns="106473" rIns="176958" bIns="106473" numCol="1" spcCol="1270" anchor="ctr" anchorCtr="0">
                <a:noAutofit/>
              </a:bodyPr>
              <a:lstStyle/>
              <a:p>
                <a:pPr marL="0" marR="0" lvl="0" indent="0" algn="ctr" defTabSz="164465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3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思源黑体 CN Regular"/>
                  <a:cs typeface="+mn-ea"/>
                </a:endParaRPr>
              </a:p>
            </p:txBody>
          </p:sp>
        </p:grpSp>
      </p:grpSp>
      <p:grpSp>
        <p:nvGrpSpPr>
          <p:cNvPr id="30" name="组合 29"/>
          <p:cNvGrpSpPr/>
          <p:nvPr/>
        </p:nvGrpSpPr>
        <p:grpSpPr>
          <a:xfrm>
            <a:off x="916558" y="5107834"/>
            <a:ext cx="5019683" cy="1264496"/>
            <a:chOff x="916558" y="5031481"/>
            <a:chExt cx="5019683" cy="1264496"/>
          </a:xfrm>
        </p:grpSpPr>
        <p:sp>
          <p:nvSpPr>
            <p:cNvPr id="31" name="任意多边形 30"/>
            <p:cNvSpPr/>
            <p:nvPr/>
          </p:nvSpPr>
          <p:spPr>
            <a:xfrm>
              <a:off x="916558" y="5031481"/>
              <a:ext cx="5019683" cy="1264496"/>
            </a:xfrm>
            <a:custGeom>
              <a:avLst/>
              <a:gdLst>
                <a:gd name="connsiteX0" fmla="*/ 4112391 w 5019683"/>
                <a:gd name="connsiteY0" fmla="*/ 126700 h 1264496"/>
                <a:gd name="connsiteX1" fmla="*/ 3890922 w 5019683"/>
                <a:gd name="connsiteY1" fmla="*/ 348169 h 1264496"/>
                <a:gd name="connsiteX2" fmla="*/ 3890922 w 5019683"/>
                <a:gd name="connsiteY2" fmla="*/ 905003 h 1264496"/>
                <a:gd name="connsiteX3" fmla="*/ 4112391 w 5019683"/>
                <a:gd name="connsiteY3" fmla="*/ 1126472 h 1264496"/>
                <a:gd name="connsiteX4" fmla="*/ 4669225 w 5019683"/>
                <a:gd name="connsiteY4" fmla="*/ 1126472 h 1264496"/>
                <a:gd name="connsiteX5" fmla="*/ 4890694 w 5019683"/>
                <a:gd name="connsiteY5" fmla="*/ 905003 h 1264496"/>
                <a:gd name="connsiteX6" fmla="*/ 4890694 w 5019683"/>
                <a:gd name="connsiteY6" fmla="*/ 348169 h 1264496"/>
                <a:gd name="connsiteX7" fmla="*/ 4669225 w 5019683"/>
                <a:gd name="connsiteY7" fmla="*/ 126700 h 1264496"/>
                <a:gd name="connsiteX8" fmla="*/ 632248 w 5019683"/>
                <a:gd name="connsiteY8" fmla="*/ 0 h 1264496"/>
                <a:gd name="connsiteX9" fmla="*/ 3977533 w 5019683"/>
                <a:gd name="connsiteY9" fmla="*/ 0 h 1264496"/>
                <a:gd name="connsiteX10" fmla="*/ 4218053 w 5019683"/>
                <a:gd name="connsiteY10" fmla="*/ 0 h 1264496"/>
                <a:gd name="connsiteX11" fmla="*/ 4808661 w 5019683"/>
                <a:gd name="connsiteY11" fmla="*/ 0 h 1264496"/>
                <a:gd name="connsiteX12" fmla="*/ 5019683 w 5019683"/>
                <a:gd name="connsiteY12" fmla="*/ 211022 h 1264496"/>
                <a:gd name="connsiteX13" fmla="*/ 5019683 w 5019683"/>
                <a:gd name="connsiteY13" fmla="*/ 1053473 h 1264496"/>
                <a:gd name="connsiteX14" fmla="*/ 4808661 w 5019683"/>
                <a:gd name="connsiteY14" fmla="*/ 1264495 h 1264496"/>
                <a:gd name="connsiteX15" fmla="*/ 4218063 w 5019683"/>
                <a:gd name="connsiteY15" fmla="*/ 1264495 h 1264496"/>
                <a:gd name="connsiteX16" fmla="*/ 4218053 w 5019683"/>
                <a:gd name="connsiteY16" fmla="*/ 1264496 h 1264496"/>
                <a:gd name="connsiteX17" fmla="*/ 632248 w 5019683"/>
                <a:gd name="connsiteY17" fmla="*/ 1264496 h 1264496"/>
                <a:gd name="connsiteX18" fmla="*/ 0 w 5019683"/>
                <a:gd name="connsiteY18" fmla="*/ 632248 h 1264496"/>
                <a:gd name="connsiteX19" fmla="*/ 632248 w 5019683"/>
                <a:gd name="connsiteY19" fmla="*/ 0 h 1264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019683" h="1264496">
                  <a:moveTo>
                    <a:pt x="4112391" y="126700"/>
                  </a:moveTo>
                  <a:cubicBezTo>
                    <a:pt x="3990077" y="126700"/>
                    <a:pt x="3890922" y="225855"/>
                    <a:pt x="3890922" y="348169"/>
                  </a:cubicBezTo>
                  <a:lnTo>
                    <a:pt x="3890922" y="905003"/>
                  </a:lnTo>
                  <a:cubicBezTo>
                    <a:pt x="3890922" y="1027317"/>
                    <a:pt x="3990077" y="1126472"/>
                    <a:pt x="4112391" y="1126472"/>
                  </a:cubicBezTo>
                  <a:lnTo>
                    <a:pt x="4669225" y="1126472"/>
                  </a:lnTo>
                  <a:cubicBezTo>
                    <a:pt x="4791539" y="1126472"/>
                    <a:pt x="4890694" y="1027317"/>
                    <a:pt x="4890694" y="905003"/>
                  </a:cubicBezTo>
                  <a:lnTo>
                    <a:pt x="4890694" y="348169"/>
                  </a:lnTo>
                  <a:cubicBezTo>
                    <a:pt x="4890694" y="225855"/>
                    <a:pt x="4791539" y="126700"/>
                    <a:pt x="4669225" y="126700"/>
                  </a:cubicBezTo>
                  <a:close/>
                  <a:moveTo>
                    <a:pt x="632248" y="0"/>
                  </a:moveTo>
                  <a:lnTo>
                    <a:pt x="3977533" y="0"/>
                  </a:lnTo>
                  <a:lnTo>
                    <a:pt x="4218053" y="0"/>
                  </a:lnTo>
                  <a:lnTo>
                    <a:pt x="4808661" y="0"/>
                  </a:lnTo>
                  <a:cubicBezTo>
                    <a:pt x="4925205" y="0"/>
                    <a:pt x="5019683" y="94478"/>
                    <a:pt x="5019683" y="211022"/>
                  </a:cubicBezTo>
                  <a:lnTo>
                    <a:pt x="5019683" y="1053473"/>
                  </a:lnTo>
                  <a:cubicBezTo>
                    <a:pt x="5019683" y="1170017"/>
                    <a:pt x="4925205" y="1264495"/>
                    <a:pt x="4808661" y="1264495"/>
                  </a:cubicBezTo>
                  <a:lnTo>
                    <a:pt x="4218063" y="1264495"/>
                  </a:lnTo>
                  <a:lnTo>
                    <a:pt x="4218053" y="1264496"/>
                  </a:lnTo>
                  <a:lnTo>
                    <a:pt x="632248" y="1264496"/>
                  </a:lnTo>
                  <a:cubicBezTo>
                    <a:pt x="283067" y="1264496"/>
                    <a:pt x="0" y="981429"/>
                    <a:pt x="0" y="632248"/>
                  </a:cubicBezTo>
                  <a:cubicBezTo>
                    <a:pt x="0" y="283067"/>
                    <a:pt x="283067" y="0"/>
                    <a:pt x="632248" y="0"/>
                  </a:cubicBezTo>
                  <a:close/>
                </a:path>
              </a:pathLst>
            </a:custGeom>
            <a:solidFill>
              <a:srgbClr val="18ADC7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4899513" y="5309786"/>
              <a:ext cx="657552" cy="707886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18ADC7"/>
                  </a:solidFill>
                  <a:effectLst/>
                  <a:uLnTx/>
                  <a:uFillTx/>
                  <a:latin typeface="Arial" panose="020B0604020202020204"/>
                  <a:ea typeface="思源黑体 CN Regular"/>
                  <a:cs typeface="+mn-ea"/>
                </a:rPr>
                <a:t> </a:t>
              </a:r>
              <a:r>
                <a:rPr kumimoji="0" lang="en-US" altLang="zh-CN" sz="4000" b="1" i="0" u="none" strike="noStrike" kern="1200" cap="none" spc="0" normalizeH="0" baseline="0" noProof="0" dirty="0">
                  <a:ln>
                    <a:noFill/>
                  </a:ln>
                  <a:solidFill>
                    <a:srgbClr val="18ADC7"/>
                  </a:solidFill>
                  <a:effectLst/>
                  <a:uLnTx/>
                  <a:uFillTx/>
                  <a:latin typeface="Agency FB" panose="020B0503020202020204" pitchFamily="34" charset="0"/>
                  <a:ea typeface="思源黑体 CN Regular"/>
                  <a:cs typeface="+mn-ea"/>
                </a:rPr>
                <a:t>01</a:t>
              </a:r>
              <a:endPara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8ADC7"/>
                </a:solidFill>
                <a:effectLst/>
                <a:uLnTx/>
                <a:uFillTx/>
                <a:latin typeface="Agency FB" panose="020B0503020202020204" pitchFamily="34" charset="0"/>
                <a:ea typeface="思源黑体 CN Regular"/>
                <a:cs typeface="+mn-ea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603571" y="5137431"/>
              <a:ext cx="2919004" cy="70660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黑体 CN Regular"/>
                  <a:ea typeface="思源黑体 CN Regular"/>
                  <a:cs typeface="+mn-ea"/>
                </a:rPr>
                <a:t>实现注册用户开店功能，入驻成为商家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8000">
        <p:random/>
      </p:transition>
    </mc:Choice>
    <mc:Fallback xmlns="">
      <p:transition spd="slow" advClick="0" advTm="8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306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306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306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306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w4ck3loe">
      <a:majorFont>
        <a:latin typeface="Arial"/>
        <a:ea typeface="思源黑体 CN Regular"/>
        <a:cs typeface=""/>
      </a:majorFont>
      <a:minorFont>
        <a:latin typeface="Arial"/>
        <a:ea typeface="思源黑体 CN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340</Words>
  <Application>Microsoft Office PowerPoint</Application>
  <PresentationFormat>宽屏</PresentationFormat>
  <Paragraphs>66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22" baseType="lpstr">
      <vt:lpstr>等线</vt:lpstr>
      <vt:lpstr>等线 Light</vt:lpstr>
      <vt:lpstr>思源黑体 CN Bold</vt:lpstr>
      <vt:lpstr>思源黑体 CN Regular</vt:lpstr>
      <vt:lpstr>宋体</vt:lpstr>
      <vt:lpstr>Agency FB</vt:lpstr>
      <vt:lpstr>Arial</vt:lpstr>
      <vt:lpstr>Calibri</vt:lpstr>
      <vt:lpstr>Century Gothic</vt:lpstr>
      <vt:lpstr>Impact</vt:lpstr>
      <vt:lpstr>Office 主题​​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china</dc:creator>
  <cp:lastModifiedBy>luck y</cp:lastModifiedBy>
  <cp:revision>38</cp:revision>
  <dcterms:created xsi:type="dcterms:W3CDTF">2020-02-18T08:16:00Z</dcterms:created>
  <dcterms:modified xsi:type="dcterms:W3CDTF">2020-05-11T09:26:33Z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