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"/>
  </p:notesMasterIdLst>
  <p:sldIdLst>
    <p:sldId id="304" r:id="rId3"/>
    <p:sldId id="305" r:id="rId4"/>
    <p:sldId id="258" r:id="rId5"/>
    <p:sldId id="288" r:id="rId6"/>
    <p:sldId id="291" r:id="rId7"/>
    <p:sldId id="306" r:id="rId8"/>
    <p:sldId id="293" r:id="rId9"/>
    <p:sldId id="307" r:id="rId10"/>
    <p:sldId id="298" r:id="rId11"/>
    <p:sldId id="30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338B5-97B1-4326-9FD1-E3DEDF2B1CA4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9AA01-30F6-4120-BECE-57A6178A8E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10779124" y="4528072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11745912" y="4670947"/>
            <a:ext cx="369888" cy="73660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6" name="Freeform 18"/>
          <p:cNvSpPr/>
          <p:nvPr/>
        </p:nvSpPr>
        <p:spPr bwMode="auto">
          <a:xfrm>
            <a:off x="9236074" y="5445647"/>
            <a:ext cx="2832100" cy="1416050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48445" y="309616"/>
            <a:ext cx="2884123" cy="18774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6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2020</a:t>
            </a:r>
            <a:endParaRPr kumimoji="0" lang="zh-CN" altLang="en-US" sz="11600" b="1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3972495" y="2044031"/>
            <a:ext cx="8436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spc="3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线上超市系统</a:t>
            </a:r>
            <a:endParaRPr kumimoji="0" lang="en-US" altLang="zh-CN" sz="6000" b="0" i="0" u="none" strike="noStrike" kern="1200" cap="none" spc="300" normalizeH="0" baseline="0" noProof="0" dirty="0">
              <a:ln>
                <a:noFill/>
              </a:ln>
              <a:solidFill>
                <a:srgbClr val="1C8CA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72" name="TextBox 16"/>
          <p:cNvSpPr txBox="1"/>
          <p:nvPr/>
        </p:nvSpPr>
        <p:spPr>
          <a:xfrm>
            <a:off x="9956561" y="5998762"/>
            <a:ext cx="2079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S235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943890" y="3812886"/>
            <a:ext cx="458433" cy="413329"/>
            <a:chOff x="4634991" y="2138335"/>
            <a:chExt cx="428348" cy="386204"/>
          </a:xfrm>
          <a:solidFill>
            <a:schemeClr val="bg1"/>
          </a:solidFill>
        </p:grpSpPr>
        <p:sp>
          <p:nvSpPr>
            <p:cNvPr id="74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5" name="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116684" y="3812886"/>
            <a:ext cx="458433" cy="413329"/>
            <a:chOff x="5076056" y="2138335"/>
            <a:chExt cx="428348" cy="386204"/>
          </a:xfrm>
          <a:solidFill>
            <a:schemeClr val="bg1"/>
          </a:solidFill>
        </p:grpSpPr>
        <p:sp>
          <p:nvSpPr>
            <p:cNvPr id="77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8" name="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463902" y="3812852"/>
            <a:ext cx="458433" cy="413329"/>
            <a:chOff x="5557128" y="2138335"/>
            <a:chExt cx="428348" cy="386204"/>
          </a:xfrm>
          <a:solidFill>
            <a:schemeClr val="bg1"/>
          </a:solidFill>
        </p:grpSpPr>
        <p:sp>
          <p:nvSpPr>
            <p:cNvPr id="80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1" name="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536102" y="3812886"/>
            <a:ext cx="458433" cy="413329"/>
            <a:chOff x="6068610" y="2138335"/>
            <a:chExt cx="428348" cy="386204"/>
          </a:xfrm>
          <a:solidFill>
            <a:schemeClr val="bg1"/>
          </a:solidFill>
        </p:grpSpPr>
        <p:sp>
          <p:nvSpPr>
            <p:cNvPr id="83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4" name="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005929" y="3807753"/>
            <a:ext cx="458433" cy="413329"/>
            <a:chOff x="6623914" y="2138335"/>
            <a:chExt cx="428348" cy="386204"/>
          </a:xfrm>
          <a:solidFill>
            <a:schemeClr val="bg1"/>
          </a:solidFill>
        </p:grpSpPr>
        <p:sp>
          <p:nvSpPr>
            <p:cNvPr id="86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87" name="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2623C2EB-3A1B-463A-8EA0-E6924D095FD7}"/>
              </a:ext>
            </a:extLst>
          </p:cNvPr>
          <p:cNvSpPr txBox="1"/>
          <p:nvPr/>
        </p:nvSpPr>
        <p:spPr>
          <a:xfrm>
            <a:off x="7706452" y="5373665"/>
            <a:ext cx="18216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--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苏龙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234097-9500-496B-AD77-852DC91A32BE}"/>
              </a:ext>
            </a:extLst>
          </p:cNvPr>
          <p:cNvSpPr txBox="1"/>
          <p:nvPr/>
        </p:nvSpPr>
        <p:spPr>
          <a:xfrm>
            <a:off x="7155597" y="5936860"/>
            <a:ext cx="248632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--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宋芳芳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66" presetID="2" presetClass="entr" presetSubtype="4" fill="hold" nodeType="after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 p14:presetBounceEnd="4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 p14:presetBounceEnd="43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 p14:presetBounceEnd="43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 p14:presetBounceEnd="43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8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9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  <p:bldP spid="29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6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8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9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  <p:bldP spid="29" grpId="0"/>
          <p:bldP spid="3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10779124" y="4528072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11745912" y="4670947"/>
            <a:ext cx="369888" cy="73660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6" name="Freeform 18"/>
          <p:cNvSpPr/>
          <p:nvPr/>
        </p:nvSpPr>
        <p:spPr bwMode="auto">
          <a:xfrm>
            <a:off x="9236074" y="5445647"/>
            <a:ext cx="2832100" cy="1416050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69283" y="309616"/>
            <a:ext cx="2842446" cy="18774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6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20XX</a:t>
            </a:r>
            <a:endParaRPr kumimoji="0" lang="zh-CN" altLang="en-US" sz="11600" b="1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3972495" y="2044031"/>
            <a:ext cx="8436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spc="3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感谢各位的观看</a:t>
            </a:r>
            <a:endParaRPr lang="en-US" altLang="zh-CN" sz="6000" spc="300" dirty="0">
              <a:solidFill>
                <a:srgbClr val="1C8CA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72" name="TextBox 16"/>
          <p:cNvSpPr txBox="1"/>
          <p:nvPr/>
        </p:nvSpPr>
        <p:spPr>
          <a:xfrm>
            <a:off x="4966541" y="3146831"/>
            <a:ext cx="644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同样适合工作汇报计划、会议策划、路演、商业计划书等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6943890" y="3812886"/>
            <a:ext cx="458433" cy="413329"/>
            <a:chOff x="4634991" y="2138335"/>
            <a:chExt cx="428348" cy="386204"/>
          </a:xfrm>
          <a:solidFill>
            <a:schemeClr val="bg1"/>
          </a:solidFill>
        </p:grpSpPr>
        <p:sp>
          <p:nvSpPr>
            <p:cNvPr id="74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5" name="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116684" y="3812886"/>
            <a:ext cx="458433" cy="413329"/>
            <a:chOff x="5076056" y="2138335"/>
            <a:chExt cx="428348" cy="386204"/>
          </a:xfrm>
          <a:solidFill>
            <a:schemeClr val="bg1"/>
          </a:solidFill>
        </p:grpSpPr>
        <p:sp>
          <p:nvSpPr>
            <p:cNvPr id="77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8" name="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463902" y="3812852"/>
            <a:ext cx="458433" cy="413329"/>
            <a:chOff x="5557128" y="2138335"/>
            <a:chExt cx="428348" cy="386204"/>
          </a:xfrm>
          <a:solidFill>
            <a:schemeClr val="bg1"/>
          </a:solidFill>
        </p:grpSpPr>
        <p:sp>
          <p:nvSpPr>
            <p:cNvPr id="80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1" name="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536102" y="3812886"/>
            <a:ext cx="458433" cy="413329"/>
            <a:chOff x="6068610" y="2138335"/>
            <a:chExt cx="428348" cy="386204"/>
          </a:xfrm>
          <a:solidFill>
            <a:schemeClr val="bg1"/>
          </a:solidFill>
        </p:grpSpPr>
        <p:sp>
          <p:nvSpPr>
            <p:cNvPr id="83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4" name="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005929" y="3807753"/>
            <a:ext cx="458433" cy="413329"/>
            <a:chOff x="6623914" y="2138335"/>
            <a:chExt cx="428348" cy="386204"/>
          </a:xfrm>
          <a:solidFill>
            <a:schemeClr val="bg1"/>
          </a:solidFill>
        </p:grpSpPr>
        <p:sp>
          <p:nvSpPr>
            <p:cNvPr id="86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87" name="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49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66" presetID="2" presetClass="entr" presetSubtype="4" fill="hold" nodeType="after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 p14:presetBounceEnd="4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 p14:presetBounceEnd="43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 p14:presetBounceEnd="43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 p14:presetBounceEnd="43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49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6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3196633" y="5221604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4590110" y="4278415"/>
            <a:ext cx="1262049" cy="2513262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9770569" y="17349"/>
            <a:ext cx="2169760" cy="1231074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目录</a:t>
            </a:r>
          </a:p>
        </p:txBody>
      </p:sp>
      <p:sp>
        <p:nvSpPr>
          <p:cNvPr id="28" name="TextBox 55"/>
          <p:cNvSpPr txBox="1"/>
          <p:nvPr/>
        </p:nvSpPr>
        <p:spPr>
          <a:xfrm>
            <a:off x="9518897" y="1039479"/>
            <a:ext cx="2673103" cy="800187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600" normalizeH="0" baseline="0" noProof="0" dirty="0">
                <a:ln>
                  <a:noFill/>
                </a:ln>
                <a:solidFill>
                  <a:srgbClr val="1D3259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CONTENTS</a:t>
            </a:r>
            <a:endParaRPr kumimoji="0" lang="zh-CN" altLang="en-US" sz="4400" b="0" i="0" u="none" strike="noStrike" kern="1200" cap="none" spc="600" normalizeH="0" baseline="0" noProof="0" dirty="0">
              <a:ln>
                <a:noFill/>
              </a:ln>
              <a:solidFill>
                <a:srgbClr val="1D3259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907792" y="2190454"/>
            <a:ext cx="3978632" cy="643840"/>
            <a:chOff x="1520468" y="3717644"/>
            <a:chExt cx="3978632" cy="643840"/>
          </a:xfrm>
        </p:grpSpPr>
        <p:sp>
          <p:nvSpPr>
            <p:cNvPr id="30" name="文本框 29"/>
            <p:cNvSpPr txBox="1"/>
            <p:nvPr/>
          </p:nvSpPr>
          <p:spPr>
            <a:xfrm>
              <a:off x="1520469" y="371764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项目需求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1000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</a:rPr>
                <a:t>T</a:t>
              </a:r>
              <a:r>
                <a:rPr lang="en-US" altLang="zh-CN" sz="1000" dirty="0"/>
                <a:t>arget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	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918851" y="3956495"/>
            <a:ext cx="3978632" cy="643840"/>
            <a:chOff x="1520468" y="3717644"/>
            <a:chExt cx="3978632" cy="643840"/>
          </a:xfrm>
        </p:grpSpPr>
        <p:sp>
          <p:nvSpPr>
            <p:cNvPr id="41" name="文本框 40"/>
            <p:cNvSpPr txBox="1"/>
            <p:nvPr/>
          </p:nvSpPr>
          <p:spPr>
            <a:xfrm>
              <a:off x="1520469" y="371764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项目完成情况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All 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960861" y="5535046"/>
            <a:ext cx="3978632" cy="643840"/>
            <a:chOff x="1520468" y="3717644"/>
            <a:chExt cx="3978632" cy="643840"/>
          </a:xfrm>
        </p:grpSpPr>
        <p:sp>
          <p:nvSpPr>
            <p:cNvPr id="48" name="文本框 47"/>
            <p:cNvSpPr txBox="1"/>
            <p:nvPr/>
          </p:nvSpPr>
          <p:spPr>
            <a:xfrm>
              <a:off x="1520469" y="371764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后续需求规划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Else	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7" grpId="0" animBg="1"/>
      <p:bldP spid="34" grpId="0" animBg="1"/>
      <p:bldP spid="35" grpId="0" animBg="1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04254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229902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项目需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/>
              <a:t>Realize online shopping and provide convenient services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一、目标需求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26132" y="2059435"/>
            <a:ext cx="4162220" cy="4166542"/>
            <a:chOff x="827030" y="2100075"/>
            <a:chExt cx="4162220" cy="4166542"/>
          </a:xfrm>
        </p:grpSpPr>
        <p:sp>
          <p:nvSpPr>
            <p:cNvPr id="6" name="任意多边形 5"/>
            <p:cNvSpPr/>
            <p:nvPr/>
          </p:nvSpPr>
          <p:spPr>
            <a:xfrm>
              <a:off x="837251" y="2100075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flipH="1">
              <a:off x="2902345" y="2100075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flipV="1">
              <a:off x="827030" y="4183346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flipH="1" flipV="1">
              <a:off x="2905979" y="4183346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 rot="18900000">
              <a:off x="1167504" y="2573044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18900000">
              <a:off x="997291" y="2971987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65" dirty="0">
                  <a:solidFill>
                    <a:prstClr val="white"/>
                  </a:solidFill>
                  <a:latin typeface="思源黑体 CN Regular"/>
                  <a:ea typeface="思源黑体 CN Regular"/>
                  <a:cs typeface="+mn-ea"/>
                </a:rPr>
                <a:t>账户信息</a:t>
              </a: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管理</a:t>
              </a:r>
            </a:p>
          </p:txBody>
        </p:sp>
        <p:sp>
          <p:nvSpPr>
            <p:cNvPr id="12" name="文本框 32"/>
            <p:cNvSpPr txBox="1"/>
            <p:nvPr/>
          </p:nvSpPr>
          <p:spPr>
            <a:xfrm rot="2700000" flipH="1">
              <a:off x="3895720" y="2591076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3" name="文本框 33"/>
            <p:cNvSpPr txBox="1"/>
            <p:nvPr/>
          </p:nvSpPr>
          <p:spPr>
            <a:xfrm rot="2700000" flipH="1">
              <a:off x="3059596" y="2989706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商品查询</a:t>
              </a:r>
            </a:p>
          </p:txBody>
        </p:sp>
        <p:sp>
          <p:nvSpPr>
            <p:cNvPr id="14" name="文本框 34"/>
            <p:cNvSpPr txBox="1"/>
            <p:nvPr/>
          </p:nvSpPr>
          <p:spPr>
            <a:xfrm rot="13500000" flipH="1" flipV="1">
              <a:off x="928453" y="4967178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订单管理</a:t>
              </a:r>
            </a:p>
          </p:txBody>
        </p:sp>
        <p:sp>
          <p:nvSpPr>
            <p:cNvPr id="15" name="文本框 35"/>
            <p:cNvSpPr txBox="1"/>
            <p:nvPr/>
          </p:nvSpPr>
          <p:spPr>
            <a:xfrm rot="13500000" flipH="1" flipV="1">
              <a:off x="1139793" y="5215735"/>
              <a:ext cx="8139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6" name="文本框 36"/>
            <p:cNvSpPr txBox="1"/>
            <p:nvPr/>
          </p:nvSpPr>
          <p:spPr>
            <a:xfrm rot="8100000" flipH="1" flipV="1">
              <a:off x="3940864" y="5116618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04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7" name="文本框 37"/>
            <p:cNvSpPr txBox="1"/>
            <p:nvPr/>
          </p:nvSpPr>
          <p:spPr>
            <a:xfrm rot="8100000" flipV="1">
              <a:off x="3083192" y="4967178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辅助功能</a:t>
              </a:r>
            </a:p>
          </p:txBody>
        </p:sp>
      </p:grpSp>
      <p:sp>
        <p:nvSpPr>
          <p:cNvPr id="18" name="平行四边形 17"/>
          <p:cNvSpPr/>
          <p:nvPr/>
        </p:nvSpPr>
        <p:spPr>
          <a:xfrm>
            <a:off x="6064181" y="2806368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6064181" y="3885304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6064181" y="4964240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064181" y="2081994"/>
            <a:ext cx="5024375" cy="724373"/>
            <a:chOff x="6065079" y="2122634"/>
            <a:chExt cx="5024375" cy="724373"/>
          </a:xfrm>
        </p:grpSpPr>
        <p:sp>
          <p:nvSpPr>
            <p:cNvPr id="22" name="矩形 21"/>
            <p:cNvSpPr/>
            <p:nvPr/>
          </p:nvSpPr>
          <p:spPr>
            <a:xfrm>
              <a:off x="6065079" y="2142157"/>
              <a:ext cx="5024375" cy="704850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3" name="Freeform 48"/>
            <p:cNvSpPr>
              <a:spLocks noEditPoints="1"/>
            </p:cNvSpPr>
            <p:nvPr/>
          </p:nvSpPr>
          <p:spPr bwMode="auto">
            <a:xfrm>
              <a:off x="6210081" y="2257870"/>
              <a:ext cx="450099" cy="430834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4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6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50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1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1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1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6"/>
                    <a:pt x="421" y="229"/>
                    <a:pt x="420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6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6"/>
                    <a:pt x="411" y="249"/>
                  </a:cubicBezTo>
                  <a:cubicBezTo>
                    <a:pt x="411" y="249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4"/>
                    <a:pt x="412" y="295"/>
                  </a:cubicBezTo>
                  <a:cubicBezTo>
                    <a:pt x="414" y="298"/>
                    <a:pt x="415" y="301"/>
                    <a:pt x="417" y="304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1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6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0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50" y="232"/>
                    <a:pt x="250" y="270"/>
                  </a:cubicBezTo>
                  <a:cubicBezTo>
                    <a:pt x="250" y="278"/>
                    <a:pt x="249" y="285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2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7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2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0"/>
                    <a:pt x="353" y="391"/>
                    <a:pt x="353" y="391"/>
                  </a:cubicBezTo>
                  <a:cubicBezTo>
                    <a:pt x="337" y="409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1" y="340"/>
                  </a:moveTo>
                  <a:lnTo>
                    <a:pt x="151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4"/>
                  </a:cubicBezTo>
                  <a:cubicBezTo>
                    <a:pt x="213" y="301"/>
                    <a:pt x="214" y="298"/>
                    <a:pt x="216" y="295"/>
                  </a:cubicBezTo>
                  <a:cubicBezTo>
                    <a:pt x="216" y="294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2"/>
                    <a:pt x="219" y="282"/>
                    <a:pt x="219" y="281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2"/>
                    <a:pt x="217" y="250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6" y="246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6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6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0"/>
                    <a:pt x="186" y="210"/>
                  </a:cubicBezTo>
                  <a:cubicBezTo>
                    <a:pt x="184" y="209"/>
                    <a:pt x="181" y="207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1" y="200"/>
                  </a:cubicBezTo>
                  <a:cubicBezTo>
                    <a:pt x="112" y="200"/>
                    <a:pt x="81" y="231"/>
                    <a:pt x="81" y="270"/>
                  </a:cubicBezTo>
                  <a:cubicBezTo>
                    <a:pt x="81" y="309"/>
                    <a:pt x="112" y="340"/>
                    <a:pt x="151" y="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4" name="TextBox 12"/>
            <p:cNvSpPr txBox="1"/>
            <p:nvPr/>
          </p:nvSpPr>
          <p:spPr>
            <a:xfrm>
              <a:off x="6909599" y="2122634"/>
              <a:ext cx="4179855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用户在网站注册账户，作为在此网站的唯一凭证，凭此账号享受本站点提供的一系列服务。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064181" y="3180447"/>
            <a:ext cx="5024375" cy="704858"/>
            <a:chOff x="6065079" y="3221087"/>
            <a:chExt cx="5024375" cy="704858"/>
          </a:xfrm>
        </p:grpSpPr>
        <p:sp>
          <p:nvSpPr>
            <p:cNvPr id="26" name="矩形 25"/>
            <p:cNvSpPr/>
            <p:nvPr/>
          </p:nvSpPr>
          <p:spPr>
            <a:xfrm>
              <a:off x="6065079" y="3221094"/>
              <a:ext cx="5024375" cy="704851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245833" y="3391533"/>
              <a:ext cx="377431" cy="396542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8" name="TextBox 12"/>
            <p:cNvSpPr txBox="1"/>
            <p:nvPr/>
          </p:nvSpPr>
          <p:spPr>
            <a:xfrm>
              <a:off x="6909598" y="3221087"/>
              <a:ext cx="4179855" cy="704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网上超市提供 了大量优质商品，扩大了用户的选择范围，提供便捷的购买方式。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64181" y="4248118"/>
            <a:ext cx="5024375" cy="716125"/>
            <a:chOff x="6065079" y="4288758"/>
            <a:chExt cx="5024375" cy="716125"/>
          </a:xfrm>
        </p:grpSpPr>
        <p:sp>
          <p:nvSpPr>
            <p:cNvPr id="30" name="矩形 29"/>
            <p:cNvSpPr/>
            <p:nvPr/>
          </p:nvSpPr>
          <p:spPr>
            <a:xfrm>
              <a:off x="6065079" y="4300032"/>
              <a:ext cx="5024375" cy="704851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6276495" y="4468176"/>
              <a:ext cx="346769" cy="436089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7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2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1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7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6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7"/>
                  </a:lnTo>
                  <a:lnTo>
                    <a:pt x="383" y="27"/>
                  </a:lnTo>
                  <a:cubicBezTo>
                    <a:pt x="389" y="27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4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2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2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1"/>
                  </a:moveTo>
                  <a:lnTo>
                    <a:pt x="156" y="321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1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2" name="TextBox 12"/>
            <p:cNvSpPr txBox="1"/>
            <p:nvPr/>
          </p:nvSpPr>
          <p:spPr>
            <a:xfrm>
              <a:off x="6909598" y="4288758"/>
              <a:ext cx="4179855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用户可以实时查询订单信息。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064181" y="5338323"/>
            <a:ext cx="5024375" cy="713506"/>
            <a:chOff x="6065079" y="5378963"/>
            <a:chExt cx="5024375" cy="713506"/>
          </a:xfrm>
        </p:grpSpPr>
        <p:sp>
          <p:nvSpPr>
            <p:cNvPr id="34" name="矩形 33"/>
            <p:cNvSpPr/>
            <p:nvPr/>
          </p:nvSpPr>
          <p:spPr>
            <a:xfrm>
              <a:off x="6065079" y="5378963"/>
              <a:ext cx="5024375" cy="704850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5" name="Freeform 16"/>
            <p:cNvSpPr>
              <a:spLocks noEditPoints="1"/>
            </p:cNvSpPr>
            <p:nvPr/>
          </p:nvSpPr>
          <p:spPr bwMode="auto">
            <a:xfrm>
              <a:off x="6194790" y="5595811"/>
              <a:ext cx="510180" cy="406852"/>
            </a:xfrm>
            <a:custGeom>
              <a:avLst/>
              <a:gdLst>
                <a:gd name="T0" fmla="*/ 1238 w 1238"/>
                <a:gd name="T1" fmla="*/ 579 h 986"/>
                <a:gd name="T2" fmla="*/ 424 w 1238"/>
                <a:gd name="T3" fmla="*/ 579 h 986"/>
                <a:gd name="T4" fmla="*/ 443 w 1238"/>
                <a:gd name="T5" fmla="*/ 209 h 986"/>
                <a:gd name="T6" fmla="*/ 357 w 1238"/>
                <a:gd name="T7" fmla="*/ 223 h 986"/>
                <a:gd name="T8" fmla="*/ 329 w 1238"/>
                <a:gd name="T9" fmla="*/ 254 h 986"/>
                <a:gd name="T10" fmla="*/ 441 w 1238"/>
                <a:gd name="T11" fmla="*/ 316 h 986"/>
                <a:gd name="T12" fmla="*/ 311 w 1238"/>
                <a:gd name="T13" fmla="*/ 0 h 986"/>
                <a:gd name="T14" fmla="*/ 311 w 1238"/>
                <a:gd name="T15" fmla="*/ 620 h 986"/>
                <a:gd name="T16" fmla="*/ 367 w 1238"/>
                <a:gd name="T17" fmla="*/ 550 h 986"/>
                <a:gd name="T18" fmla="*/ 329 w 1238"/>
                <a:gd name="T19" fmla="*/ 473 h 986"/>
                <a:gd name="T20" fmla="*/ 295 w 1238"/>
                <a:gd name="T21" fmla="*/ 516 h 986"/>
                <a:gd name="T22" fmla="*/ 168 w 1238"/>
                <a:gd name="T23" fmla="*/ 370 h 986"/>
                <a:gd name="T24" fmla="*/ 295 w 1238"/>
                <a:gd name="T25" fmla="*/ 410 h 986"/>
                <a:gd name="T26" fmla="*/ 229 w 1238"/>
                <a:gd name="T27" fmla="*/ 307 h 986"/>
                <a:gd name="T28" fmla="*/ 295 w 1238"/>
                <a:gd name="T29" fmla="*/ 127 h 986"/>
                <a:gd name="T30" fmla="*/ 329 w 1238"/>
                <a:gd name="T31" fmla="*/ 104 h 986"/>
                <a:gd name="T32" fmla="*/ 443 w 1238"/>
                <a:gd name="T33" fmla="*/ 209 h 986"/>
                <a:gd name="T34" fmla="*/ 295 w 1238"/>
                <a:gd name="T35" fmla="*/ 186 h 986"/>
                <a:gd name="T36" fmla="*/ 295 w 1238"/>
                <a:gd name="T37" fmla="*/ 245 h 986"/>
                <a:gd name="T38" fmla="*/ 329 w 1238"/>
                <a:gd name="T39" fmla="*/ 413 h 986"/>
                <a:gd name="T40" fmla="*/ 357 w 1238"/>
                <a:gd name="T41" fmla="*/ 398 h 986"/>
                <a:gd name="T42" fmla="*/ 359 w 1238"/>
                <a:gd name="T43" fmla="*/ 356 h 986"/>
                <a:gd name="T44" fmla="*/ 329 w 1238"/>
                <a:gd name="T45" fmla="*/ 413 h 986"/>
                <a:gd name="T46" fmla="*/ 854 w 1238"/>
                <a:gd name="T47" fmla="*/ 713 h 986"/>
                <a:gd name="T48" fmla="*/ 904 w 1238"/>
                <a:gd name="T49" fmla="*/ 665 h 986"/>
                <a:gd name="T50" fmla="*/ 854 w 1238"/>
                <a:gd name="T51" fmla="*/ 617 h 986"/>
                <a:gd name="T52" fmla="*/ 810 w 1238"/>
                <a:gd name="T53" fmla="*/ 416 h 986"/>
                <a:gd name="T54" fmla="*/ 784 w 1238"/>
                <a:gd name="T55" fmla="*/ 477 h 986"/>
                <a:gd name="T56" fmla="*/ 810 w 1238"/>
                <a:gd name="T57" fmla="*/ 416 h 986"/>
                <a:gd name="T58" fmla="*/ 1004 w 1238"/>
                <a:gd name="T59" fmla="*/ 447 h 986"/>
                <a:gd name="T60" fmla="*/ 854 w 1238"/>
                <a:gd name="T61" fmla="*/ 418 h 986"/>
                <a:gd name="T62" fmla="*/ 977 w 1238"/>
                <a:gd name="T63" fmla="*/ 557 h 986"/>
                <a:gd name="T64" fmla="*/ 854 w 1238"/>
                <a:gd name="T65" fmla="*/ 792 h 986"/>
                <a:gd name="T66" fmla="*/ 810 w 1238"/>
                <a:gd name="T67" fmla="*/ 849 h 986"/>
                <a:gd name="T68" fmla="*/ 643 w 1238"/>
                <a:gd name="T69" fmla="*/ 658 h 986"/>
                <a:gd name="T70" fmla="*/ 810 w 1238"/>
                <a:gd name="T71" fmla="*/ 710 h 986"/>
                <a:gd name="T72" fmla="*/ 724 w 1238"/>
                <a:gd name="T73" fmla="*/ 575 h 986"/>
                <a:gd name="T74" fmla="*/ 810 w 1238"/>
                <a:gd name="T75" fmla="*/ 339 h 986"/>
                <a:gd name="T76" fmla="*/ 854 w 1238"/>
                <a:gd name="T77" fmla="*/ 309 h 986"/>
                <a:gd name="T78" fmla="*/ 1004 w 1238"/>
                <a:gd name="T79" fmla="*/ 44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8" h="986">
                  <a:moveTo>
                    <a:pt x="831" y="172"/>
                  </a:moveTo>
                  <a:cubicBezTo>
                    <a:pt x="1055" y="172"/>
                    <a:pt x="1238" y="354"/>
                    <a:pt x="1238" y="579"/>
                  </a:cubicBezTo>
                  <a:cubicBezTo>
                    <a:pt x="1238" y="804"/>
                    <a:pt x="1055" y="986"/>
                    <a:pt x="831" y="986"/>
                  </a:cubicBezTo>
                  <a:cubicBezTo>
                    <a:pt x="606" y="986"/>
                    <a:pt x="424" y="804"/>
                    <a:pt x="424" y="579"/>
                  </a:cubicBezTo>
                  <a:cubicBezTo>
                    <a:pt x="424" y="354"/>
                    <a:pt x="606" y="172"/>
                    <a:pt x="831" y="172"/>
                  </a:cubicBezTo>
                  <a:close/>
                  <a:moveTo>
                    <a:pt x="443" y="209"/>
                  </a:moveTo>
                  <a:lnTo>
                    <a:pt x="443" y="209"/>
                  </a:lnTo>
                  <a:lnTo>
                    <a:pt x="357" y="223"/>
                  </a:lnTo>
                  <a:cubicBezTo>
                    <a:pt x="350" y="204"/>
                    <a:pt x="346" y="197"/>
                    <a:pt x="329" y="187"/>
                  </a:cubicBezTo>
                  <a:lnTo>
                    <a:pt x="329" y="254"/>
                  </a:lnTo>
                  <a:cubicBezTo>
                    <a:pt x="375" y="266"/>
                    <a:pt x="406" y="279"/>
                    <a:pt x="422" y="293"/>
                  </a:cubicBezTo>
                  <a:cubicBezTo>
                    <a:pt x="430" y="300"/>
                    <a:pt x="436" y="308"/>
                    <a:pt x="441" y="316"/>
                  </a:cubicBezTo>
                  <a:cubicBezTo>
                    <a:pt x="480" y="260"/>
                    <a:pt x="533" y="215"/>
                    <a:pt x="594" y="185"/>
                  </a:cubicBezTo>
                  <a:cubicBezTo>
                    <a:pt x="546" y="76"/>
                    <a:pt x="437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31" y="620"/>
                    <a:pt x="352" y="618"/>
                    <a:pt x="372" y="614"/>
                  </a:cubicBezTo>
                  <a:cubicBezTo>
                    <a:pt x="368" y="593"/>
                    <a:pt x="367" y="572"/>
                    <a:pt x="367" y="550"/>
                  </a:cubicBezTo>
                  <a:cubicBezTo>
                    <a:pt x="367" y="521"/>
                    <a:pt x="370" y="493"/>
                    <a:pt x="376" y="465"/>
                  </a:cubicBezTo>
                  <a:cubicBezTo>
                    <a:pt x="361" y="470"/>
                    <a:pt x="345" y="472"/>
                    <a:pt x="329" y="473"/>
                  </a:cubicBezTo>
                  <a:lnTo>
                    <a:pt x="329" y="516"/>
                  </a:lnTo>
                  <a:lnTo>
                    <a:pt x="295" y="516"/>
                  </a:lnTo>
                  <a:lnTo>
                    <a:pt x="295" y="473"/>
                  </a:lnTo>
                  <a:cubicBezTo>
                    <a:pt x="226" y="467"/>
                    <a:pt x="180" y="440"/>
                    <a:pt x="168" y="370"/>
                  </a:cubicBezTo>
                  <a:lnTo>
                    <a:pt x="261" y="359"/>
                  </a:lnTo>
                  <a:cubicBezTo>
                    <a:pt x="265" y="385"/>
                    <a:pt x="271" y="398"/>
                    <a:pt x="295" y="410"/>
                  </a:cubicBezTo>
                  <a:lnTo>
                    <a:pt x="295" y="329"/>
                  </a:lnTo>
                  <a:cubicBezTo>
                    <a:pt x="264" y="320"/>
                    <a:pt x="242" y="313"/>
                    <a:pt x="229" y="307"/>
                  </a:cubicBezTo>
                  <a:cubicBezTo>
                    <a:pt x="173" y="279"/>
                    <a:pt x="166" y="200"/>
                    <a:pt x="210" y="157"/>
                  </a:cubicBezTo>
                  <a:cubicBezTo>
                    <a:pt x="229" y="139"/>
                    <a:pt x="257" y="129"/>
                    <a:pt x="295" y="127"/>
                  </a:cubicBezTo>
                  <a:lnTo>
                    <a:pt x="295" y="104"/>
                  </a:lnTo>
                  <a:lnTo>
                    <a:pt x="329" y="104"/>
                  </a:lnTo>
                  <a:lnTo>
                    <a:pt x="329" y="127"/>
                  </a:lnTo>
                  <a:cubicBezTo>
                    <a:pt x="384" y="130"/>
                    <a:pt x="430" y="151"/>
                    <a:pt x="443" y="209"/>
                  </a:cubicBezTo>
                  <a:close/>
                  <a:moveTo>
                    <a:pt x="295" y="186"/>
                  </a:moveTo>
                  <a:lnTo>
                    <a:pt x="295" y="186"/>
                  </a:lnTo>
                  <a:cubicBezTo>
                    <a:pt x="274" y="193"/>
                    <a:pt x="259" y="212"/>
                    <a:pt x="275" y="233"/>
                  </a:cubicBezTo>
                  <a:cubicBezTo>
                    <a:pt x="279" y="238"/>
                    <a:pt x="285" y="242"/>
                    <a:pt x="295" y="245"/>
                  </a:cubicBezTo>
                  <a:lnTo>
                    <a:pt x="295" y="186"/>
                  </a:lnTo>
                  <a:close/>
                  <a:moveTo>
                    <a:pt x="329" y="413"/>
                  </a:moveTo>
                  <a:lnTo>
                    <a:pt x="329" y="413"/>
                  </a:lnTo>
                  <a:cubicBezTo>
                    <a:pt x="342" y="410"/>
                    <a:pt x="351" y="405"/>
                    <a:pt x="357" y="398"/>
                  </a:cubicBezTo>
                  <a:cubicBezTo>
                    <a:pt x="363" y="392"/>
                    <a:pt x="366" y="384"/>
                    <a:pt x="366" y="376"/>
                  </a:cubicBezTo>
                  <a:cubicBezTo>
                    <a:pt x="366" y="368"/>
                    <a:pt x="364" y="362"/>
                    <a:pt x="359" y="356"/>
                  </a:cubicBezTo>
                  <a:cubicBezTo>
                    <a:pt x="354" y="350"/>
                    <a:pt x="344" y="344"/>
                    <a:pt x="329" y="339"/>
                  </a:cubicBezTo>
                  <a:lnTo>
                    <a:pt x="329" y="413"/>
                  </a:lnTo>
                  <a:close/>
                  <a:moveTo>
                    <a:pt x="854" y="713"/>
                  </a:moveTo>
                  <a:lnTo>
                    <a:pt x="854" y="713"/>
                  </a:lnTo>
                  <a:cubicBezTo>
                    <a:pt x="871" y="710"/>
                    <a:pt x="884" y="703"/>
                    <a:pt x="892" y="695"/>
                  </a:cubicBezTo>
                  <a:cubicBezTo>
                    <a:pt x="900" y="686"/>
                    <a:pt x="904" y="676"/>
                    <a:pt x="904" y="665"/>
                  </a:cubicBezTo>
                  <a:cubicBezTo>
                    <a:pt x="904" y="656"/>
                    <a:pt x="901" y="647"/>
                    <a:pt x="894" y="639"/>
                  </a:cubicBezTo>
                  <a:cubicBezTo>
                    <a:pt x="887" y="631"/>
                    <a:pt x="874" y="624"/>
                    <a:pt x="854" y="617"/>
                  </a:cubicBezTo>
                  <a:lnTo>
                    <a:pt x="854" y="713"/>
                  </a:lnTo>
                  <a:close/>
                  <a:moveTo>
                    <a:pt x="810" y="416"/>
                  </a:moveTo>
                  <a:lnTo>
                    <a:pt x="810" y="416"/>
                  </a:lnTo>
                  <a:cubicBezTo>
                    <a:pt x="783" y="426"/>
                    <a:pt x="763" y="451"/>
                    <a:pt x="784" y="477"/>
                  </a:cubicBezTo>
                  <a:cubicBezTo>
                    <a:pt x="789" y="484"/>
                    <a:pt x="798" y="489"/>
                    <a:pt x="810" y="494"/>
                  </a:cubicBezTo>
                  <a:lnTo>
                    <a:pt x="810" y="416"/>
                  </a:lnTo>
                  <a:close/>
                  <a:moveTo>
                    <a:pt x="1004" y="447"/>
                  </a:moveTo>
                  <a:lnTo>
                    <a:pt x="1004" y="447"/>
                  </a:lnTo>
                  <a:lnTo>
                    <a:pt x="892" y="464"/>
                  </a:lnTo>
                  <a:cubicBezTo>
                    <a:pt x="883" y="440"/>
                    <a:pt x="877" y="430"/>
                    <a:pt x="854" y="418"/>
                  </a:cubicBezTo>
                  <a:lnTo>
                    <a:pt x="854" y="505"/>
                  </a:lnTo>
                  <a:cubicBezTo>
                    <a:pt x="916" y="521"/>
                    <a:pt x="956" y="539"/>
                    <a:pt x="977" y="557"/>
                  </a:cubicBezTo>
                  <a:cubicBezTo>
                    <a:pt x="1043" y="616"/>
                    <a:pt x="1024" y="719"/>
                    <a:pt x="953" y="765"/>
                  </a:cubicBezTo>
                  <a:cubicBezTo>
                    <a:pt x="925" y="783"/>
                    <a:pt x="892" y="791"/>
                    <a:pt x="854" y="792"/>
                  </a:cubicBezTo>
                  <a:lnTo>
                    <a:pt x="854" y="849"/>
                  </a:lnTo>
                  <a:lnTo>
                    <a:pt x="810" y="849"/>
                  </a:lnTo>
                  <a:lnTo>
                    <a:pt x="810" y="792"/>
                  </a:lnTo>
                  <a:cubicBezTo>
                    <a:pt x="720" y="784"/>
                    <a:pt x="660" y="750"/>
                    <a:pt x="643" y="658"/>
                  </a:cubicBezTo>
                  <a:lnTo>
                    <a:pt x="765" y="644"/>
                  </a:lnTo>
                  <a:cubicBezTo>
                    <a:pt x="772" y="677"/>
                    <a:pt x="779" y="695"/>
                    <a:pt x="810" y="710"/>
                  </a:cubicBezTo>
                  <a:lnTo>
                    <a:pt x="810" y="604"/>
                  </a:lnTo>
                  <a:cubicBezTo>
                    <a:pt x="770" y="593"/>
                    <a:pt x="741" y="583"/>
                    <a:pt x="724" y="575"/>
                  </a:cubicBezTo>
                  <a:cubicBezTo>
                    <a:pt x="650" y="539"/>
                    <a:pt x="641" y="434"/>
                    <a:pt x="699" y="379"/>
                  </a:cubicBezTo>
                  <a:cubicBezTo>
                    <a:pt x="724" y="355"/>
                    <a:pt x="761" y="341"/>
                    <a:pt x="810" y="339"/>
                  </a:cubicBezTo>
                  <a:lnTo>
                    <a:pt x="810" y="309"/>
                  </a:lnTo>
                  <a:lnTo>
                    <a:pt x="854" y="309"/>
                  </a:lnTo>
                  <a:lnTo>
                    <a:pt x="854" y="339"/>
                  </a:lnTo>
                  <a:cubicBezTo>
                    <a:pt x="927" y="343"/>
                    <a:pt x="987" y="370"/>
                    <a:pt x="1004" y="4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6" name="TextBox 12"/>
            <p:cNvSpPr txBox="1"/>
            <p:nvPr/>
          </p:nvSpPr>
          <p:spPr>
            <a:xfrm>
              <a:off x="6909597" y="5387211"/>
              <a:ext cx="4179855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solidFill>
                    <a:srgbClr val="FFFFFF"/>
                  </a:solidFill>
                  <a:latin typeface="思源黑体 CN Regular"/>
                  <a:ea typeface="思源黑体 CN Regular"/>
                  <a:cs typeface="+mn-ea"/>
                </a:rPr>
                <a:t>另外提供了收藏，购物车，浏览记录等更加方便快捷的服务。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sp>
        <p:nvSpPr>
          <p:cNvPr id="37" name="TextBox 4"/>
          <p:cNvSpPr txBox="1"/>
          <p:nvPr/>
        </p:nvSpPr>
        <p:spPr>
          <a:xfrm>
            <a:off x="2170424" y="3860191"/>
            <a:ext cx="1550424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65" dirty="0">
                <a:solidFill>
                  <a:srgbClr val="FFAB3F"/>
                </a:solidFill>
                <a:latin typeface="思源黑体 CN Regular"/>
                <a:ea typeface="思源黑体 CN Regular"/>
                <a:cs typeface="+mn-ea"/>
              </a:rPr>
              <a:t>网上超市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780278" y="1904688"/>
            <a:ext cx="4554539" cy="4198939"/>
          </a:xfrm>
          <a:custGeom>
            <a:avLst/>
            <a:gdLst>
              <a:gd name="T0" fmla="*/ 3254 w 6460"/>
              <a:gd name="T1" fmla="*/ 2615 h 5945"/>
              <a:gd name="T2" fmla="*/ 3254 w 6460"/>
              <a:gd name="T3" fmla="*/ 2615 h 5945"/>
              <a:gd name="T4" fmla="*/ 3254 w 6460"/>
              <a:gd name="T5" fmla="*/ 2615 h 5945"/>
              <a:gd name="T6" fmla="*/ 3271 w 6460"/>
              <a:gd name="T7" fmla="*/ 2615 h 5945"/>
              <a:gd name="T8" fmla="*/ 4159 w 6460"/>
              <a:gd name="T9" fmla="*/ 3503 h 5945"/>
              <a:gd name="T10" fmla="*/ 4029 w 6460"/>
              <a:gd name="T11" fmla="*/ 3966 h 5945"/>
              <a:gd name="T12" fmla="*/ 4029 w 6460"/>
              <a:gd name="T13" fmla="*/ 3967 h 5945"/>
              <a:gd name="T14" fmla="*/ 4032 w 6460"/>
              <a:gd name="T15" fmla="*/ 3964 h 5945"/>
              <a:gd name="T16" fmla="*/ 3999 w 6460"/>
              <a:gd name="T17" fmla="*/ 4021 h 5945"/>
              <a:gd name="T18" fmla="*/ 3675 w 6460"/>
              <a:gd name="T19" fmla="*/ 4345 h 5945"/>
              <a:gd name="T20" fmla="*/ 2461 w 6460"/>
              <a:gd name="T21" fmla="*/ 4020 h 5945"/>
              <a:gd name="T22" fmla="*/ 2462 w 6460"/>
              <a:gd name="T23" fmla="*/ 4024 h 5945"/>
              <a:gd name="T24" fmla="*/ 2429 w 6460"/>
              <a:gd name="T25" fmla="*/ 3965 h 5945"/>
              <a:gd name="T26" fmla="*/ 2431 w 6460"/>
              <a:gd name="T27" fmla="*/ 3967 h 5945"/>
              <a:gd name="T28" fmla="*/ 2431 w 6460"/>
              <a:gd name="T29" fmla="*/ 3966 h 5945"/>
              <a:gd name="T30" fmla="*/ 2300 w 6460"/>
              <a:gd name="T31" fmla="*/ 3503 h 5945"/>
              <a:gd name="T32" fmla="*/ 3189 w 6460"/>
              <a:gd name="T33" fmla="*/ 2615 h 5945"/>
              <a:gd name="T34" fmla="*/ 3206 w 6460"/>
              <a:gd name="T35" fmla="*/ 2615 h 5945"/>
              <a:gd name="T36" fmla="*/ 3206 w 6460"/>
              <a:gd name="T37" fmla="*/ 2615 h 5945"/>
              <a:gd name="T38" fmla="*/ 3205 w 6460"/>
              <a:gd name="T39" fmla="*/ 2615 h 5945"/>
              <a:gd name="T40" fmla="*/ 3230 w 6460"/>
              <a:gd name="T41" fmla="*/ 2615 h 5945"/>
              <a:gd name="T42" fmla="*/ 3254 w 6460"/>
              <a:gd name="T43" fmla="*/ 2615 h 5945"/>
              <a:gd name="T44" fmla="*/ 5109 w 6460"/>
              <a:gd name="T45" fmla="*/ 3331 h 5945"/>
              <a:gd name="T46" fmla="*/ 5110 w 6460"/>
              <a:gd name="T47" fmla="*/ 3330 h 5945"/>
              <a:gd name="T48" fmla="*/ 4221 w 6460"/>
              <a:gd name="T49" fmla="*/ 2442 h 5945"/>
              <a:gd name="T50" fmla="*/ 4338 w 6460"/>
              <a:gd name="T51" fmla="*/ 2002 h 5945"/>
              <a:gd name="T52" fmla="*/ 4538 w 6460"/>
              <a:gd name="T53" fmla="*/ 1307 h 5945"/>
              <a:gd name="T54" fmla="*/ 3230 w 6460"/>
              <a:gd name="T55" fmla="*/ 0 h 5945"/>
              <a:gd name="T56" fmla="*/ 1923 w 6460"/>
              <a:gd name="T57" fmla="*/ 1307 h 5945"/>
              <a:gd name="T58" fmla="*/ 2119 w 6460"/>
              <a:gd name="T59" fmla="*/ 1997 h 5945"/>
              <a:gd name="T60" fmla="*/ 2118 w 6460"/>
              <a:gd name="T61" fmla="*/ 1996 h 5945"/>
              <a:gd name="T62" fmla="*/ 2118 w 6460"/>
              <a:gd name="T63" fmla="*/ 1996 h 5945"/>
              <a:gd name="T64" fmla="*/ 2238 w 6460"/>
              <a:gd name="T65" fmla="*/ 2442 h 5945"/>
              <a:gd name="T66" fmla="*/ 1350 w 6460"/>
              <a:gd name="T67" fmla="*/ 3330 h 5945"/>
              <a:gd name="T68" fmla="*/ 1351 w 6460"/>
              <a:gd name="T69" fmla="*/ 3331 h 5945"/>
              <a:gd name="T70" fmla="*/ 1307 w 6460"/>
              <a:gd name="T71" fmla="*/ 3330 h 5945"/>
              <a:gd name="T72" fmla="*/ 0 w 6460"/>
              <a:gd name="T73" fmla="*/ 4637 h 5945"/>
              <a:gd name="T74" fmla="*/ 1307 w 6460"/>
              <a:gd name="T75" fmla="*/ 5945 h 5945"/>
              <a:gd name="T76" fmla="*/ 2452 w 6460"/>
              <a:gd name="T77" fmla="*/ 5271 h 5945"/>
              <a:gd name="T78" fmla="*/ 2451 w 6460"/>
              <a:gd name="T79" fmla="*/ 5274 h 5945"/>
              <a:gd name="T80" fmla="*/ 2451 w 6460"/>
              <a:gd name="T81" fmla="*/ 5274 h 5945"/>
              <a:gd name="T82" fmla="*/ 2787 w 6460"/>
              <a:gd name="T83" fmla="*/ 4929 h 5945"/>
              <a:gd name="T84" fmla="*/ 3992 w 6460"/>
              <a:gd name="T85" fmla="*/ 5241 h 5945"/>
              <a:gd name="T86" fmla="*/ 5153 w 6460"/>
              <a:gd name="T87" fmla="*/ 5945 h 5945"/>
              <a:gd name="T88" fmla="*/ 6460 w 6460"/>
              <a:gd name="T89" fmla="*/ 4637 h 5945"/>
              <a:gd name="T90" fmla="*/ 5153 w 6460"/>
              <a:gd name="T91" fmla="*/ 3330 h 5945"/>
              <a:gd name="T92" fmla="*/ 5109 w 6460"/>
              <a:gd name="T93" fmla="*/ 3331 h 5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460" h="5945">
                <a:moveTo>
                  <a:pt x="3254" y="2615"/>
                </a:moveTo>
                <a:lnTo>
                  <a:pt x="3254" y="2615"/>
                </a:lnTo>
                <a:lnTo>
                  <a:pt x="3254" y="2615"/>
                </a:lnTo>
                <a:cubicBezTo>
                  <a:pt x="3259" y="2615"/>
                  <a:pt x="3265" y="2615"/>
                  <a:pt x="3271" y="2615"/>
                </a:cubicBezTo>
                <a:cubicBezTo>
                  <a:pt x="3761" y="2615"/>
                  <a:pt x="4159" y="3013"/>
                  <a:pt x="4159" y="3503"/>
                </a:cubicBezTo>
                <a:cubicBezTo>
                  <a:pt x="4159" y="3673"/>
                  <a:pt x="4111" y="3832"/>
                  <a:pt x="4029" y="3966"/>
                </a:cubicBezTo>
                <a:lnTo>
                  <a:pt x="4029" y="3967"/>
                </a:lnTo>
                <a:lnTo>
                  <a:pt x="4032" y="3964"/>
                </a:lnTo>
                <a:cubicBezTo>
                  <a:pt x="4021" y="3983"/>
                  <a:pt x="4010" y="4002"/>
                  <a:pt x="3999" y="4021"/>
                </a:cubicBezTo>
                <a:cubicBezTo>
                  <a:pt x="3924" y="4151"/>
                  <a:pt x="3815" y="4264"/>
                  <a:pt x="3675" y="4345"/>
                </a:cubicBezTo>
                <a:cubicBezTo>
                  <a:pt x="3250" y="4590"/>
                  <a:pt x="2707" y="4444"/>
                  <a:pt x="2461" y="4020"/>
                </a:cubicBezTo>
                <a:lnTo>
                  <a:pt x="2462" y="4024"/>
                </a:lnTo>
                <a:cubicBezTo>
                  <a:pt x="2451" y="4004"/>
                  <a:pt x="2440" y="3984"/>
                  <a:pt x="2429" y="3965"/>
                </a:cubicBezTo>
                <a:lnTo>
                  <a:pt x="2431" y="3967"/>
                </a:lnTo>
                <a:lnTo>
                  <a:pt x="2431" y="3966"/>
                </a:lnTo>
                <a:cubicBezTo>
                  <a:pt x="2348" y="3832"/>
                  <a:pt x="2300" y="3673"/>
                  <a:pt x="2300" y="3503"/>
                </a:cubicBezTo>
                <a:cubicBezTo>
                  <a:pt x="2300" y="3013"/>
                  <a:pt x="2698" y="2615"/>
                  <a:pt x="3189" y="2615"/>
                </a:cubicBezTo>
                <a:cubicBezTo>
                  <a:pt x="3194" y="2615"/>
                  <a:pt x="3200" y="2615"/>
                  <a:pt x="3206" y="2615"/>
                </a:cubicBezTo>
                <a:lnTo>
                  <a:pt x="3206" y="2615"/>
                </a:lnTo>
                <a:lnTo>
                  <a:pt x="3205" y="2615"/>
                </a:lnTo>
                <a:cubicBezTo>
                  <a:pt x="3213" y="2615"/>
                  <a:pt x="3222" y="2615"/>
                  <a:pt x="3230" y="2615"/>
                </a:cubicBezTo>
                <a:cubicBezTo>
                  <a:pt x="3238" y="2615"/>
                  <a:pt x="3246" y="2615"/>
                  <a:pt x="3254" y="2615"/>
                </a:cubicBezTo>
                <a:close/>
                <a:moveTo>
                  <a:pt x="5109" y="3331"/>
                </a:moveTo>
                <a:lnTo>
                  <a:pt x="5110" y="3330"/>
                </a:lnTo>
                <a:cubicBezTo>
                  <a:pt x="4619" y="3330"/>
                  <a:pt x="4221" y="2933"/>
                  <a:pt x="4221" y="2442"/>
                </a:cubicBezTo>
                <a:cubicBezTo>
                  <a:pt x="4221" y="2282"/>
                  <a:pt x="4264" y="2132"/>
                  <a:pt x="4338" y="2002"/>
                </a:cubicBezTo>
                <a:cubicBezTo>
                  <a:pt x="4464" y="1801"/>
                  <a:pt x="4538" y="1563"/>
                  <a:pt x="4538" y="1307"/>
                </a:cubicBezTo>
                <a:cubicBezTo>
                  <a:pt x="4538" y="585"/>
                  <a:pt x="3952" y="0"/>
                  <a:pt x="3230" y="0"/>
                </a:cubicBezTo>
                <a:cubicBezTo>
                  <a:pt x="2508" y="0"/>
                  <a:pt x="1923" y="585"/>
                  <a:pt x="1923" y="1307"/>
                </a:cubicBezTo>
                <a:cubicBezTo>
                  <a:pt x="1923" y="1560"/>
                  <a:pt x="1995" y="1797"/>
                  <a:pt x="2119" y="1997"/>
                </a:cubicBezTo>
                <a:lnTo>
                  <a:pt x="2118" y="1996"/>
                </a:lnTo>
                <a:lnTo>
                  <a:pt x="2118" y="1996"/>
                </a:lnTo>
                <a:cubicBezTo>
                  <a:pt x="2194" y="2127"/>
                  <a:pt x="2238" y="2279"/>
                  <a:pt x="2238" y="2442"/>
                </a:cubicBezTo>
                <a:cubicBezTo>
                  <a:pt x="2238" y="2933"/>
                  <a:pt x="1840" y="3330"/>
                  <a:pt x="1350" y="3330"/>
                </a:cubicBezTo>
                <a:lnTo>
                  <a:pt x="1351" y="3331"/>
                </a:lnTo>
                <a:cubicBezTo>
                  <a:pt x="1336" y="3330"/>
                  <a:pt x="1322" y="3330"/>
                  <a:pt x="1307" y="3330"/>
                </a:cubicBezTo>
                <a:cubicBezTo>
                  <a:pt x="585" y="3330"/>
                  <a:pt x="0" y="3915"/>
                  <a:pt x="0" y="4637"/>
                </a:cubicBezTo>
                <a:cubicBezTo>
                  <a:pt x="0" y="5359"/>
                  <a:pt x="585" y="5945"/>
                  <a:pt x="1307" y="5945"/>
                </a:cubicBezTo>
                <a:cubicBezTo>
                  <a:pt x="1800" y="5945"/>
                  <a:pt x="2228" y="5673"/>
                  <a:pt x="2452" y="5271"/>
                </a:cubicBezTo>
                <a:lnTo>
                  <a:pt x="2451" y="5274"/>
                </a:lnTo>
                <a:lnTo>
                  <a:pt x="2451" y="5274"/>
                </a:lnTo>
                <a:cubicBezTo>
                  <a:pt x="2527" y="5135"/>
                  <a:pt x="2640" y="5014"/>
                  <a:pt x="2787" y="4929"/>
                </a:cubicBezTo>
                <a:cubicBezTo>
                  <a:pt x="3207" y="4687"/>
                  <a:pt x="3743" y="4827"/>
                  <a:pt x="3992" y="5241"/>
                </a:cubicBezTo>
                <a:cubicBezTo>
                  <a:pt x="4210" y="5659"/>
                  <a:pt x="4648" y="5945"/>
                  <a:pt x="5153" y="5945"/>
                </a:cubicBezTo>
                <a:cubicBezTo>
                  <a:pt x="5875" y="5945"/>
                  <a:pt x="6460" y="5359"/>
                  <a:pt x="6460" y="4637"/>
                </a:cubicBezTo>
                <a:cubicBezTo>
                  <a:pt x="6460" y="3915"/>
                  <a:pt x="5875" y="3330"/>
                  <a:pt x="5153" y="3330"/>
                </a:cubicBezTo>
                <a:cubicBezTo>
                  <a:pt x="5138" y="3330"/>
                  <a:pt x="5123" y="3330"/>
                  <a:pt x="5109" y="3331"/>
                </a:cubicBez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6" name="TextBox 29"/>
          <p:cNvSpPr txBox="1"/>
          <p:nvPr/>
        </p:nvSpPr>
        <p:spPr>
          <a:xfrm>
            <a:off x="7508026" y="2067641"/>
            <a:ext cx="3029007" cy="817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用户可以自由添加收货地址，实时更改，并且提供默认设置，简化用户在购买商品时的操作流程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8804169" y="4884029"/>
            <a:ext cx="2664371" cy="817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在购物车界面，为了加强用户的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Regular"/>
                <a:ea typeface="思源黑体 CN Regular"/>
                <a:cs typeface="+mn-ea"/>
              </a:rPr>
              <a:t>体验度，还提供了批量结算，移入收藏，批量删除功能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826063" y="3531294"/>
            <a:ext cx="3029007" cy="536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记录用户所浏览的商品，避免遇到因为手速太快而错过喜欢的商品的现象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9" name="等腰三角形 8"/>
          <p:cNvSpPr/>
          <p:nvPr/>
        </p:nvSpPr>
        <p:spPr>
          <a:xfrm rot="18781070">
            <a:off x="3748015" y="4312221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0" name="等腰三角形 9"/>
          <p:cNvSpPr/>
          <p:nvPr/>
        </p:nvSpPr>
        <p:spPr>
          <a:xfrm rot="4492239">
            <a:off x="7023389" y="2425873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1" name="等腰三角形 10"/>
          <p:cNvSpPr/>
          <p:nvPr/>
        </p:nvSpPr>
        <p:spPr>
          <a:xfrm rot="5996743">
            <a:off x="8421519" y="5252693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5267766" y="2036451"/>
            <a:ext cx="1579563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912042" y="4389125"/>
            <a:ext cx="1579563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621903" y="4389125"/>
            <a:ext cx="1581151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5" name="TextBox 30"/>
          <p:cNvSpPr txBox="1"/>
          <p:nvPr/>
        </p:nvSpPr>
        <p:spPr>
          <a:xfrm>
            <a:off x="5625500" y="2396934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solidFill>
                  <a:prstClr val="white"/>
                </a:solidFill>
                <a:latin typeface="思源黑体 CN Regular"/>
                <a:ea typeface="思源黑体 CN Regular"/>
                <a:cs typeface="+mn-ea"/>
              </a:rPr>
              <a:t>收货地址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TextBox 30"/>
          <p:cNvSpPr txBox="1"/>
          <p:nvPr/>
        </p:nvSpPr>
        <p:spPr>
          <a:xfrm>
            <a:off x="6980430" y="4749609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批量操作</a:t>
            </a:r>
          </a:p>
        </p:txBody>
      </p:sp>
      <p:sp>
        <p:nvSpPr>
          <p:cNvPr id="17" name="TextBox 30"/>
          <p:cNvSpPr txBox="1"/>
          <p:nvPr/>
        </p:nvSpPr>
        <p:spPr>
          <a:xfrm>
            <a:off x="4269774" y="4749609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prstClr val="white"/>
                </a:solidFill>
                <a:latin typeface="思源黑体 CN Regular"/>
                <a:ea typeface="思源黑体 CN Regular"/>
                <a:cs typeface="+mn-ea"/>
              </a:rPr>
              <a:t>我的足迹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-0.04922 0.02083 " pathEditMode="relative" rAng="0" ptsTypes="AA">
                                      <p:cBhvr>
                                        <p:cTn id="47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-0.05716 -0.01991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022E-16 L 0.03867 0.05764 " pathEditMode="relative" rAng="0" ptsTypes="AA">
                                      <p:cBhvr>
                                        <p:cTn id="65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/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18521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项目完成情况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b="1" dirty="0"/>
              <a:t>Project</a:t>
            </a:r>
            <a:r>
              <a:rPr lang="en-US" altLang="zh-CN" dirty="0"/>
              <a:t> </a:t>
            </a:r>
            <a:r>
              <a:rPr lang="en-US" altLang="zh-CN" b="1" dirty="0"/>
              <a:t>Progress</a:t>
            </a:r>
            <a:r>
              <a:rPr lang="en-US" altLang="zh-CN" dirty="0"/>
              <a:t>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343395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二、</a:t>
            </a:r>
            <a:r>
              <a:rPr lang="zh-CN" altLang="en-US" sz="2800" spc="300" dirty="0">
                <a:solidFill>
                  <a:prstClr val="black"/>
                </a:solidFill>
                <a:latin typeface="思源黑体 CN Regular"/>
                <a:ea typeface="思源黑体 CN Regular"/>
                <a:cs typeface="+mn-ea"/>
              </a:rPr>
              <a:t>项目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完成情况</a:t>
            </a:r>
          </a:p>
        </p:txBody>
      </p:sp>
      <p:cxnSp>
        <p:nvCxnSpPr>
          <p:cNvPr id="78" name="Straight Connector 82"/>
          <p:cNvCxnSpPr/>
          <p:nvPr/>
        </p:nvCxnSpPr>
        <p:spPr>
          <a:xfrm>
            <a:off x="6488364" y="2123883"/>
            <a:ext cx="1137621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 flipV="1">
            <a:off x="6597009" y="2358964"/>
            <a:ext cx="1137621" cy="412641"/>
            <a:chOff x="6507240" y="2795084"/>
            <a:chExt cx="1137684" cy="306086"/>
          </a:xfrm>
        </p:grpSpPr>
        <p:cxnSp>
          <p:nvCxnSpPr>
            <p:cNvPr id="81" name="Straight Connector 84"/>
            <p:cNvCxnSpPr/>
            <p:nvPr/>
          </p:nvCxnSpPr>
          <p:spPr>
            <a:xfrm>
              <a:off x="6507240" y="279508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6"/>
            <p:cNvCxnSpPr/>
            <p:nvPr/>
          </p:nvCxnSpPr>
          <p:spPr>
            <a:xfrm>
              <a:off x="7644924" y="279508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2916001" y="2185869"/>
            <a:ext cx="2885705" cy="45719"/>
            <a:chOff x="6539898" y="4072742"/>
            <a:chExt cx="2377440" cy="702129"/>
          </a:xfrm>
        </p:grpSpPr>
        <p:cxnSp>
          <p:nvCxnSpPr>
            <p:cNvPr id="85" name="Straight Connector 88"/>
            <p:cNvCxnSpPr/>
            <p:nvPr/>
          </p:nvCxnSpPr>
          <p:spPr>
            <a:xfrm>
              <a:off x="6539898" y="4774871"/>
              <a:ext cx="2377440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90"/>
            <p:cNvCxnSpPr/>
            <p:nvPr/>
          </p:nvCxnSpPr>
          <p:spPr>
            <a:xfrm>
              <a:off x="8917338" y="4072742"/>
              <a:ext cx="0" cy="702129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93"/>
          <p:cNvCxnSpPr/>
          <p:nvPr/>
        </p:nvCxnSpPr>
        <p:spPr>
          <a:xfrm>
            <a:off x="3180431" y="4491935"/>
            <a:ext cx="2377310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4506536" y="2565285"/>
            <a:ext cx="1137621" cy="306069"/>
            <a:chOff x="4525303" y="2395544"/>
            <a:chExt cx="1137684" cy="306086"/>
          </a:xfrm>
        </p:grpSpPr>
        <p:cxnSp>
          <p:nvCxnSpPr>
            <p:cNvPr id="91" name="Straight Connector 95"/>
            <p:cNvCxnSpPr/>
            <p:nvPr/>
          </p:nvCxnSpPr>
          <p:spPr>
            <a:xfrm>
              <a:off x="4525303" y="239554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6"/>
            <p:cNvCxnSpPr/>
            <p:nvPr/>
          </p:nvCxnSpPr>
          <p:spPr>
            <a:xfrm>
              <a:off x="4525303" y="239554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图片 95">
            <a:extLst>
              <a:ext uri="{FF2B5EF4-FFF2-40B4-BE49-F238E27FC236}">
                <a16:creationId xmlns:a16="http://schemas.microsoft.com/office/drawing/2014/main" id="{EA1C9B3A-5038-468A-85B1-647D3366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338" y="2719612"/>
            <a:ext cx="1905202" cy="2504593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3F107805-F838-426E-A83C-DC91C9BDB5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03"/>
          <a:stretch/>
        </p:blipFill>
        <p:spPr>
          <a:xfrm>
            <a:off x="6291876" y="224870"/>
            <a:ext cx="5492316" cy="2330722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08ADA277-AC90-4ED8-A217-EBA019317C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75" r="46067"/>
          <a:stretch/>
        </p:blipFill>
        <p:spPr>
          <a:xfrm>
            <a:off x="562229" y="3920565"/>
            <a:ext cx="2724693" cy="2190786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F9080060-1B0B-4184-B82B-C0A75ACE7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859" y="4155239"/>
            <a:ext cx="5267389" cy="2398576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8535469C-2B92-4B12-B525-6257A2E641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285"/>
          <a:stretch/>
        </p:blipFill>
        <p:spPr>
          <a:xfrm>
            <a:off x="1106941" y="1223138"/>
            <a:ext cx="1990781" cy="203977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675826" y="2053133"/>
            <a:ext cx="822437" cy="4037272"/>
            <a:chOff x="5684759" y="1878541"/>
            <a:chExt cx="822482" cy="4037493"/>
          </a:xfrm>
          <a:solidFill>
            <a:srgbClr val="18ADC7"/>
          </a:solidFill>
        </p:grpSpPr>
        <p:sp>
          <p:nvSpPr>
            <p:cNvPr id="6" name="Isosceles Triangle 7"/>
            <p:cNvSpPr/>
            <p:nvPr/>
          </p:nvSpPr>
          <p:spPr>
            <a:xfrm flipV="1">
              <a:off x="5769820" y="5079140"/>
              <a:ext cx="657770" cy="836894"/>
            </a:xfrm>
            <a:prstGeom prst="triangl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Isosceles Triangle 8"/>
            <p:cNvSpPr/>
            <p:nvPr/>
          </p:nvSpPr>
          <p:spPr>
            <a:xfrm flipV="1">
              <a:off x="5966090" y="5578576"/>
              <a:ext cx="265230" cy="337457"/>
            </a:xfrm>
            <a:prstGeom prst="triangl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5684759" y="4689810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10"/>
            <p:cNvSpPr/>
            <p:nvPr/>
          </p:nvSpPr>
          <p:spPr>
            <a:xfrm>
              <a:off x="5988298" y="4728725"/>
              <a:ext cx="95276" cy="95276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11"/>
            <p:cNvSpPr/>
            <p:nvPr/>
          </p:nvSpPr>
          <p:spPr>
            <a:xfrm>
              <a:off x="6337120" y="4689810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Oval 12"/>
            <p:cNvSpPr/>
            <p:nvPr/>
          </p:nvSpPr>
          <p:spPr>
            <a:xfrm>
              <a:off x="5684759" y="4237239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13"/>
            <p:cNvSpPr/>
            <p:nvPr/>
          </p:nvSpPr>
          <p:spPr>
            <a:xfrm>
              <a:off x="5714227" y="3827658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Oval 14"/>
            <p:cNvSpPr/>
            <p:nvPr/>
          </p:nvSpPr>
          <p:spPr>
            <a:xfrm>
              <a:off x="5684759" y="3274692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5"/>
            <p:cNvSpPr/>
            <p:nvPr/>
          </p:nvSpPr>
          <p:spPr>
            <a:xfrm>
              <a:off x="5684759" y="187854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16"/>
            <p:cNvSpPr/>
            <p:nvPr/>
          </p:nvSpPr>
          <p:spPr>
            <a:xfrm>
              <a:off x="5684759" y="230380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Oval 17"/>
            <p:cNvSpPr/>
            <p:nvPr/>
          </p:nvSpPr>
          <p:spPr>
            <a:xfrm>
              <a:off x="5708564" y="2796776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Oval 18"/>
            <p:cNvSpPr/>
            <p:nvPr/>
          </p:nvSpPr>
          <p:spPr>
            <a:xfrm>
              <a:off x="6313062" y="187854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Oval 19"/>
            <p:cNvSpPr/>
            <p:nvPr/>
          </p:nvSpPr>
          <p:spPr>
            <a:xfrm>
              <a:off x="6031315" y="1891979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Oval 20"/>
            <p:cNvSpPr/>
            <p:nvPr/>
          </p:nvSpPr>
          <p:spPr>
            <a:xfrm>
              <a:off x="6369524" y="2742428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Oval 21"/>
            <p:cNvSpPr/>
            <p:nvPr/>
          </p:nvSpPr>
          <p:spPr>
            <a:xfrm>
              <a:off x="6318722" y="2310484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Oval 22"/>
            <p:cNvSpPr/>
            <p:nvPr/>
          </p:nvSpPr>
          <p:spPr>
            <a:xfrm>
              <a:off x="6337120" y="2968766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Oval 23"/>
            <p:cNvSpPr/>
            <p:nvPr/>
          </p:nvSpPr>
          <p:spPr>
            <a:xfrm>
              <a:off x="6369524" y="3574392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Oval 24"/>
            <p:cNvSpPr/>
            <p:nvPr/>
          </p:nvSpPr>
          <p:spPr>
            <a:xfrm>
              <a:off x="6337119" y="3861889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Oval 25"/>
            <p:cNvSpPr/>
            <p:nvPr/>
          </p:nvSpPr>
          <p:spPr>
            <a:xfrm>
              <a:off x="6369524" y="4365289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Oval 26"/>
            <p:cNvSpPr/>
            <p:nvPr/>
          </p:nvSpPr>
          <p:spPr>
            <a:xfrm>
              <a:off x="6014094" y="2972426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Oval 27"/>
            <p:cNvSpPr/>
            <p:nvPr/>
          </p:nvSpPr>
          <p:spPr>
            <a:xfrm>
              <a:off x="6051566" y="327469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Oval 28"/>
            <p:cNvSpPr/>
            <p:nvPr/>
          </p:nvSpPr>
          <p:spPr>
            <a:xfrm>
              <a:off x="5858211" y="3883974"/>
              <a:ext cx="247155" cy="247155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Oval 29"/>
            <p:cNvSpPr/>
            <p:nvPr/>
          </p:nvSpPr>
          <p:spPr>
            <a:xfrm>
              <a:off x="5927988" y="2147452"/>
              <a:ext cx="247155" cy="247155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30"/>
            <p:cNvSpPr/>
            <p:nvPr/>
          </p:nvSpPr>
          <p:spPr>
            <a:xfrm>
              <a:off x="6136626" y="2597090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Oval 31"/>
            <p:cNvSpPr/>
            <p:nvPr/>
          </p:nvSpPr>
          <p:spPr>
            <a:xfrm>
              <a:off x="6098705" y="4407724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Oval 32"/>
            <p:cNvSpPr/>
            <p:nvPr/>
          </p:nvSpPr>
          <p:spPr>
            <a:xfrm>
              <a:off x="5926003" y="3568827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2" name="Straight Connector 33"/>
            <p:cNvCxnSpPr>
              <a:stCxn id="8" idx="6"/>
              <a:endCxn id="9" idx="2"/>
            </p:cNvCxnSpPr>
            <p:nvPr/>
          </p:nvCxnSpPr>
          <p:spPr>
            <a:xfrm>
              <a:off x="5854880" y="4774871"/>
              <a:ext cx="133418" cy="149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/>
            <p:cNvCxnSpPr>
              <a:stCxn id="9" idx="6"/>
              <a:endCxn id="10" idx="2"/>
            </p:cNvCxnSpPr>
            <p:nvPr/>
          </p:nvCxnSpPr>
          <p:spPr>
            <a:xfrm flipV="1">
              <a:off x="6083574" y="4774871"/>
              <a:ext cx="253546" cy="149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5"/>
            <p:cNvCxnSpPr>
              <a:stCxn id="10" idx="0"/>
              <a:endCxn id="24" idx="4"/>
            </p:cNvCxnSpPr>
            <p:nvPr/>
          </p:nvCxnSpPr>
          <p:spPr>
            <a:xfrm flipH="1" flipV="1">
              <a:off x="6422180" y="4470601"/>
              <a:ext cx="1" cy="21920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6"/>
            <p:cNvCxnSpPr>
              <a:stCxn id="24" idx="0"/>
              <a:endCxn id="23" idx="4"/>
            </p:cNvCxnSpPr>
            <p:nvPr/>
          </p:nvCxnSpPr>
          <p:spPr>
            <a:xfrm flipV="1">
              <a:off x="6422180" y="4032010"/>
              <a:ext cx="0" cy="33327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7"/>
            <p:cNvCxnSpPr>
              <a:stCxn id="23" idx="0"/>
              <a:endCxn id="22" idx="4"/>
            </p:cNvCxnSpPr>
            <p:nvPr/>
          </p:nvCxnSpPr>
          <p:spPr>
            <a:xfrm flipV="1">
              <a:off x="6422180" y="3679704"/>
              <a:ext cx="0" cy="18218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8"/>
            <p:cNvCxnSpPr>
              <a:stCxn id="22" idx="0"/>
              <a:endCxn id="21" idx="4"/>
            </p:cNvCxnSpPr>
            <p:nvPr/>
          </p:nvCxnSpPr>
          <p:spPr>
            <a:xfrm flipV="1">
              <a:off x="6422180" y="3138887"/>
              <a:ext cx="1" cy="43550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9"/>
            <p:cNvCxnSpPr>
              <a:stCxn id="21" idx="0"/>
              <a:endCxn id="19" idx="4"/>
            </p:cNvCxnSpPr>
            <p:nvPr/>
          </p:nvCxnSpPr>
          <p:spPr>
            <a:xfrm flipH="1" flipV="1">
              <a:off x="6422180" y="2847740"/>
              <a:ext cx="1" cy="12102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40"/>
            <p:cNvCxnSpPr>
              <a:stCxn id="19" idx="0"/>
              <a:endCxn id="20" idx="4"/>
            </p:cNvCxnSpPr>
            <p:nvPr/>
          </p:nvCxnSpPr>
          <p:spPr>
            <a:xfrm flipH="1" flipV="1">
              <a:off x="6403783" y="2480605"/>
              <a:ext cx="18397" cy="26182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41"/>
            <p:cNvCxnSpPr>
              <a:stCxn id="20" idx="0"/>
              <a:endCxn id="17" idx="4"/>
            </p:cNvCxnSpPr>
            <p:nvPr/>
          </p:nvCxnSpPr>
          <p:spPr>
            <a:xfrm flipH="1" flipV="1">
              <a:off x="6398123" y="2048662"/>
              <a:ext cx="5660" cy="26182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2"/>
            <p:cNvCxnSpPr>
              <a:stCxn id="17" idx="2"/>
              <a:endCxn id="18" idx="6"/>
            </p:cNvCxnSpPr>
            <p:nvPr/>
          </p:nvCxnSpPr>
          <p:spPr>
            <a:xfrm flipH="1" flipV="1">
              <a:off x="6136627" y="1944635"/>
              <a:ext cx="176435" cy="1896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3"/>
            <p:cNvCxnSpPr>
              <a:stCxn id="18" idx="2"/>
              <a:endCxn id="14" idx="6"/>
            </p:cNvCxnSpPr>
            <p:nvPr/>
          </p:nvCxnSpPr>
          <p:spPr>
            <a:xfrm flipH="1">
              <a:off x="5854880" y="1944635"/>
              <a:ext cx="176435" cy="1896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4"/>
            <p:cNvCxnSpPr>
              <a:stCxn id="14" idx="4"/>
              <a:endCxn id="15" idx="0"/>
            </p:cNvCxnSpPr>
            <p:nvPr/>
          </p:nvCxnSpPr>
          <p:spPr>
            <a:xfrm>
              <a:off x="5769820" y="2048662"/>
              <a:ext cx="0" cy="2551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5"/>
            <p:cNvCxnSpPr>
              <a:stCxn id="15" idx="4"/>
              <a:endCxn id="16" idx="0"/>
            </p:cNvCxnSpPr>
            <p:nvPr/>
          </p:nvCxnSpPr>
          <p:spPr>
            <a:xfrm flipH="1">
              <a:off x="5761220" y="2473922"/>
              <a:ext cx="8600" cy="32285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6"/>
            <p:cNvCxnSpPr>
              <a:stCxn id="16" idx="4"/>
              <a:endCxn id="13" idx="0"/>
            </p:cNvCxnSpPr>
            <p:nvPr/>
          </p:nvCxnSpPr>
          <p:spPr>
            <a:xfrm>
              <a:off x="5761220" y="2902088"/>
              <a:ext cx="8600" cy="37260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7"/>
            <p:cNvCxnSpPr>
              <a:stCxn id="13" idx="4"/>
              <a:endCxn id="12" idx="0"/>
            </p:cNvCxnSpPr>
            <p:nvPr/>
          </p:nvCxnSpPr>
          <p:spPr>
            <a:xfrm flipH="1">
              <a:off x="5766883" y="3444813"/>
              <a:ext cx="2937" cy="38284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8"/>
            <p:cNvCxnSpPr>
              <a:stCxn id="12" idx="4"/>
              <a:endCxn id="11" idx="0"/>
            </p:cNvCxnSpPr>
            <p:nvPr/>
          </p:nvCxnSpPr>
          <p:spPr>
            <a:xfrm>
              <a:off x="5766883" y="3932970"/>
              <a:ext cx="2937" cy="30426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9"/>
            <p:cNvCxnSpPr>
              <a:stCxn id="11" idx="4"/>
              <a:endCxn id="8" idx="0"/>
            </p:cNvCxnSpPr>
            <p:nvPr/>
          </p:nvCxnSpPr>
          <p:spPr>
            <a:xfrm>
              <a:off x="5769820" y="4407360"/>
              <a:ext cx="0" cy="282450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50"/>
            <p:cNvCxnSpPr>
              <a:stCxn id="8" idx="7"/>
              <a:endCxn id="30" idx="2"/>
            </p:cNvCxnSpPr>
            <p:nvPr/>
          </p:nvCxnSpPr>
          <p:spPr>
            <a:xfrm flipV="1">
              <a:off x="5829966" y="4492785"/>
              <a:ext cx="268739" cy="2219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1"/>
            <p:cNvCxnSpPr>
              <a:stCxn id="30" idx="6"/>
              <a:endCxn id="10" idx="1"/>
            </p:cNvCxnSpPr>
            <p:nvPr/>
          </p:nvCxnSpPr>
          <p:spPr>
            <a:xfrm>
              <a:off x="6268826" y="4492785"/>
              <a:ext cx="93208" cy="2219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2"/>
            <p:cNvCxnSpPr>
              <a:stCxn id="30" idx="4"/>
              <a:endCxn id="9" idx="7"/>
            </p:cNvCxnSpPr>
            <p:nvPr/>
          </p:nvCxnSpPr>
          <p:spPr>
            <a:xfrm flipH="1">
              <a:off x="6069621" y="4577845"/>
              <a:ext cx="114145" cy="16483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3"/>
            <p:cNvCxnSpPr>
              <a:stCxn id="30" idx="1"/>
              <a:endCxn id="11" idx="6"/>
            </p:cNvCxnSpPr>
            <p:nvPr/>
          </p:nvCxnSpPr>
          <p:spPr>
            <a:xfrm flipH="1" flipV="1">
              <a:off x="5854880" y="4322300"/>
              <a:ext cx="268739" cy="11033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4"/>
            <p:cNvCxnSpPr>
              <a:stCxn id="11" idx="7"/>
              <a:endCxn id="27" idx="3"/>
            </p:cNvCxnSpPr>
            <p:nvPr/>
          </p:nvCxnSpPr>
          <p:spPr>
            <a:xfrm flipV="1">
              <a:off x="5829966" y="4094934"/>
              <a:ext cx="64440" cy="16721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5"/>
            <p:cNvCxnSpPr>
              <a:stCxn id="27" idx="6"/>
              <a:endCxn id="23" idx="2"/>
            </p:cNvCxnSpPr>
            <p:nvPr/>
          </p:nvCxnSpPr>
          <p:spPr>
            <a:xfrm flipV="1">
              <a:off x="6105366" y="3946950"/>
              <a:ext cx="231753" cy="6060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6"/>
            <p:cNvCxnSpPr>
              <a:stCxn id="24" idx="1"/>
              <a:endCxn id="27" idx="5"/>
            </p:cNvCxnSpPr>
            <p:nvPr/>
          </p:nvCxnSpPr>
          <p:spPr>
            <a:xfrm flipH="1" flipV="1">
              <a:off x="6069171" y="4094934"/>
              <a:ext cx="315776" cy="28577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7"/>
            <p:cNvCxnSpPr>
              <a:stCxn id="30" idx="0"/>
              <a:endCxn id="23" idx="3"/>
            </p:cNvCxnSpPr>
            <p:nvPr/>
          </p:nvCxnSpPr>
          <p:spPr>
            <a:xfrm flipV="1">
              <a:off x="6183766" y="4007096"/>
              <a:ext cx="178267" cy="40062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8"/>
            <p:cNvCxnSpPr>
              <a:stCxn id="23" idx="1"/>
              <a:endCxn id="31" idx="5"/>
            </p:cNvCxnSpPr>
            <p:nvPr/>
          </p:nvCxnSpPr>
          <p:spPr>
            <a:xfrm flipH="1" flipV="1">
              <a:off x="6015892" y="3658716"/>
              <a:ext cx="346141" cy="22808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9"/>
            <p:cNvCxnSpPr>
              <a:stCxn id="12" idx="7"/>
              <a:endCxn id="31" idx="3"/>
            </p:cNvCxnSpPr>
            <p:nvPr/>
          </p:nvCxnSpPr>
          <p:spPr>
            <a:xfrm flipV="1">
              <a:off x="5804116" y="3658716"/>
              <a:ext cx="137310" cy="18436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60"/>
            <p:cNvCxnSpPr>
              <a:stCxn id="31" idx="7"/>
              <a:endCxn id="26" idx="3"/>
            </p:cNvCxnSpPr>
            <p:nvPr/>
          </p:nvCxnSpPr>
          <p:spPr>
            <a:xfrm flipV="1">
              <a:off x="6015892" y="3419898"/>
              <a:ext cx="60588" cy="16435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1"/>
            <p:cNvCxnSpPr>
              <a:stCxn id="22" idx="1"/>
              <a:endCxn id="26" idx="5"/>
            </p:cNvCxnSpPr>
            <p:nvPr/>
          </p:nvCxnSpPr>
          <p:spPr>
            <a:xfrm flipH="1" flipV="1">
              <a:off x="6196773" y="3419898"/>
              <a:ext cx="188174" cy="16991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2"/>
            <p:cNvCxnSpPr>
              <a:stCxn id="27" idx="0"/>
              <a:endCxn id="31" idx="4"/>
            </p:cNvCxnSpPr>
            <p:nvPr/>
          </p:nvCxnSpPr>
          <p:spPr>
            <a:xfrm flipH="1" flipV="1">
              <a:off x="5978659" y="3674139"/>
              <a:ext cx="3130" cy="20983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3"/>
            <p:cNvCxnSpPr>
              <a:stCxn id="31" idx="0"/>
              <a:endCxn id="13" idx="5"/>
            </p:cNvCxnSpPr>
            <p:nvPr/>
          </p:nvCxnSpPr>
          <p:spPr>
            <a:xfrm flipH="1" flipV="1">
              <a:off x="5829966" y="3419899"/>
              <a:ext cx="148693" cy="14892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4"/>
            <p:cNvCxnSpPr>
              <a:stCxn id="13" idx="7"/>
              <a:endCxn id="25" idx="3"/>
            </p:cNvCxnSpPr>
            <p:nvPr/>
          </p:nvCxnSpPr>
          <p:spPr>
            <a:xfrm flipV="1">
              <a:off x="5829966" y="3062315"/>
              <a:ext cx="199551" cy="237291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5"/>
            <p:cNvCxnSpPr>
              <a:stCxn id="25" idx="1"/>
              <a:endCxn id="16" idx="6"/>
            </p:cNvCxnSpPr>
            <p:nvPr/>
          </p:nvCxnSpPr>
          <p:spPr>
            <a:xfrm flipH="1" flipV="1">
              <a:off x="5813876" y="2849432"/>
              <a:ext cx="215641" cy="13841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6"/>
            <p:cNvCxnSpPr>
              <a:stCxn id="16" idx="7"/>
              <a:endCxn id="29" idx="2"/>
            </p:cNvCxnSpPr>
            <p:nvPr/>
          </p:nvCxnSpPr>
          <p:spPr>
            <a:xfrm flipV="1">
              <a:off x="5798453" y="2649746"/>
              <a:ext cx="338173" cy="16245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7"/>
            <p:cNvCxnSpPr>
              <a:stCxn id="25" idx="0"/>
              <a:endCxn id="29" idx="4"/>
            </p:cNvCxnSpPr>
            <p:nvPr/>
          </p:nvCxnSpPr>
          <p:spPr>
            <a:xfrm flipV="1">
              <a:off x="6066750" y="2702402"/>
              <a:ext cx="122532" cy="27002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8"/>
            <p:cNvCxnSpPr>
              <a:stCxn id="26" idx="0"/>
              <a:endCxn id="25" idx="5"/>
            </p:cNvCxnSpPr>
            <p:nvPr/>
          </p:nvCxnSpPr>
          <p:spPr>
            <a:xfrm flipH="1" flipV="1">
              <a:off x="6103983" y="3062315"/>
              <a:ext cx="32644" cy="21237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9"/>
            <p:cNvCxnSpPr>
              <a:stCxn id="25" idx="7"/>
              <a:endCxn id="19" idx="2"/>
            </p:cNvCxnSpPr>
            <p:nvPr/>
          </p:nvCxnSpPr>
          <p:spPr>
            <a:xfrm flipV="1">
              <a:off x="6103983" y="2795084"/>
              <a:ext cx="265541" cy="19276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70"/>
            <p:cNvCxnSpPr>
              <a:stCxn id="19" idx="1"/>
              <a:endCxn id="29" idx="6"/>
            </p:cNvCxnSpPr>
            <p:nvPr/>
          </p:nvCxnSpPr>
          <p:spPr>
            <a:xfrm flipH="1" flipV="1">
              <a:off x="6241938" y="2649746"/>
              <a:ext cx="143009" cy="10810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71"/>
            <p:cNvCxnSpPr>
              <a:stCxn id="29" idx="7"/>
              <a:endCxn id="20" idx="3"/>
            </p:cNvCxnSpPr>
            <p:nvPr/>
          </p:nvCxnSpPr>
          <p:spPr>
            <a:xfrm flipV="1">
              <a:off x="6226515" y="2455691"/>
              <a:ext cx="117121" cy="15682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2"/>
            <p:cNvCxnSpPr>
              <a:stCxn id="29" idx="1"/>
              <a:endCxn id="28" idx="4"/>
            </p:cNvCxnSpPr>
            <p:nvPr/>
          </p:nvCxnSpPr>
          <p:spPr>
            <a:xfrm flipH="1" flipV="1">
              <a:off x="6051566" y="2394607"/>
              <a:ext cx="100483" cy="21790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3"/>
            <p:cNvCxnSpPr>
              <a:stCxn id="15" idx="7"/>
              <a:endCxn id="28" idx="2"/>
            </p:cNvCxnSpPr>
            <p:nvPr/>
          </p:nvCxnSpPr>
          <p:spPr>
            <a:xfrm flipV="1">
              <a:off x="5829966" y="2271030"/>
              <a:ext cx="98022" cy="5768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4"/>
            <p:cNvCxnSpPr>
              <a:stCxn id="28" idx="1"/>
              <a:endCxn id="14" idx="5"/>
            </p:cNvCxnSpPr>
            <p:nvPr/>
          </p:nvCxnSpPr>
          <p:spPr>
            <a:xfrm flipH="1" flipV="1">
              <a:off x="5829966" y="2023748"/>
              <a:ext cx="134217" cy="15989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5"/>
            <p:cNvCxnSpPr>
              <a:stCxn id="28" idx="0"/>
              <a:endCxn id="18" idx="4"/>
            </p:cNvCxnSpPr>
            <p:nvPr/>
          </p:nvCxnSpPr>
          <p:spPr>
            <a:xfrm flipV="1">
              <a:off x="6051566" y="1997291"/>
              <a:ext cx="32405" cy="150161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6"/>
            <p:cNvCxnSpPr>
              <a:stCxn id="28" idx="7"/>
              <a:endCxn id="17" idx="3"/>
            </p:cNvCxnSpPr>
            <p:nvPr/>
          </p:nvCxnSpPr>
          <p:spPr>
            <a:xfrm flipV="1">
              <a:off x="6138948" y="2023748"/>
              <a:ext cx="199028" cy="15989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7"/>
            <p:cNvCxnSpPr>
              <a:stCxn id="28" idx="6"/>
              <a:endCxn id="20" idx="1"/>
            </p:cNvCxnSpPr>
            <p:nvPr/>
          </p:nvCxnSpPr>
          <p:spPr>
            <a:xfrm>
              <a:off x="6175143" y="2271030"/>
              <a:ext cx="168493" cy="6436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8"/>
            <p:cNvSpPr/>
            <p:nvPr/>
          </p:nvSpPr>
          <p:spPr>
            <a:xfrm>
              <a:off x="5968564" y="5535435"/>
              <a:ext cx="260282" cy="86280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21086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后续需求规划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The user can demonstrate on a projector or computer, or print the presentation and make it into a film to be used in a wider field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三、</a:t>
            </a:r>
            <a:r>
              <a:rPr kumimoji="0" lang="zh-CN" altLang="en-US" sz="2800" b="0" i="0" u="none" strike="noStrike" kern="1200" cap="none" spc="3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后续需求规划</a:t>
            </a:r>
            <a:endParaRPr kumimoji="0" lang="zh-CN" altLang="en-US" sz="2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247711" y="1489363"/>
            <a:ext cx="5042806" cy="1264496"/>
            <a:chOff x="6247711" y="1413010"/>
            <a:chExt cx="5042806" cy="1264496"/>
          </a:xfrm>
        </p:grpSpPr>
        <p:sp>
          <p:nvSpPr>
            <p:cNvPr id="6" name="任意多边形 5"/>
            <p:cNvSpPr/>
            <p:nvPr/>
          </p:nvSpPr>
          <p:spPr>
            <a:xfrm flipH="1">
              <a:off x="6247711" y="1413010"/>
              <a:ext cx="5042806" cy="1264496"/>
            </a:xfrm>
            <a:custGeom>
              <a:avLst/>
              <a:gdLst>
                <a:gd name="connsiteX0" fmla="*/ 4669224 w 5042806"/>
                <a:gd name="connsiteY0" fmla="*/ 126700 h 1264496"/>
                <a:gd name="connsiteX1" fmla="*/ 4890693 w 5042806"/>
                <a:gd name="connsiteY1" fmla="*/ 348169 h 1264496"/>
                <a:gd name="connsiteX2" fmla="*/ 4890693 w 5042806"/>
                <a:gd name="connsiteY2" fmla="*/ 905003 h 1264496"/>
                <a:gd name="connsiteX3" fmla="*/ 4669224 w 5042806"/>
                <a:gd name="connsiteY3" fmla="*/ 1126472 h 1264496"/>
                <a:gd name="connsiteX4" fmla="*/ 4112390 w 5042806"/>
                <a:gd name="connsiteY4" fmla="*/ 1126472 h 1264496"/>
                <a:gd name="connsiteX5" fmla="*/ 3890921 w 5042806"/>
                <a:gd name="connsiteY5" fmla="*/ 905003 h 1264496"/>
                <a:gd name="connsiteX6" fmla="*/ 3890921 w 5042806"/>
                <a:gd name="connsiteY6" fmla="*/ 348169 h 1264496"/>
                <a:gd name="connsiteX7" fmla="*/ 4112390 w 5042806"/>
                <a:gd name="connsiteY7" fmla="*/ 126700 h 1264496"/>
                <a:gd name="connsiteX8" fmla="*/ 4831784 w 5042806"/>
                <a:gd name="connsiteY8" fmla="*/ 0 h 1264496"/>
                <a:gd name="connsiteX9" fmla="*/ 4000656 w 5042806"/>
                <a:gd name="connsiteY9" fmla="*/ 0 h 1264496"/>
                <a:gd name="connsiteX10" fmla="*/ 3996053 w 5042806"/>
                <a:gd name="connsiteY10" fmla="*/ 464 h 1264496"/>
                <a:gd name="connsiteX11" fmla="*/ 632016 w 5042806"/>
                <a:gd name="connsiteY11" fmla="*/ 464 h 1264496"/>
                <a:gd name="connsiteX12" fmla="*/ 0 w 5042806"/>
                <a:gd name="connsiteY12" fmla="*/ 632480 h 1264496"/>
                <a:gd name="connsiteX13" fmla="*/ 632016 w 5042806"/>
                <a:gd name="connsiteY13" fmla="*/ 1264496 h 1264496"/>
                <a:gd name="connsiteX14" fmla="*/ 4000656 w 5042806"/>
                <a:gd name="connsiteY14" fmla="*/ 1264496 h 1264496"/>
                <a:gd name="connsiteX15" fmla="*/ 4218285 w 5042806"/>
                <a:gd name="connsiteY15" fmla="*/ 1264496 h 1264496"/>
                <a:gd name="connsiteX16" fmla="*/ 4831784 w 5042806"/>
                <a:gd name="connsiteY16" fmla="*/ 1264496 h 1264496"/>
                <a:gd name="connsiteX17" fmla="*/ 5042806 w 5042806"/>
                <a:gd name="connsiteY17" fmla="*/ 1053474 h 1264496"/>
                <a:gd name="connsiteX18" fmla="*/ 5042806 w 5042806"/>
                <a:gd name="connsiteY18" fmla="*/ 211022 h 1264496"/>
                <a:gd name="connsiteX19" fmla="*/ 4831784 w 5042806"/>
                <a:gd name="connsiteY19" fmla="*/ 0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42806" h="1264496">
                  <a:moveTo>
                    <a:pt x="4669224" y="126700"/>
                  </a:moveTo>
                  <a:cubicBezTo>
                    <a:pt x="4791538" y="126700"/>
                    <a:pt x="4890693" y="225855"/>
                    <a:pt x="4890693" y="348169"/>
                  </a:cubicBezTo>
                  <a:lnTo>
                    <a:pt x="4890693" y="905003"/>
                  </a:lnTo>
                  <a:cubicBezTo>
                    <a:pt x="4890693" y="1027317"/>
                    <a:pt x="4791538" y="1126472"/>
                    <a:pt x="4669224" y="1126472"/>
                  </a:cubicBezTo>
                  <a:lnTo>
                    <a:pt x="4112390" y="1126472"/>
                  </a:lnTo>
                  <a:cubicBezTo>
                    <a:pt x="3990076" y="1126472"/>
                    <a:pt x="3890921" y="1027317"/>
                    <a:pt x="3890921" y="905003"/>
                  </a:cubicBezTo>
                  <a:lnTo>
                    <a:pt x="3890921" y="348169"/>
                  </a:lnTo>
                  <a:cubicBezTo>
                    <a:pt x="3890921" y="225855"/>
                    <a:pt x="3990076" y="126700"/>
                    <a:pt x="4112390" y="126700"/>
                  </a:cubicBezTo>
                  <a:close/>
                  <a:moveTo>
                    <a:pt x="4831784" y="0"/>
                  </a:moveTo>
                  <a:lnTo>
                    <a:pt x="4000656" y="0"/>
                  </a:lnTo>
                  <a:lnTo>
                    <a:pt x="3996053" y="464"/>
                  </a:lnTo>
                  <a:lnTo>
                    <a:pt x="632016" y="464"/>
                  </a:lnTo>
                  <a:cubicBezTo>
                    <a:pt x="282963" y="464"/>
                    <a:pt x="0" y="283427"/>
                    <a:pt x="0" y="632480"/>
                  </a:cubicBezTo>
                  <a:cubicBezTo>
                    <a:pt x="0" y="981533"/>
                    <a:pt x="282963" y="1264496"/>
                    <a:pt x="632016" y="1264496"/>
                  </a:cubicBezTo>
                  <a:lnTo>
                    <a:pt x="4000656" y="1264496"/>
                  </a:lnTo>
                  <a:lnTo>
                    <a:pt x="4218285" y="1264496"/>
                  </a:lnTo>
                  <a:lnTo>
                    <a:pt x="4831784" y="1264496"/>
                  </a:lnTo>
                  <a:cubicBezTo>
                    <a:pt x="4948328" y="1264496"/>
                    <a:pt x="5042806" y="1170018"/>
                    <a:pt x="5042806" y="1053474"/>
                  </a:cubicBezTo>
                  <a:lnTo>
                    <a:pt x="5042806" y="211022"/>
                  </a:lnTo>
                  <a:cubicBezTo>
                    <a:pt x="5042806" y="94478"/>
                    <a:pt x="4948328" y="0"/>
                    <a:pt x="4831784" y="0"/>
                  </a:cubicBezTo>
                  <a:close/>
                </a:path>
              </a:pathLst>
            </a:custGeom>
            <a:solidFill>
              <a:srgbClr val="18ADC7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316" y="1691315"/>
              <a:ext cx="771365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04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18392" y="1518960"/>
              <a:ext cx="3068151" cy="70545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实现购物累计积分，积分兑换优惠券，会员购物时进行专属优惠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24514" y="4011782"/>
            <a:ext cx="5042806" cy="1264496"/>
            <a:chOff x="6324514" y="3935429"/>
            <a:chExt cx="5042806" cy="1264496"/>
          </a:xfrm>
        </p:grpSpPr>
        <p:sp>
          <p:nvSpPr>
            <p:cNvPr id="10" name="任意多边形 9"/>
            <p:cNvSpPr/>
            <p:nvPr/>
          </p:nvSpPr>
          <p:spPr>
            <a:xfrm flipH="1">
              <a:off x="6324514" y="3935429"/>
              <a:ext cx="5042806" cy="1264496"/>
            </a:xfrm>
            <a:custGeom>
              <a:avLst/>
              <a:gdLst>
                <a:gd name="connsiteX0" fmla="*/ 4669224 w 5042806"/>
                <a:gd name="connsiteY0" fmla="*/ 126700 h 1264496"/>
                <a:gd name="connsiteX1" fmla="*/ 4890693 w 5042806"/>
                <a:gd name="connsiteY1" fmla="*/ 348169 h 1264496"/>
                <a:gd name="connsiteX2" fmla="*/ 4890693 w 5042806"/>
                <a:gd name="connsiteY2" fmla="*/ 905003 h 1264496"/>
                <a:gd name="connsiteX3" fmla="*/ 4669224 w 5042806"/>
                <a:gd name="connsiteY3" fmla="*/ 1126472 h 1264496"/>
                <a:gd name="connsiteX4" fmla="*/ 4112390 w 5042806"/>
                <a:gd name="connsiteY4" fmla="*/ 1126472 h 1264496"/>
                <a:gd name="connsiteX5" fmla="*/ 3890921 w 5042806"/>
                <a:gd name="connsiteY5" fmla="*/ 905003 h 1264496"/>
                <a:gd name="connsiteX6" fmla="*/ 3890921 w 5042806"/>
                <a:gd name="connsiteY6" fmla="*/ 348169 h 1264496"/>
                <a:gd name="connsiteX7" fmla="*/ 4112390 w 5042806"/>
                <a:gd name="connsiteY7" fmla="*/ 126700 h 1264496"/>
                <a:gd name="connsiteX8" fmla="*/ 4831784 w 5042806"/>
                <a:gd name="connsiteY8" fmla="*/ 0 h 1264496"/>
                <a:gd name="connsiteX9" fmla="*/ 4000656 w 5042806"/>
                <a:gd name="connsiteY9" fmla="*/ 0 h 1264496"/>
                <a:gd name="connsiteX10" fmla="*/ 3996053 w 5042806"/>
                <a:gd name="connsiteY10" fmla="*/ 464 h 1264496"/>
                <a:gd name="connsiteX11" fmla="*/ 632016 w 5042806"/>
                <a:gd name="connsiteY11" fmla="*/ 464 h 1264496"/>
                <a:gd name="connsiteX12" fmla="*/ 0 w 5042806"/>
                <a:gd name="connsiteY12" fmla="*/ 632480 h 1264496"/>
                <a:gd name="connsiteX13" fmla="*/ 632016 w 5042806"/>
                <a:gd name="connsiteY13" fmla="*/ 1264496 h 1264496"/>
                <a:gd name="connsiteX14" fmla="*/ 4000656 w 5042806"/>
                <a:gd name="connsiteY14" fmla="*/ 1264496 h 1264496"/>
                <a:gd name="connsiteX15" fmla="*/ 4218285 w 5042806"/>
                <a:gd name="connsiteY15" fmla="*/ 1264496 h 1264496"/>
                <a:gd name="connsiteX16" fmla="*/ 4831784 w 5042806"/>
                <a:gd name="connsiteY16" fmla="*/ 1264496 h 1264496"/>
                <a:gd name="connsiteX17" fmla="*/ 5042806 w 5042806"/>
                <a:gd name="connsiteY17" fmla="*/ 1053474 h 1264496"/>
                <a:gd name="connsiteX18" fmla="*/ 5042806 w 5042806"/>
                <a:gd name="connsiteY18" fmla="*/ 211022 h 1264496"/>
                <a:gd name="connsiteX19" fmla="*/ 4831784 w 5042806"/>
                <a:gd name="connsiteY19" fmla="*/ 0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42806" h="1264496">
                  <a:moveTo>
                    <a:pt x="4669224" y="126700"/>
                  </a:moveTo>
                  <a:cubicBezTo>
                    <a:pt x="4791538" y="126700"/>
                    <a:pt x="4890693" y="225855"/>
                    <a:pt x="4890693" y="348169"/>
                  </a:cubicBezTo>
                  <a:lnTo>
                    <a:pt x="4890693" y="905003"/>
                  </a:lnTo>
                  <a:cubicBezTo>
                    <a:pt x="4890693" y="1027317"/>
                    <a:pt x="4791538" y="1126472"/>
                    <a:pt x="4669224" y="1126472"/>
                  </a:cubicBezTo>
                  <a:lnTo>
                    <a:pt x="4112390" y="1126472"/>
                  </a:lnTo>
                  <a:cubicBezTo>
                    <a:pt x="3990076" y="1126472"/>
                    <a:pt x="3890921" y="1027317"/>
                    <a:pt x="3890921" y="905003"/>
                  </a:cubicBezTo>
                  <a:lnTo>
                    <a:pt x="3890921" y="348169"/>
                  </a:lnTo>
                  <a:cubicBezTo>
                    <a:pt x="3890921" y="225855"/>
                    <a:pt x="3990076" y="126700"/>
                    <a:pt x="4112390" y="126700"/>
                  </a:cubicBezTo>
                  <a:close/>
                  <a:moveTo>
                    <a:pt x="4831784" y="0"/>
                  </a:moveTo>
                  <a:lnTo>
                    <a:pt x="4000656" y="0"/>
                  </a:lnTo>
                  <a:lnTo>
                    <a:pt x="3996053" y="464"/>
                  </a:lnTo>
                  <a:lnTo>
                    <a:pt x="632016" y="464"/>
                  </a:lnTo>
                  <a:cubicBezTo>
                    <a:pt x="282963" y="464"/>
                    <a:pt x="0" y="283427"/>
                    <a:pt x="0" y="632480"/>
                  </a:cubicBezTo>
                  <a:cubicBezTo>
                    <a:pt x="0" y="981533"/>
                    <a:pt x="282963" y="1264496"/>
                    <a:pt x="632016" y="1264496"/>
                  </a:cubicBezTo>
                  <a:lnTo>
                    <a:pt x="4000656" y="1264496"/>
                  </a:lnTo>
                  <a:lnTo>
                    <a:pt x="4218285" y="1264496"/>
                  </a:lnTo>
                  <a:lnTo>
                    <a:pt x="4831784" y="1264496"/>
                  </a:lnTo>
                  <a:cubicBezTo>
                    <a:pt x="4948328" y="1264496"/>
                    <a:pt x="5042806" y="1170018"/>
                    <a:pt x="5042806" y="1053474"/>
                  </a:cubicBezTo>
                  <a:lnTo>
                    <a:pt x="5042806" y="211022"/>
                  </a:lnTo>
                  <a:cubicBezTo>
                    <a:pt x="5042806" y="94478"/>
                    <a:pt x="4948328" y="0"/>
                    <a:pt x="4831784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marL="0" marR="0" lvl="0" indent="0" algn="ctr" defTabSz="1644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559223" y="4213734"/>
              <a:ext cx="763351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754742" y="4041379"/>
              <a:ext cx="3169188" cy="70660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思源黑体 CN Regular"/>
                  <a:ea typeface="思源黑体 CN Regular"/>
                  <a:cs typeface="+mn-ea"/>
                </a:rPr>
                <a:t>商家上架商品，丰富网站的商品种类，增加商品数量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43018" y="2585415"/>
            <a:ext cx="5042806" cy="1264496"/>
            <a:chOff x="843018" y="2509062"/>
            <a:chExt cx="5042806" cy="1264496"/>
          </a:xfrm>
        </p:grpSpPr>
        <p:sp>
          <p:nvSpPr>
            <p:cNvPr id="14" name="任意多边形 13"/>
            <p:cNvSpPr/>
            <p:nvPr/>
          </p:nvSpPr>
          <p:spPr>
            <a:xfrm>
              <a:off x="843018" y="2509062"/>
              <a:ext cx="5042806" cy="1264496"/>
            </a:xfrm>
            <a:custGeom>
              <a:avLst/>
              <a:gdLst>
                <a:gd name="connsiteX0" fmla="*/ 4112392 w 5042806"/>
                <a:gd name="connsiteY0" fmla="*/ 126700 h 1264496"/>
                <a:gd name="connsiteX1" fmla="*/ 3890923 w 5042806"/>
                <a:gd name="connsiteY1" fmla="*/ 348169 h 1264496"/>
                <a:gd name="connsiteX2" fmla="*/ 3890923 w 5042806"/>
                <a:gd name="connsiteY2" fmla="*/ 905003 h 1264496"/>
                <a:gd name="connsiteX3" fmla="*/ 4112392 w 5042806"/>
                <a:gd name="connsiteY3" fmla="*/ 1126472 h 1264496"/>
                <a:gd name="connsiteX4" fmla="*/ 4669226 w 5042806"/>
                <a:gd name="connsiteY4" fmla="*/ 1126472 h 1264496"/>
                <a:gd name="connsiteX5" fmla="*/ 4890695 w 5042806"/>
                <a:gd name="connsiteY5" fmla="*/ 905003 h 1264496"/>
                <a:gd name="connsiteX6" fmla="*/ 4890695 w 5042806"/>
                <a:gd name="connsiteY6" fmla="*/ 348169 h 1264496"/>
                <a:gd name="connsiteX7" fmla="*/ 4669226 w 5042806"/>
                <a:gd name="connsiteY7" fmla="*/ 126700 h 1264496"/>
                <a:gd name="connsiteX8" fmla="*/ 4000656 w 5042806"/>
                <a:gd name="connsiteY8" fmla="*/ 0 h 1264496"/>
                <a:gd name="connsiteX9" fmla="*/ 4831784 w 5042806"/>
                <a:gd name="connsiteY9" fmla="*/ 0 h 1264496"/>
                <a:gd name="connsiteX10" fmla="*/ 5042806 w 5042806"/>
                <a:gd name="connsiteY10" fmla="*/ 211022 h 1264496"/>
                <a:gd name="connsiteX11" fmla="*/ 5042806 w 5042806"/>
                <a:gd name="connsiteY11" fmla="*/ 1053474 h 1264496"/>
                <a:gd name="connsiteX12" fmla="*/ 4831784 w 5042806"/>
                <a:gd name="connsiteY12" fmla="*/ 1264496 h 1264496"/>
                <a:gd name="connsiteX13" fmla="*/ 4218285 w 5042806"/>
                <a:gd name="connsiteY13" fmla="*/ 1264496 h 1264496"/>
                <a:gd name="connsiteX14" fmla="*/ 4000656 w 5042806"/>
                <a:gd name="connsiteY14" fmla="*/ 1264496 h 1264496"/>
                <a:gd name="connsiteX15" fmla="*/ 632016 w 5042806"/>
                <a:gd name="connsiteY15" fmla="*/ 1264496 h 1264496"/>
                <a:gd name="connsiteX16" fmla="*/ 0 w 5042806"/>
                <a:gd name="connsiteY16" fmla="*/ 632480 h 1264496"/>
                <a:gd name="connsiteX17" fmla="*/ 632016 w 5042806"/>
                <a:gd name="connsiteY17" fmla="*/ 464 h 1264496"/>
                <a:gd name="connsiteX18" fmla="*/ 3996053 w 5042806"/>
                <a:gd name="connsiteY18" fmla="*/ 464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42806" h="1264496">
                  <a:moveTo>
                    <a:pt x="4112392" y="126700"/>
                  </a:moveTo>
                  <a:cubicBezTo>
                    <a:pt x="3990078" y="126700"/>
                    <a:pt x="3890923" y="225855"/>
                    <a:pt x="3890923" y="348169"/>
                  </a:cubicBezTo>
                  <a:lnTo>
                    <a:pt x="3890923" y="905003"/>
                  </a:lnTo>
                  <a:cubicBezTo>
                    <a:pt x="3890923" y="1027317"/>
                    <a:pt x="3990078" y="1126472"/>
                    <a:pt x="4112392" y="1126472"/>
                  </a:cubicBezTo>
                  <a:lnTo>
                    <a:pt x="4669226" y="1126472"/>
                  </a:lnTo>
                  <a:cubicBezTo>
                    <a:pt x="4791540" y="1126472"/>
                    <a:pt x="4890695" y="1027317"/>
                    <a:pt x="4890695" y="905003"/>
                  </a:cubicBezTo>
                  <a:lnTo>
                    <a:pt x="4890695" y="348169"/>
                  </a:lnTo>
                  <a:cubicBezTo>
                    <a:pt x="4890695" y="225855"/>
                    <a:pt x="4791540" y="126700"/>
                    <a:pt x="4669226" y="126700"/>
                  </a:cubicBezTo>
                  <a:close/>
                  <a:moveTo>
                    <a:pt x="4000656" y="0"/>
                  </a:moveTo>
                  <a:lnTo>
                    <a:pt x="4831784" y="0"/>
                  </a:lnTo>
                  <a:cubicBezTo>
                    <a:pt x="4948328" y="0"/>
                    <a:pt x="5042806" y="94478"/>
                    <a:pt x="5042806" y="211022"/>
                  </a:cubicBezTo>
                  <a:lnTo>
                    <a:pt x="5042806" y="1053474"/>
                  </a:lnTo>
                  <a:cubicBezTo>
                    <a:pt x="5042806" y="1170018"/>
                    <a:pt x="4948328" y="1264496"/>
                    <a:pt x="4831784" y="1264496"/>
                  </a:cubicBezTo>
                  <a:lnTo>
                    <a:pt x="4218285" y="1264496"/>
                  </a:lnTo>
                  <a:lnTo>
                    <a:pt x="4000656" y="1264496"/>
                  </a:lnTo>
                  <a:lnTo>
                    <a:pt x="632016" y="1264496"/>
                  </a:lnTo>
                  <a:cubicBezTo>
                    <a:pt x="282963" y="1264496"/>
                    <a:pt x="0" y="981533"/>
                    <a:pt x="0" y="632480"/>
                  </a:cubicBezTo>
                  <a:cubicBezTo>
                    <a:pt x="0" y="283427"/>
                    <a:pt x="282963" y="464"/>
                    <a:pt x="632016" y="464"/>
                  </a:cubicBezTo>
                  <a:lnTo>
                    <a:pt x="3996053" y="464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marL="0" marR="0" lvl="0" indent="0" algn="ctr" defTabSz="1644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06042" y="2787367"/>
              <a:ext cx="772969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03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03571" y="2612678"/>
              <a:ext cx="2919004" cy="70660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完善后续的订单流程，规范订单操作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93320" y="2219008"/>
            <a:ext cx="813903" cy="3081331"/>
            <a:chOff x="5693320" y="2142655"/>
            <a:chExt cx="813903" cy="3081331"/>
          </a:xfrm>
        </p:grpSpPr>
        <p:grpSp>
          <p:nvGrpSpPr>
            <p:cNvPr id="18" name="组合 17"/>
            <p:cNvGrpSpPr/>
            <p:nvPr/>
          </p:nvGrpSpPr>
          <p:grpSpPr>
            <a:xfrm>
              <a:off x="5733713" y="3569022"/>
              <a:ext cx="773510" cy="558912"/>
              <a:chOff x="5733713" y="3569022"/>
              <a:chExt cx="773510" cy="558912"/>
            </a:xfrm>
          </p:grpSpPr>
          <p:sp>
            <p:nvSpPr>
              <p:cNvPr id="27" name="矩形 26"/>
              <p:cNvSpPr/>
              <p:nvPr/>
            </p:nvSpPr>
            <p:spPr>
              <a:xfrm flipH="1">
                <a:off x="6127198" y="3935429"/>
                <a:ext cx="38002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 flipH="1">
                <a:off x="5939504" y="3761527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 flipH="1">
                <a:off x="5733713" y="3569022"/>
                <a:ext cx="205789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693320" y="2142655"/>
              <a:ext cx="627931" cy="558912"/>
              <a:chOff x="5693320" y="2142655"/>
              <a:chExt cx="627931" cy="55891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693320" y="2509062"/>
                <a:ext cx="242921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936241" y="2335160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128746" y="2142655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766859" y="4665074"/>
              <a:ext cx="627931" cy="558912"/>
              <a:chOff x="5766859" y="4665074"/>
              <a:chExt cx="627931" cy="558912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766859" y="5031481"/>
                <a:ext cx="237933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009780" y="4857579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202285" y="4665074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916558" y="5107834"/>
            <a:ext cx="5019683" cy="1264496"/>
            <a:chOff x="916558" y="5031481"/>
            <a:chExt cx="5019683" cy="1264496"/>
          </a:xfrm>
        </p:grpSpPr>
        <p:sp>
          <p:nvSpPr>
            <p:cNvPr id="31" name="任意多边形 30"/>
            <p:cNvSpPr/>
            <p:nvPr/>
          </p:nvSpPr>
          <p:spPr>
            <a:xfrm>
              <a:off x="916558" y="5031481"/>
              <a:ext cx="5019683" cy="1264496"/>
            </a:xfrm>
            <a:custGeom>
              <a:avLst/>
              <a:gdLst>
                <a:gd name="connsiteX0" fmla="*/ 4112391 w 5019683"/>
                <a:gd name="connsiteY0" fmla="*/ 126700 h 1264496"/>
                <a:gd name="connsiteX1" fmla="*/ 3890922 w 5019683"/>
                <a:gd name="connsiteY1" fmla="*/ 348169 h 1264496"/>
                <a:gd name="connsiteX2" fmla="*/ 3890922 w 5019683"/>
                <a:gd name="connsiteY2" fmla="*/ 905003 h 1264496"/>
                <a:gd name="connsiteX3" fmla="*/ 4112391 w 5019683"/>
                <a:gd name="connsiteY3" fmla="*/ 1126472 h 1264496"/>
                <a:gd name="connsiteX4" fmla="*/ 4669225 w 5019683"/>
                <a:gd name="connsiteY4" fmla="*/ 1126472 h 1264496"/>
                <a:gd name="connsiteX5" fmla="*/ 4890694 w 5019683"/>
                <a:gd name="connsiteY5" fmla="*/ 905003 h 1264496"/>
                <a:gd name="connsiteX6" fmla="*/ 4890694 w 5019683"/>
                <a:gd name="connsiteY6" fmla="*/ 348169 h 1264496"/>
                <a:gd name="connsiteX7" fmla="*/ 4669225 w 5019683"/>
                <a:gd name="connsiteY7" fmla="*/ 126700 h 1264496"/>
                <a:gd name="connsiteX8" fmla="*/ 632248 w 5019683"/>
                <a:gd name="connsiteY8" fmla="*/ 0 h 1264496"/>
                <a:gd name="connsiteX9" fmla="*/ 3977533 w 5019683"/>
                <a:gd name="connsiteY9" fmla="*/ 0 h 1264496"/>
                <a:gd name="connsiteX10" fmla="*/ 4218053 w 5019683"/>
                <a:gd name="connsiteY10" fmla="*/ 0 h 1264496"/>
                <a:gd name="connsiteX11" fmla="*/ 4808661 w 5019683"/>
                <a:gd name="connsiteY11" fmla="*/ 0 h 1264496"/>
                <a:gd name="connsiteX12" fmla="*/ 5019683 w 5019683"/>
                <a:gd name="connsiteY12" fmla="*/ 211022 h 1264496"/>
                <a:gd name="connsiteX13" fmla="*/ 5019683 w 5019683"/>
                <a:gd name="connsiteY13" fmla="*/ 1053473 h 1264496"/>
                <a:gd name="connsiteX14" fmla="*/ 4808661 w 5019683"/>
                <a:gd name="connsiteY14" fmla="*/ 1264495 h 1264496"/>
                <a:gd name="connsiteX15" fmla="*/ 4218063 w 5019683"/>
                <a:gd name="connsiteY15" fmla="*/ 1264495 h 1264496"/>
                <a:gd name="connsiteX16" fmla="*/ 4218053 w 5019683"/>
                <a:gd name="connsiteY16" fmla="*/ 1264496 h 1264496"/>
                <a:gd name="connsiteX17" fmla="*/ 632248 w 5019683"/>
                <a:gd name="connsiteY17" fmla="*/ 1264496 h 1264496"/>
                <a:gd name="connsiteX18" fmla="*/ 0 w 5019683"/>
                <a:gd name="connsiteY18" fmla="*/ 632248 h 1264496"/>
                <a:gd name="connsiteX19" fmla="*/ 632248 w 5019683"/>
                <a:gd name="connsiteY19" fmla="*/ 0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19683" h="1264496">
                  <a:moveTo>
                    <a:pt x="4112391" y="126700"/>
                  </a:moveTo>
                  <a:cubicBezTo>
                    <a:pt x="3990077" y="126700"/>
                    <a:pt x="3890922" y="225855"/>
                    <a:pt x="3890922" y="348169"/>
                  </a:cubicBezTo>
                  <a:lnTo>
                    <a:pt x="3890922" y="905003"/>
                  </a:lnTo>
                  <a:cubicBezTo>
                    <a:pt x="3890922" y="1027317"/>
                    <a:pt x="3990077" y="1126472"/>
                    <a:pt x="4112391" y="1126472"/>
                  </a:cubicBezTo>
                  <a:lnTo>
                    <a:pt x="4669225" y="1126472"/>
                  </a:lnTo>
                  <a:cubicBezTo>
                    <a:pt x="4791539" y="1126472"/>
                    <a:pt x="4890694" y="1027317"/>
                    <a:pt x="4890694" y="905003"/>
                  </a:cubicBezTo>
                  <a:lnTo>
                    <a:pt x="4890694" y="348169"/>
                  </a:lnTo>
                  <a:cubicBezTo>
                    <a:pt x="4890694" y="225855"/>
                    <a:pt x="4791539" y="126700"/>
                    <a:pt x="4669225" y="126700"/>
                  </a:cubicBezTo>
                  <a:close/>
                  <a:moveTo>
                    <a:pt x="632248" y="0"/>
                  </a:moveTo>
                  <a:lnTo>
                    <a:pt x="3977533" y="0"/>
                  </a:lnTo>
                  <a:lnTo>
                    <a:pt x="4218053" y="0"/>
                  </a:lnTo>
                  <a:lnTo>
                    <a:pt x="4808661" y="0"/>
                  </a:lnTo>
                  <a:cubicBezTo>
                    <a:pt x="4925205" y="0"/>
                    <a:pt x="5019683" y="94478"/>
                    <a:pt x="5019683" y="211022"/>
                  </a:cubicBezTo>
                  <a:lnTo>
                    <a:pt x="5019683" y="1053473"/>
                  </a:lnTo>
                  <a:cubicBezTo>
                    <a:pt x="5019683" y="1170017"/>
                    <a:pt x="4925205" y="1264495"/>
                    <a:pt x="4808661" y="1264495"/>
                  </a:cubicBezTo>
                  <a:lnTo>
                    <a:pt x="4218063" y="1264495"/>
                  </a:lnTo>
                  <a:lnTo>
                    <a:pt x="4218053" y="1264496"/>
                  </a:lnTo>
                  <a:lnTo>
                    <a:pt x="632248" y="1264496"/>
                  </a:lnTo>
                  <a:cubicBezTo>
                    <a:pt x="283067" y="1264496"/>
                    <a:pt x="0" y="981429"/>
                    <a:pt x="0" y="632248"/>
                  </a:cubicBezTo>
                  <a:cubicBezTo>
                    <a:pt x="0" y="283067"/>
                    <a:pt x="283067" y="0"/>
                    <a:pt x="632248" y="0"/>
                  </a:cubicBezTo>
                  <a:close/>
                </a:path>
              </a:pathLst>
            </a:custGeom>
            <a:solidFill>
              <a:srgbClr val="18ADC7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99513" y="5309786"/>
              <a:ext cx="657552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01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03571" y="5137431"/>
              <a:ext cx="2919004" cy="70660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实现注册用户开店功能，入驻成为商家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306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306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306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06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4ck3loe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339</Words>
  <Application>Microsoft Office PowerPoint</Application>
  <PresentationFormat>宽屏</PresentationFormat>
  <Paragraphs>65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等线</vt:lpstr>
      <vt:lpstr>等线 Light</vt:lpstr>
      <vt:lpstr>思源黑体 CN Bold</vt:lpstr>
      <vt:lpstr>思源黑体 CN Regular</vt:lpstr>
      <vt:lpstr>宋体</vt:lpstr>
      <vt:lpstr>Agency FB</vt:lpstr>
      <vt:lpstr>Arial</vt:lpstr>
      <vt:lpstr>Calibri</vt:lpstr>
      <vt:lpstr>Century Gothic</vt:lpstr>
      <vt:lpstr>Impact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luck y</cp:lastModifiedBy>
  <cp:revision>43</cp:revision>
  <dcterms:created xsi:type="dcterms:W3CDTF">2020-02-18T08:16:00Z</dcterms:created>
  <dcterms:modified xsi:type="dcterms:W3CDTF">2020-05-21T06:23:20Z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