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6"/>
  </p:notesMasterIdLst>
  <p:sldIdLst>
    <p:sldId id="304" r:id="rId3"/>
    <p:sldId id="305" r:id="rId4"/>
    <p:sldId id="258" r:id="rId5"/>
    <p:sldId id="312" r:id="rId6"/>
    <p:sldId id="288" r:id="rId7"/>
    <p:sldId id="291" r:id="rId8"/>
    <p:sldId id="306" r:id="rId9"/>
    <p:sldId id="293" r:id="rId10"/>
    <p:sldId id="311" r:id="rId11"/>
    <p:sldId id="307" r:id="rId12"/>
    <p:sldId id="298" r:id="rId13"/>
    <p:sldId id="313" r:id="rId14"/>
    <p:sldId id="30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1C8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389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338B5-97B1-4326-9FD1-E3DEDF2B1CA4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9AA01-30F6-4120-BECE-57A6178A8E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1FE19F-8A09-446A-AC2D-D4899BEC8F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1FE19F-8A09-446A-AC2D-D4899BEC8F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904F17-ECFF-4AD9-91E2-6471117A22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904F17-ECFF-4AD9-91E2-6471117A22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036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1FE19F-8A09-446A-AC2D-D4899BEC8F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1FE19F-8A09-446A-AC2D-D4899BEC8F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1FE19F-8A09-446A-AC2D-D4899BEC8F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1FE19F-8A09-446A-AC2D-D4899BEC8F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5946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904F17-ECFF-4AD9-91E2-6471117A22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904F17-ECFF-4AD9-91E2-6471117A22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1FE19F-8A09-446A-AC2D-D4899BEC8F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904F17-ECFF-4AD9-91E2-6471117A22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904F17-ECFF-4AD9-91E2-6471117A22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7288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D676-420F-47F8-B022-085833941F5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6417A-9088-471D-ABEE-FF2D087B9A2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8"/>
          <p:cNvSpPr/>
          <p:nvPr/>
        </p:nvSpPr>
        <p:spPr bwMode="auto">
          <a:xfrm>
            <a:off x="-1" y="-3175"/>
            <a:ext cx="4001497" cy="3999116"/>
          </a:xfrm>
          <a:custGeom>
            <a:avLst/>
            <a:gdLst>
              <a:gd name="T0" fmla="*/ 0 w 1681"/>
              <a:gd name="T1" fmla="*/ 1680 h 1680"/>
              <a:gd name="T2" fmla="*/ 1681 w 1681"/>
              <a:gd name="T3" fmla="*/ 0 h 1680"/>
              <a:gd name="T4" fmla="*/ 0 w 1681"/>
              <a:gd name="T5" fmla="*/ 0 h 1680"/>
              <a:gd name="T6" fmla="*/ 0 w 1681"/>
              <a:gd name="T7" fmla="*/ 168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1" h="1680">
                <a:moveTo>
                  <a:pt x="0" y="1680"/>
                </a:moveTo>
                <a:lnTo>
                  <a:pt x="1681" y="0"/>
                </a:lnTo>
                <a:lnTo>
                  <a:pt x="0" y="0"/>
                </a:lnTo>
                <a:lnTo>
                  <a:pt x="0" y="168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4" name="Freeform 9"/>
          <p:cNvSpPr/>
          <p:nvPr/>
        </p:nvSpPr>
        <p:spPr bwMode="auto">
          <a:xfrm>
            <a:off x="427052" y="1839666"/>
            <a:ext cx="4591843" cy="2297112"/>
          </a:xfrm>
          <a:custGeom>
            <a:avLst/>
            <a:gdLst>
              <a:gd name="T0" fmla="*/ 0 w 1929"/>
              <a:gd name="T1" fmla="*/ 965 h 965"/>
              <a:gd name="T2" fmla="*/ 1929 w 1929"/>
              <a:gd name="T3" fmla="*/ 965 h 965"/>
              <a:gd name="T4" fmla="*/ 965 w 1929"/>
              <a:gd name="T5" fmla="*/ 0 h 965"/>
              <a:gd name="T6" fmla="*/ 0 w 1929"/>
              <a:gd name="T7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29" h="965">
                <a:moveTo>
                  <a:pt x="0" y="965"/>
                </a:moveTo>
                <a:lnTo>
                  <a:pt x="1929" y="965"/>
                </a:lnTo>
                <a:lnTo>
                  <a:pt x="965" y="0"/>
                </a:lnTo>
                <a:lnTo>
                  <a:pt x="0" y="965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46" name="Freeform 11"/>
          <p:cNvSpPr/>
          <p:nvPr/>
        </p:nvSpPr>
        <p:spPr bwMode="auto">
          <a:xfrm>
            <a:off x="3333348" y="573088"/>
            <a:ext cx="849813" cy="1711527"/>
          </a:xfrm>
          <a:custGeom>
            <a:avLst/>
            <a:gdLst>
              <a:gd name="T0" fmla="*/ 357 w 357"/>
              <a:gd name="T1" fmla="*/ 719 h 719"/>
              <a:gd name="T2" fmla="*/ 357 w 357"/>
              <a:gd name="T3" fmla="*/ 0 h 719"/>
              <a:gd name="T4" fmla="*/ 0 w 357"/>
              <a:gd name="T5" fmla="*/ 359 h 719"/>
              <a:gd name="T6" fmla="*/ 357 w 357"/>
              <a:gd name="T7" fmla="*/ 719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7" h="719">
                <a:moveTo>
                  <a:pt x="357" y="719"/>
                </a:moveTo>
                <a:lnTo>
                  <a:pt x="357" y="0"/>
                </a:lnTo>
                <a:lnTo>
                  <a:pt x="0" y="359"/>
                </a:lnTo>
                <a:lnTo>
                  <a:pt x="357" y="719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7" name="Freeform 12"/>
          <p:cNvSpPr/>
          <p:nvPr/>
        </p:nvSpPr>
        <p:spPr bwMode="auto">
          <a:xfrm>
            <a:off x="155478" y="4469836"/>
            <a:ext cx="3992820" cy="1991923"/>
          </a:xfrm>
          <a:custGeom>
            <a:avLst/>
            <a:gdLst>
              <a:gd name="T0" fmla="*/ 1335 w 1335"/>
              <a:gd name="T1" fmla="*/ 0 h 666"/>
              <a:gd name="T2" fmla="*/ 0 w 1335"/>
              <a:gd name="T3" fmla="*/ 0 h 666"/>
              <a:gd name="T4" fmla="*/ 668 w 1335"/>
              <a:gd name="T5" fmla="*/ 666 h 666"/>
              <a:gd name="T6" fmla="*/ 1335 w 1335"/>
              <a:gd name="T7" fmla="*/ 0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5" h="666">
                <a:moveTo>
                  <a:pt x="1335" y="0"/>
                </a:moveTo>
                <a:lnTo>
                  <a:pt x="0" y="0"/>
                </a:lnTo>
                <a:lnTo>
                  <a:pt x="668" y="666"/>
                </a:lnTo>
                <a:lnTo>
                  <a:pt x="1335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4" name="Freeform 6"/>
          <p:cNvSpPr/>
          <p:nvPr/>
        </p:nvSpPr>
        <p:spPr bwMode="auto">
          <a:xfrm>
            <a:off x="10779124" y="4528072"/>
            <a:ext cx="804863" cy="1609725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5" name="Freeform 7"/>
          <p:cNvSpPr/>
          <p:nvPr/>
        </p:nvSpPr>
        <p:spPr bwMode="auto">
          <a:xfrm>
            <a:off x="11745912" y="4670947"/>
            <a:ext cx="369888" cy="736600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36" name="Freeform 18"/>
          <p:cNvSpPr/>
          <p:nvPr/>
        </p:nvSpPr>
        <p:spPr bwMode="auto">
          <a:xfrm>
            <a:off x="9236074" y="5445647"/>
            <a:ext cx="2832100" cy="1416050"/>
          </a:xfrm>
          <a:custGeom>
            <a:avLst/>
            <a:gdLst>
              <a:gd name="T0" fmla="*/ 1784 w 1784"/>
              <a:gd name="T1" fmla="*/ 892 h 892"/>
              <a:gd name="T2" fmla="*/ 0 w 1784"/>
              <a:gd name="T3" fmla="*/ 892 h 892"/>
              <a:gd name="T4" fmla="*/ 892 w 1784"/>
              <a:gd name="T5" fmla="*/ 0 h 892"/>
              <a:gd name="T6" fmla="*/ 1784 w 1784"/>
              <a:gd name="T7" fmla="*/ 892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4" h="892">
                <a:moveTo>
                  <a:pt x="1784" y="892"/>
                </a:moveTo>
                <a:lnTo>
                  <a:pt x="0" y="892"/>
                </a:lnTo>
                <a:lnTo>
                  <a:pt x="892" y="0"/>
                </a:lnTo>
                <a:lnTo>
                  <a:pt x="1784" y="892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748445" y="309616"/>
            <a:ext cx="2884123" cy="187743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600" b="1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2020</a:t>
            </a:r>
            <a:endParaRPr kumimoji="0" lang="zh-CN" altLang="en-US" sz="11600" b="1" i="0" u="none" strike="noStrike" kern="1200" cap="none" spc="0" normalizeH="0" baseline="0" noProof="0" dirty="0">
              <a:ln>
                <a:noFill/>
              </a:ln>
              <a:solidFill>
                <a:srgbClr val="FFAB3F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9" name="TextBox 14"/>
          <p:cNvSpPr txBox="1"/>
          <p:nvPr/>
        </p:nvSpPr>
        <p:spPr>
          <a:xfrm>
            <a:off x="3972495" y="2044031"/>
            <a:ext cx="8436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000" spc="300">
                <a:solidFill>
                  <a:srgbClr val="1C8CA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线上商店系统</a:t>
            </a:r>
            <a:endParaRPr kumimoji="0" lang="en-US" altLang="zh-CN" sz="6000" b="0" i="0" u="none" strike="noStrike" kern="1200" cap="none" spc="300" normalizeH="0" baseline="0" noProof="0" dirty="0">
              <a:ln>
                <a:noFill/>
              </a:ln>
              <a:solidFill>
                <a:srgbClr val="1C8CA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</a:endParaRPr>
          </a:p>
        </p:txBody>
      </p:sp>
      <p:sp>
        <p:nvSpPr>
          <p:cNvPr id="72" name="TextBox 16"/>
          <p:cNvSpPr txBox="1"/>
          <p:nvPr/>
        </p:nvSpPr>
        <p:spPr>
          <a:xfrm>
            <a:off x="9956561" y="5998762"/>
            <a:ext cx="20799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S235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6943890" y="3812886"/>
            <a:ext cx="458433" cy="413329"/>
            <a:chOff x="4634991" y="2138335"/>
            <a:chExt cx="428348" cy="386204"/>
          </a:xfrm>
          <a:solidFill>
            <a:schemeClr val="bg1"/>
          </a:solidFill>
        </p:grpSpPr>
        <p:sp>
          <p:nvSpPr>
            <p:cNvPr id="74" name="Freeform 5"/>
            <p:cNvSpPr/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75" name="Shape"/>
            <p:cNvSpPr/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9116684" y="3812886"/>
            <a:ext cx="458433" cy="413329"/>
            <a:chOff x="5076056" y="2138335"/>
            <a:chExt cx="428348" cy="386204"/>
          </a:xfrm>
          <a:solidFill>
            <a:schemeClr val="bg1"/>
          </a:solidFill>
        </p:grpSpPr>
        <p:sp>
          <p:nvSpPr>
            <p:cNvPr id="77" name="Freeform 5"/>
            <p:cNvSpPr/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78" name="Shape"/>
            <p:cNvSpPr/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7463902" y="3812852"/>
            <a:ext cx="458433" cy="413329"/>
            <a:chOff x="5557128" y="2138335"/>
            <a:chExt cx="428348" cy="386204"/>
          </a:xfrm>
          <a:solidFill>
            <a:schemeClr val="bg1"/>
          </a:solidFill>
        </p:grpSpPr>
        <p:sp>
          <p:nvSpPr>
            <p:cNvPr id="80" name="Freeform 5"/>
            <p:cNvSpPr/>
            <p:nvPr/>
          </p:nvSpPr>
          <p:spPr bwMode="auto">
            <a:xfrm>
              <a:off x="5557128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81" name="Shape"/>
            <p:cNvSpPr/>
            <p:nvPr/>
          </p:nvSpPr>
          <p:spPr bwMode="auto">
            <a:xfrm>
              <a:off x="5652120" y="2208685"/>
              <a:ext cx="238362" cy="235978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8536102" y="3812886"/>
            <a:ext cx="458433" cy="413329"/>
            <a:chOff x="6068610" y="2138335"/>
            <a:chExt cx="428348" cy="386204"/>
          </a:xfrm>
          <a:solidFill>
            <a:schemeClr val="bg1"/>
          </a:solidFill>
        </p:grpSpPr>
        <p:sp>
          <p:nvSpPr>
            <p:cNvPr id="83" name="Freeform 5"/>
            <p:cNvSpPr/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84" name="Shape"/>
            <p:cNvSpPr/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8005929" y="3807753"/>
            <a:ext cx="458433" cy="413329"/>
            <a:chOff x="6623914" y="2138335"/>
            <a:chExt cx="428348" cy="386204"/>
          </a:xfrm>
          <a:solidFill>
            <a:schemeClr val="bg1"/>
          </a:solidFill>
        </p:grpSpPr>
        <p:sp>
          <p:nvSpPr>
            <p:cNvPr id="86" name="Freeform 5"/>
            <p:cNvSpPr/>
            <p:nvPr/>
          </p:nvSpPr>
          <p:spPr bwMode="auto">
            <a:xfrm>
              <a:off x="6623914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87" name="Shape"/>
            <p:cNvSpPr/>
            <p:nvPr/>
          </p:nvSpPr>
          <p:spPr bwMode="auto">
            <a:xfrm>
              <a:off x="6715817" y="2193847"/>
              <a:ext cx="230254" cy="221044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2623C2EB-3A1B-463A-8EA0-E6924D095FD7}"/>
              </a:ext>
            </a:extLst>
          </p:cNvPr>
          <p:cNvSpPr txBox="1"/>
          <p:nvPr/>
        </p:nvSpPr>
        <p:spPr>
          <a:xfrm>
            <a:off x="7706452" y="5373665"/>
            <a:ext cx="182162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--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苏龙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7234097-9500-496B-AD77-852DC91A32BE}"/>
              </a:ext>
            </a:extLst>
          </p:cNvPr>
          <p:cNvSpPr txBox="1"/>
          <p:nvPr/>
        </p:nvSpPr>
        <p:spPr>
          <a:xfrm>
            <a:off x="7155597" y="5936860"/>
            <a:ext cx="2486324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--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宋芳芳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5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 tmFilter="0,0; .5, 1; 1, 1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66" presetID="2" presetClass="entr" presetSubtype="4" fill="hold" nodeType="afterEffect" p14:presetBounceEnd="4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68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69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nodeType="withEffect" p14:presetBounceEnd="4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72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73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nodeType="withEffect" p14:presetBounceEnd="43000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76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77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nodeType="withEffect" p14:presetBounceEnd="43000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80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81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nodeType="withEffect" p14:presetBounceEnd="43000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84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85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8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9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44" grpId="0" animBg="1"/>
          <p:bldP spid="46" grpId="0" animBg="1"/>
          <p:bldP spid="47" grpId="0" animBg="1"/>
          <p:bldP spid="34" grpId="0" animBg="1"/>
          <p:bldP spid="35" grpId="0" animBg="1"/>
          <p:bldP spid="36" grpId="0" animBg="1"/>
          <p:bldP spid="38" grpId="0"/>
          <p:bldP spid="39" grpId="0"/>
          <p:bldP spid="72" grpId="0"/>
          <p:bldP spid="29" grpId="0"/>
          <p:bldP spid="3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5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 tmFilter="0,0; .5, 1; 1, 1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6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8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9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44" grpId="0" animBg="1"/>
          <p:bldP spid="46" grpId="0" animBg="1"/>
          <p:bldP spid="47" grpId="0" animBg="1"/>
          <p:bldP spid="34" grpId="0" animBg="1"/>
          <p:bldP spid="35" grpId="0" animBg="1"/>
          <p:bldP spid="36" grpId="0" animBg="1"/>
          <p:bldP spid="38" grpId="0"/>
          <p:bldP spid="39" grpId="0"/>
          <p:bldP spid="72" grpId="0"/>
          <p:bldP spid="29" grpId="0"/>
          <p:bldP spid="30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7881981" y="1013526"/>
            <a:ext cx="1684594" cy="1690188"/>
          </a:xfrm>
          <a:custGeom>
            <a:avLst/>
            <a:gdLst>
              <a:gd name="T0" fmla="*/ 301 w 301"/>
              <a:gd name="T1" fmla="*/ 302 h 302"/>
              <a:gd name="T2" fmla="*/ 0 w 301"/>
              <a:gd name="T3" fmla="*/ 0 h 302"/>
              <a:gd name="T4" fmla="*/ 0 w 301"/>
              <a:gd name="T5" fmla="*/ 302 h 302"/>
              <a:gd name="T6" fmla="*/ 301 w 301"/>
              <a:gd name="T7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1" h="302">
                <a:moveTo>
                  <a:pt x="301" y="302"/>
                </a:moveTo>
                <a:lnTo>
                  <a:pt x="0" y="0"/>
                </a:lnTo>
                <a:lnTo>
                  <a:pt x="0" y="302"/>
                </a:lnTo>
                <a:lnTo>
                  <a:pt x="301" y="302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" name="Freeform 6"/>
          <p:cNvSpPr/>
          <p:nvPr/>
        </p:nvSpPr>
        <p:spPr bwMode="auto">
          <a:xfrm>
            <a:off x="11125162" y="5400136"/>
            <a:ext cx="681916" cy="1357975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" name="Freeform 10"/>
          <p:cNvSpPr/>
          <p:nvPr/>
        </p:nvSpPr>
        <p:spPr bwMode="auto">
          <a:xfrm>
            <a:off x="7674015" y="0"/>
            <a:ext cx="4517985" cy="2259985"/>
          </a:xfrm>
          <a:custGeom>
            <a:avLst/>
            <a:gdLst>
              <a:gd name="T0" fmla="*/ 0 w 2275"/>
              <a:gd name="T1" fmla="*/ 0 h 1138"/>
              <a:gd name="T2" fmla="*/ 2275 w 2275"/>
              <a:gd name="T3" fmla="*/ 0 h 1138"/>
              <a:gd name="T4" fmla="*/ 1137 w 2275"/>
              <a:gd name="T5" fmla="*/ 1138 h 1138"/>
              <a:gd name="T6" fmla="*/ 0 w 2275"/>
              <a:gd name="T7" fmla="*/ 0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5" h="1138">
                <a:moveTo>
                  <a:pt x="0" y="0"/>
                </a:moveTo>
                <a:lnTo>
                  <a:pt x="2275" y="0"/>
                </a:lnTo>
                <a:lnTo>
                  <a:pt x="1137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5" name="Freeform 11"/>
          <p:cNvSpPr/>
          <p:nvPr/>
        </p:nvSpPr>
        <p:spPr bwMode="auto">
          <a:xfrm>
            <a:off x="9308432" y="335622"/>
            <a:ext cx="2883566" cy="5771105"/>
          </a:xfrm>
          <a:custGeom>
            <a:avLst/>
            <a:gdLst>
              <a:gd name="T0" fmla="*/ 1452 w 1452"/>
              <a:gd name="T1" fmla="*/ 0 h 2906"/>
              <a:gd name="T2" fmla="*/ 1452 w 1452"/>
              <a:gd name="T3" fmla="*/ 2906 h 2906"/>
              <a:gd name="T4" fmla="*/ 0 w 1452"/>
              <a:gd name="T5" fmla="*/ 1453 h 2906"/>
              <a:gd name="T6" fmla="*/ 1452 w 1452"/>
              <a:gd name="T7" fmla="*/ 0 h 2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2" h="2906">
                <a:moveTo>
                  <a:pt x="1452" y="0"/>
                </a:moveTo>
                <a:lnTo>
                  <a:pt x="1452" y="2906"/>
                </a:lnTo>
                <a:lnTo>
                  <a:pt x="0" y="1453"/>
                </a:lnTo>
                <a:lnTo>
                  <a:pt x="1452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6" name="Freeform 6"/>
          <p:cNvSpPr/>
          <p:nvPr/>
        </p:nvSpPr>
        <p:spPr bwMode="auto">
          <a:xfrm>
            <a:off x="6340314" y="105518"/>
            <a:ext cx="1238817" cy="2477632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3600">
              <a:solidFill>
                <a:prstClr val="white"/>
              </a:solidFill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7" name="Freeform 7"/>
          <p:cNvSpPr/>
          <p:nvPr/>
        </p:nvSpPr>
        <p:spPr bwMode="auto">
          <a:xfrm>
            <a:off x="9974932" y="4567358"/>
            <a:ext cx="681916" cy="1357977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8" name="Freeform 18"/>
          <p:cNvSpPr/>
          <p:nvPr/>
        </p:nvSpPr>
        <p:spPr bwMode="auto">
          <a:xfrm>
            <a:off x="7162800" y="5011087"/>
            <a:ext cx="3494048" cy="1747024"/>
          </a:xfrm>
          <a:custGeom>
            <a:avLst/>
            <a:gdLst>
              <a:gd name="T0" fmla="*/ 1784 w 1784"/>
              <a:gd name="T1" fmla="*/ 892 h 892"/>
              <a:gd name="T2" fmla="*/ 0 w 1784"/>
              <a:gd name="T3" fmla="*/ 892 h 892"/>
              <a:gd name="T4" fmla="*/ 892 w 1784"/>
              <a:gd name="T5" fmla="*/ 0 h 892"/>
              <a:gd name="T6" fmla="*/ 1784 w 1784"/>
              <a:gd name="T7" fmla="*/ 892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4" h="892">
                <a:moveTo>
                  <a:pt x="1784" y="892"/>
                </a:moveTo>
                <a:lnTo>
                  <a:pt x="0" y="892"/>
                </a:lnTo>
                <a:lnTo>
                  <a:pt x="892" y="0"/>
                </a:lnTo>
                <a:lnTo>
                  <a:pt x="1784" y="892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9" name="等腰三角形 18"/>
          <p:cNvSpPr/>
          <p:nvPr/>
        </p:nvSpPr>
        <p:spPr>
          <a:xfrm rot="16200000" flipV="1">
            <a:off x="583604" y="2694843"/>
            <a:ext cx="1015660" cy="653564"/>
          </a:xfrm>
          <a:prstGeom prst="triangle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E2BA26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24743" y="2513792"/>
            <a:ext cx="2180405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PART 04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AB3F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24743" y="352945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4000" dirty="0">
                <a:solidFill>
                  <a:srgbClr val="1C8CA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后续规划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543793" y="4274850"/>
            <a:ext cx="625803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The user can demonstrate on a projector or computer, or print the presentation and make it into a film to be used in a wider field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V 形 151"/>
          <p:cNvSpPr/>
          <p:nvPr/>
        </p:nvSpPr>
        <p:spPr>
          <a:xfrm>
            <a:off x="464457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" name="箭头: V 形 152"/>
          <p:cNvSpPr/>
          <p:nvPr/>
        </p:nvSpPr>
        <p:spPr>
          <a:xfrm>
            <a:off x="745335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9717" y="300521"/>
            <a:ext cx="336502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三、</a:t>
            </a:r>
            <a:r>
              <a:rPr kumimoji="0" lang="zh-CN" altLang="en-US" sz="2800" b="0" i="0" u="none" strike="noStrike" kern="1200" cap="none" spc="30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后续需求规划</a:t>
            </a:r>
            <a:endParaRPr kumimoji="0" lang="zh-CN" altLang="en-US" sz="28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588437" y="3597003"/>
            <a:ext cx="5042806" cy="1264496"/>
            <a:chOff x="6324514" y="3935429"/>
            <a:chExt cx="5042806" cy="1264496"/>
          </a:xfrm>
        </p:grpSpPr>
        <p:sp>
          <p:nvSpPr>
            <p:cNvPr id="10" name="任意多边形 9"/>
            <p:cNvSpPr/>
            <p:nvPr/>
          </p:nvSpPr>
          <p:spPr>
            <a:xfrm flipH="1">
              <a:off x="6324514" y="3935429"/>
              <a:ext cx="5042806" cy="1264496"/>
            </a:xfrm>
            <a:custGeom>
              <a:avLst/>
              <a:gdLst>
                <a:gd name="connsiteX0" fmla="*/ 4669224 w 5042806"/>
                <a:gd name="connsiteY0" fmla="*/ 126700 h 1264496"/>
                <a:gd name="connsiteX1" fmla="*/ 4890693 w 5042806"/>
                <a:gd name="connsiteY1" fmla="*/ 348169 h 1264496"/>
                <a:gd name="connsiteX2" fmla="*/ 4890693 w 5042806"/>
                <a:gd name="connsiteY2" fmla="*/ 905003 h 1264496"/>
                <a:gd name="connsiteX3" fmla="*/ 4669224 w 5042806"/>
                <a:gd name="connsiteY3" fmla="*/ 1126472 h 1264496"/>
                <a:gd name="connsiteX4" fmla="*/ 4112390 w 5042806"/>
                <a:gd name="connsiteY4" fmla="*/ 1126472 h 1264496"/>
                <a:gd name="connsiteX5" fmla="*/ 3890921 w 5042806"/>
                <a:gd name="connsiteY5" fmla="*/ 905003 h 1264496"/>
                <a:gd name="connsiteX6" fmla="*/ 3890921 w 5042806"/>
                <a:gd name="connsiteY6" fmla="*/ 348169 h 1264496"/>
                <a:gd name="connsiteX7" fmla="*/ 4112390 w 5042806"/>
                <a:gd name="connsiteY7" fmla="*/ 126700 h 1264496"/>
                <a:gd name="connsiteX8" fmla="*/ 4831784 w 5042806"/>
                <a:gd name="connsiteY8" fmla="*/ 0 h 1264496"/>
                <a:gd name="connsiteX9" fmla="*/ 4000656 w 5042806"/>
                <a:gd name="connsiteY9" fmla="*/ 0 h 1264496"/>
                <a:gd name="connsiteX10" fmla="*/ 3996053 w 5042806"/>
                <a:gd name="connsiteY10" fmla="*/ 464 h 1264496"/>
                <a:gd name="connsiteX11" fmla="*/ 632016 w 5042806"/>
                <a:gd name="connsiteY11" fmla="*/ 464 h 1264496"/>
                <a:gd name="connsiteX12" fmla="*/ 0 w 5042806"/>
                <a:gd name="connsiteY12" fmla="*/ 632480 h 1264496"/>
                <a:gd name="connsiteX13" fmla="*/ 632016 w 5042806"/>
                <a:gd name="connsiteY13" fmla="*/ 1264496 h 1264496"/>
                <a:gd name="connsiteX14" fmla="*/ 4000656 w 5042806"/>
                <a:gd name="connsiteY14" fmla="*/ 1264496 h 1264496"/>
                <a:gd name="connsiteX15" fmla="*/ 4218285 w 5042806"/>
                <a:gd name="connsiteY15" fmla="*/ 1264496 h 1264496"/>
                <a:gd name="connsiteX16" fmla="*/ 4831784 w 5042806"/>
                <a:gd name="connsiteY16" fmla="*/ 1264496 h 1264496"/>
                <a:gd name="connsiteX17" fmla="*/ 5042806 w 5042806"/>
                <a:gd name="connsiteY17" fmla="*/ 1053474 h 1264496"/>
                <a:gd name="connsiteX18" fmla="*/ 5042806 w 5042806"/>
                <a:gd name="connsiteY18" fmla="*/ 211022 h 1264496"/>
                <a:gd name="connsiteX19" fmla="*/ 4831784 w 5042806"/>
                <a:gd name="connsiteY19" fmla="*/ 0 h 126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42806" h="1264496">
                  <a:moveTo>
                    <a:pt x="4669224" y="126700"/>
                  </a:moveTo>
                  <a:cubicBezTo>
                    <a:pt x="4791538" y="126700"/>
                    <a:pt x="4890693" y="225855"/>
                    <a:pt x="4890693" y="348169"/>
                  </a:cubicBezTo>
                  <a:lnTo>
                    <a:pt x="4890693" y="905003"/>
                  </a:lnTo>
                  <a:cubicBezTo>
                    <a:pt x="4890693" y="1027317"/>
                    <a:pt x="4791538" y="1126472"/>
                    <a:pt x="4669224" y="1126472"/>
                  </a:cubicBezTo>
                  <a:lnTo>
                    <a:pt x="4112390" y="1126472"/>
                  </a:lnTo>
                  <a:cubicBezTo>
                    <a:pt x="3990076" y="1126472"/>
                    <a:pt x="3890921" y="1027317"/>
                    <a:pt x="3890921" y="905003"/>
                  </a:cubicBezTo>
                  <a:lnTo>
                    <a:pt x="3890921" y="348169"/>
                  </a:lnTo>
                  <a:cubicBezTo>
                    <a:pt x="3890921" y="225855"/>
                    <a:pt x="3990076" y="126700"/>
                    <a:pt x="4112390" y="126700"/>
                  </a:cubicBezTo>
                  <a:close/>
                  <a:moveTo>
                    <a:pt x="4831784" y="0"/>
                  </a:moveTo>
                  <a:lnTo>
                    <a:pt x="4000656" y="0"/>
                  </a:lnTo>
                  <a:lnTo>
                    <a:pt x="3996053" y="464"/>
                  </a:lnTo>
                  <a:lnTo>
                    <a:pt x="632016" y="464"/>
                  </a:lnTo>
                  <a:cubicBezTo>
                    <a:pt x="282963" y="464"/>
                    <a:pt x="0" y="283427"/>
                    <a:pt x="0" y="632480"/>
                  </a:cubicBezTo>
                  <a:cubicBezTo>
                    <a:pt x="0" y="981533"/>
                    <a:pt x="282963" y="1264496"/>
                    <a:pt x="632016" y="1264496"/>
                  </a:cubicBezTo>
                  <a:lnTo>
                    <a:pt x="4000656" y="1264496"/>
                  </a:lnTo>
                  <a:lnTo>
                    <a:pt x="4218285" y="1264496"/>
                  </a:lnTo>
                  <a:lnTo>
                    <a:pt x="4831784" y="1264496"/>
                  </a:lnTo>
                  <a:cubicBezTo>
                    <a:pt x="4948328" y="1264496"/>
                    <a:pt x="5042806" y="1170018"/>
                    <a:pt x="5042806" y="1053474"/>
                  </a:cubicBezTo>
                  <a:lnTo>
                    <a:pt x="5042806" y="211022"/>
                  </a:lnTo>
                  <a:cubicBezTo>
                    <a:pt x="5042806" y="94478"/>
                    <a:pt x="4948328" y="0"/>
                    <a:pt x="4831784" y="0"/>
                  </a:cubicBez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spcFirstLastPara="0" vert="horz" wrap="square" lIns="176958" tIns="106473" rIns="176958" bIns="106473" numCol="1" spcCol="1270" anchor="ctr" anchorCtr="0">
              <a:noAutofit/>
            </a:bodyPr>
            <a:lstStyle/>
            <a:p>
              <a:pPr marL="0" marR="0" lvl="0" indent="0" algn="ctr" defTabSz="16446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559223" y="4213734"/>
              <a:ext cx="763351" cy="70788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rial" panose="020B0604020202020204"/>
                  <a:ea typeface="思源黑体 CN Regular"/>
                  <a:cs typeface="+mn-ea"/>
                </a:rPr>
                <a:t> </a:t>
              </a: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rPr>
                <a:t>02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8ADC7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754742" y="4041379"/>
              <a:ext cx="3169188" cy="64184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000" dirty="0">
                  <a:solidFill>
                    <a:prstClr val="white"/>
                  </a:solidFill>
                  <a:latin typeface="思源黑体 CN Regular"/>
                  <a:ea typeface="思源黑体 CN Regular"/>
                  <a:cs typeface="+mn-ea"/>
                </a:rPr>
                <a:t>可靠</a:t>
              </a:r>
              <a:endPara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06941" y="2170636"/>
            <a:ext cx="5042806" cy="1264496"/>
            <a:chOff x="843018" y="2509062"/>
            <a:chExt cx="5042806" cy="1264496"/>
          </a:xfrm>
        </p:grpSpPr>
        <p:sp>
          <p:nvSpPr>
            <p:cNvPr id="14" name="任意多边形 13"/>
            <p:cNvSpPr/>
            <p:nvPr/>
          </p:nvSpPr>
          <p:spPr>
            <a:xfrm>
              <a:off x="843018" y="2509062"/>
              <a:ext cx="5042806" cy="1264496"/>
            </a:xfrm>
            <a:custGeom>
              <a:avLst/>
              <a:gdLst>
                <a:gd name="connsiteX0" fmla="*/ 4112392 w 5042806"/>
                <a:gd name="connsiteY0" fmla="*/ 126700 h 1264496"/>
                <a:gd name="connsiteX1" fmla="*/ 3890923 w 5042806"/>
                <a:gd name="connsiteY1" fmla="*/ 348169 h 1264496"/>
                <a:gd name="connsiteX2" fmla="*/ 3890923 w 5042806"/>
                <a:gd name="connsiteY2" fmla="*/ 905003 h 1264496"/>
                <a:gd name="connsiteX3" fmla="*/ 4112392 w 5042806"/>
                <a:gd name="connsiteY3" fmla="*/ 1126472 h 1264496"/>
                <a:gd name="connsiteX4" fmla="*/ 4669226 w 5042806"/>
                <a:gd name="connsiteY4" fmla="*/ 1126472 h 1264496"/>
                <a:gd name="connsiteX5" fmla="*/ 4890695 w 5042806"/>
                <a:gd name="connsiteY5" fmla="*/ 905003 h 1264496"/>
                <a:gd name="connsiteX6" fmla="*/ 4890695 w 5042806"/>
                <a:gd name="connsiteY6" fmla="*/ 348169 h 1264496"/>
                <a:gd name="connsiteX7" fmla="*/ 4669226 w 5042806"/>
                <a:gd name="connsiteY7" fmla="*/ 126700 h 1264496"/>
                <a:gd name="connsiteX8" fmla="*/ 4000656 w 5042806"/>
                <a:gd name="connsiteY8" fmla="*/ 0 h 1264496"/>
                <a:gd name="connsiteX9" fmla="*/ 4831784 w 5042806"/>
                <a:gd name="connsiteY9" fmla="*/ 0 h 1264496"/>
                <a:gd name="connsiteX10" fmla="*/ 5042806 w 5042806"/>
                <a:gd name="connsiteY10" fmla="*/ 211022 h 1264496"/>
                <a:gd name="connsiteX11" fmla="*/ 5042806 w 5042806"/>
                <a:gd name="connsiteY11" fmla="*/ 1053474 h 1264496"/>
                <a:gd name="connsiteX12" fmla="*/ 4831784 w 5042806"/>
                <a:gd name="connsiteY12" fmla="*/ 1264496 h 1264496"/>
                <a:gd name="connsiteX13" fmla="*/ 4218285 w 5042806"/>
                <a:gd name="connsiteY13" fmla="*/ 1264496 h 1264496"/>
                <a:gd name="connsiteX14" fmla="*/ 4000656 w 5042806"/>
                <a:gd name="connsiteY14" fmla="*/ 1264496 h 1264496"/>
                <a:gd name="connsiteX15" fmla="*/ 632016 w 5042806"/>
                <a:gd name="connsiteY15" fmla="*/ 1264496 h 1264496"/>
                <a:gd name="connsiteX16" fmla="*/ 0 w 5042806"/>
                <a:gd name="connsiteY16" fmla="*/ 632480 h 1264496"/>
                <a:gd name="connsiteX17" fmla="*/ 632016 w 5042806"/>
                <a:gd name="connsiteY17" fmla="*/ 464 h 1264496"/>
                <a:gd name="connsiteX18" fmla="*/ 3996053 w 5042806"/>
                <a:gd name="connsiteY18" fmla="*/ 464 h 126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042806" h="1264496">
                  <a:moveTo>
                    <a:pt x="4112392" y="126700"/>
                  </a:moveTo>
                  <a:cubicBezTo>
                    <a:pt x="3990078" y="126700"/>
                    <a:pt x="3890923" y="225855"/>
                    <a:pt x="3890923" y="348169"/>
                  </a:cubicBezTo>
                  <a:lnTo>
                    <a:pt x="3890923" y="905003"/>
                  </a:lnTo>
                  <a:cubicBezTo>
                    <a:pt x="3890923" y="1027317"/>
                    <a:pt x="3990078" y="1126472"/>
                    <a:pt x="4112392" y="1126472"/>
                  </a:cubicBezTo>
                  <a:lnTo>
                    <a:pt x="4669226" y="1126472"/>
                  </a:lnTo>
                  <a:cubicBezTo>
                    <a:pt x="4791540" y="1126472"/>
                    <a:pt x="4890695" y="1027317"/>
                    <a:pt x="4890695" y="905003"/>
                  </a:cubicBezTo>
                  <a:lnTo>
                    <a:pt x="4890695" y="348169"/>
                  </a:lnTo>
                  <a:cubicBezTo>
                    <a:pt x="4890695" y="225855"/>
                    <a:pt x="4791540" y="126700"/>
                    <a:pt x="4669226" y="126700"/>
                  </a:cubicBezTo>
                  <a:close/>
                  <a:moveTo>
                    <a:pt x="4000656" y="0"/>
                  </a:moveTo>
                  <a:lnTo>
                    <a:pt x="4831784" y="0"/>
                  </a:lnTo>
                  <a:cubicBezTo>
                    <a:pt x="4948328" y="0"/>
                    <a:pt x="5042806" y="94478"/>
                    <a:pt x="5042806" y="211022"/>
                  </a:cubicBezTo>
                  <a:lnTo>
                    <a:pt x="5042806" y="1053474"/>
                  </a:lnTo>
                  <a:cubicBezTo>
                    <a:pt x="5042806" y="1170018"/>
                    <a:pt x="4948328" y="1264496"/>
                    <a:pt x="4831784" y="1264496"/>
                  </a:cubicBezTo>
                  <a:lnTo>
                    <a:pt x="4218285" y="1264496"/>
                  </a:lnTo>
                  <a:lnTo>
                    <a:pt x="4000656" y="1264496"/>
                  </a:lnTo>
                  <a:lnTo>
                    <a:pt x="632016" y="1264496"/>
                  </a:lnTo>
                  <a:cubicBezTo>
                    <a:pt x="282963" y="1264496"/>
                    <a:pt x="0" y="981533"/>
                    <a:pt x="0" y="632480"/>
                  </a:cubicBezTo>
                  <a:cubicBezTo>
                    <a:pt x="0" y="283427"/>
                    <a:pt x="282963" y="464"/>
                    <a:pt x="632016" y="464"/>
                  </a:cubicBezTo>
                  <a:lnTo>
                    <a:pt x="3996053" y="464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spcFirstLastPara="0" vert="horz" wrap="square" lIns="176958" tIns="106473" rIns="176958" bIns="106473" numCol="1" spcCol="1270" anchor="ctr" anchorCtr="0">
              <a:noAutofit/>
            </a:bodyPr>
            <a:lstStyle/>
            <a:p>
              <a:pPr marL="0" marR="0" lvl="0" indent="0" algn="ctr" defTabSz="16446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806042" y="2787367"/>
              <a:ext cx="772969" cy="70788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rial" panose="020B0604020202020204"/>
                  <a:ea typeface="思源黑体 CN Regular"/>
                  <a:cs typeface="+mn-ea"/>
                </a:rPr>
                <a:t> </a:t>
              </a: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rPr>
                <a:t>03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8ADC7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03571" y="2612678"/>
              <a:ext cx="2919004" cy="64184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完善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957243" y="1804229"/>
            <a:ext cx="813903" cy="3081331"/>
            <a:chOff x="5693320" y="2142655"/>
            <a:chExt cx="813903" cy="3081331"/>
          </a:xfrm>
        </p:grpSpPr>
        <p:grpSp>
          <p:nvGrpSpPr>
            <p:cNvPr id="18" name="组合 17"/>
            <p:cNvGrpSpPr/>
            <p:nvPr/>
          </p:nvGrpSpPr>
          <p:grpSpPr>
            <a:xfrm>
              <a:off x="5733713" y="3569022"/>
              <a:ext cx="773510" cy="558912"/>
              <a:chOff x="5733713" y="3569022"/>
              <a:chExt cx="773510" cy="558912"/>
            </a:xfrm>
          </p:grpSpPr>
          <p:sp>
            <p:nvSpPr>
              <p:cNvPr id="27" name="矩形 26"/>
              <p:cNvSpPr/>
              <p:nvPr/>
            </p:nvSpPr>
            <p:spPr>
              <a:xfrm flipH="1">
                <a:off x="6127198" y="3935429"/>
                <a:ext cx="380025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 flipH="1">
                <a:off x="5939504" y="3761527"/>
                <a:ext cx="192505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 flipH="1">
                <a:off x="5733713" y="3569022"/>
                <a:ext cx="205789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5693320" y="2142655"/>
              <a:ext cx="627931" cy="558912"/>
              <a:chOff x="5693320" y="2142655"/>
              <a:chExt cx="627931" cy="558912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5693320" y="2509062"/>
                <a:ext cx="242921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936241" y="2335160"/>
                <a:ext cx="192505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6128746" y="2142655"/>
                <a:ext cx="192505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5766859" y="4665074"/>
              <a:ext cx="627931" cy="558912"/>
              <a:chOff x="5766859" y="4665074"/>
              <a:chExt cx="627931" cy="558912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5766859" y="5031481"/>
                <a:ext cx="237933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6009780" y="4857579"/>
                <a:ext cx="192505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202285" y="4665074"/>
                <a:ext cx="192505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1180481" y="4693055"/>
            <a:ext cx="5019683" cy="1264496"/>
            <a:chOff x="916558" y="5031481"/>
            <a:chExt cx="5019683" cy="1264496"/>
          </a:xfrm>
        </p:grpSpPr>
        <p:sp>
          <p:nvSpPr>
            <p:cNvPr id="31" name="任意多边形 30"/>
            <p:cNvSpPr/>
            <p:nvPr/>
          </p:nvSpPr>
          <p:spPr>
            <a:xfrm>
              <a:off x="916558" y="5031481"/>
              <a:ext cx="5019683" cy="1264496"/>
            </a:xfrm>
            <a:custGeom>
              <a:avLst/>
              <a:gdLst>
                <a:gd name="connsiteX0" fmla="*/ 4112391 w 5019683"/>
                <a:gd name="connsiteY0" fmla="*/ 126700 h 1264496"/>
                <a:gd name="connsiteX1" fmla="*/ 3890922 w 5019683"/>
                <a:gd name="connsiteY1" fmla="*/ 348169 h 1264496"/>
                <a:gd name="connsiteX2" fmla="*/ 3890922 w 5019683"/>
                <a:gd name="connsiteY2" fmla="*/ 905003 h 1264496"/>
                <a:gd name="connsiteX3" fmla="*/ 4112391 w 5019683"/>
                <a:gd name="connsiteY3" fmla="*/ 1126472 h 1264496"/>
                <a:gd name="connsiteX4" fmla="*/ 4669225 w 5019683"/>
                <a:gd name="connsiteY4" fmla="*/ 1126472 h 1264496"/>
                <a:gd name="connsiteX5" fmla="*/ 4890694 w 5019683"/>
                <a:gd name="connsiteY5" fmla="*/ 905003 h 1264496"/>
                <a:gd name="connsiteX6" fmla="*/ 4890694 w 5019683"/>
                <a:gd name="connsiteY6" fmla="*/ 348169 h 1264496"/>
                <a:gd name="connsiteX7" fmla="*/ 4669225 w 5019683"/>
                <a:gd name="connsiteY7" fmla="*/ 126700 h 1264496"/>
                <a:gd name="connsiteX8" fmla="*/ 632248 w 5019683"/>
                <a:gd name="connsiteY8" fmla="*/ 0 h 1264496"/>
                <a:gd name="connsiteX9" fmla="*/ 3977533 w 5019683"/>
                <a:gd name="connsiteY9" fmla="*/ 0 h 1264496"/>
                <a:gd name="connsiteX10" fmla="*/ 4218053 w 5019683"/>
                <a:gd name="connsiteY10" fmla="*/ 0 h 1264496"/>
                <a:gd name="connsiteX11" fmla="*/ 4808661 w 5019683"/>
                <a:gd name="connsiteY11" fmla="*/ 0 h 1264496"/>
                <a:gd name="connsiteX12" fmla="*/ 5019683 w 5019683"/>
                <a:gd name="connsiteY12" fmla="*/ 211022 h 1264496"/>
                <a:gd name="connsiteX13" fmla="*/ 5019683 w 5019683"/>
                <a:gd name="connsiteY13" fmla="*/ 1053473 h 1264496"/>
                <a:gd name="connsiteX14" fmla="*/ 4808661 w 5019683"/>
                <a:gd name="connsiteY14" fmla="*/ 1264495 h 1264496"/>
                <a:gd name="connsiteX15" fmla="*/ 4218063 w 5019683"/>
                <a:gd name="connsiteY15" fmla="*/ 1264495 h 1264496"/>
                <a:gd name="connsiteX16" fmla="*/ 4218053 w 5019683"/>
                <a:gd name="connsiteY16" fmla="*/ 1264496 h 1264496"/>
                <a:gd name="connsiteX17" fmla="*/ 632248 w 5019683"/>
                <a:gd name="connsiteY17" fmla="*/ 1264496 h 1264496"/>
                <a:gd name="connsiteX18" fmla="*/ 0 w 5019683"/>
                <a:gd name="connsiteY18" fmla="*/ 632248 h 1264496"/>
                <a:gd name="connsiteX19" fmla="*/ 632248 w 5019683"/>
                <a:gd name="connsiteY19" fmla="*/ 0 h 126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19683" h="1264496">
                  <a:moveTo>
                    <a:pt x="4112391" y="126700"/>
                  </a:moveTo>
                  <a:cubicBezTo>
                    <a:pt x="3990077" y="126700"/>
                    <a:pt x="3890922" y="225855"/>
                    <a:pt x="3890922" y="348169"/>
                  </a:cubicBezTo>
                  <a:lnTo>
                    <a:pt x="3890922" y="905003"/>
                  </a:lnTo>
                  <a:cubicBezTo>
                    <a:pt x="3890922" y="1027317"/>
                    <a:pt x="3990077" y="1126472"/>
                    <a:pt x="4112391" y="1126472"/>
                  </a:cubicBezTo>
                  <a:lnTo>
                    <a:pt x="4669225" y="1126472"/>
                  </a:lnTo>
                  <a:cubicBezTo>
                    <a:pt x="4791539" y="1126472"/>
                    <a:pt x="4890694" y="1027317"/>
                    <a:pt x="4890694" y="905003"/>
                  </a:cubicBezTo>
                  <a:lnTo>
                    <a:pt x="4890694" y="348169"/>
                  </a:lnTo>
                  <a:cubicBezTo>
                    <a:pt x="4890694" y="225855"/>
                    <a:pt x="4791539" y="126700"/>
                    <a:pt x="4669225" y="126700"/>
                  </a:cubicBezTo>
                  <a:close/>
                  <a:moveTo>
                    <a:pt x="632248" y="0"/>
                  </a:moveTo>
                  <a:lnTo>
                    <a:pt x="3977533" y="0"/>
                  </a:lnTo>
                  <a:lnTo>
                    <a:pt x="4218053" y="0"/>
                  </a:lnTo>
                  <a:lnTo>
                    <a:pt x="4808661" y="0"/>
                  </a:lnTo>
                  <a:cubicBezTo>
                    <a:pt x="4925205" y="0"/>
                    <a:pt x="5019683" y="94478"/>
                    <a:pt x="5019683" y="211022"/>
                  </a:cubicBezTo>
                  <a:lnTo>
                    <a:pt x="5019683" y="1053473"/>
                  </a:lnTo>
                  <a:cubicBezTo>
                    <a:pt x="5019683" y="1170017"/>
                    <a:pt x="4925205" y="1264495"/>
                    <a:pt x="4808661" y="1264495"/>
                  </a:cubicBezTo>
                  <a:lnTo>
                    <a:pt x="4218063" y="1264495"/>
                  </a:lnTo>
                  <a:lnTo>
                    <a:pt x="4218053" y="1264496"/>
                  </a:lnTo>
                  <a:lnTo>
                    <a:pt x="632248" y="1264496"/>
                  </a:lnTo>
                  <a:cubicBezTo>
                    <a:pt x="283067" y="1264496"/>
                    <a:pt x="0" y="981429"/>
                    <a:pt x="0" y="632248"/>
                  </a:cubicBezTo>
                  <a:cubicBezTo>
                    <a:pt x="0" y="283067"/>
                    <a:pt x="283067" y="0"/>
                    <a:pt x="632248" y="0"/>
                  </a:cubicBezTo>
                  <a:close/>
                </a:path>
              </a:pathLst>
            </a:custGeom>
            <a:solidFill>
              <a:srgbClr val="18ADC7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899513" y="5309786"/>
              <a:ext cx="657552" cy="70788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rial" panose="020B0604020202020204"/>
                  <a:ea typeface="思源黑体 CN Regular"/>
                  <a:cs typeface="+mn-ea"/>
                </a:rPr>
                <a:t> </a:t>
              </a: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rPr>
                <a:t>01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8ADC7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03571" y="5137431"/>
              <a:ext cx="2919004" cy="64184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安全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306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306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306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V 形 151"/>
          <p:cNvSpPr/>
          <p:nvPr/>
        </p:nvSpPr>
        <p:spPr>
          <a:xfrm>
            <a:off x="464457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箭头: V 形 152"/>
          <p:cNvSpPr/>
          <p:nvPr/>
        </p:nvSpPr>
        <p:spPr>
          <a:xfrm>
            <a:off x="745335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</p:txBody>
      </p:sp>
      <p:grpSp>
        <p:nvGrpSpPr>
          <p:cNvPr id="244" name="组合 243">
            <a:extLst>
              <a:ext uri="{FF2B5EF4-FFF2-40B4-BE49-F238E27FC236}">
                <a16:creationId xmlns:a16="http://schemas.microsoft.com/office/drawing/2014/main" id="{D4EAD28E-61A4-4016-B399-44C7AD84C880}"/>
              </a:ext>
            </a:extLst>
          </p:cNvPr>
          <p:cNvGrpSpPr/>
          <p:nvPr/>
        </p:nvGrpSpPr>
        <p:grpSpPr>
          <a:xfrm>
            <a:off x="1546258" y="4325165"/>
            <a:ext cx="8891755" cy="907466"/>
            <a:chOff x="1546258" y="4325165"/>
            <a:chExt cx="8891755" cy="907466"/>
          </a:xfrm>
        </p:grpSpPr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6F176459-5C8A-48AF-A351-60A76BAA627C}"/>
                </a:ext>
              </a:extLst>
            </p:cNvPr>
            <p:cNvSpPr/>
            <p:nvPr/>
          </p:nvSpPr>
          <p:spPr>
            <a:xfrm>
              <a:off x="1546258" y="4325165"/>
              <a:ext cx="1078506" cy="887859"/>
            </a:xfrm>
            <a:prstGeom prst="ellipse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分析</a:t>
              </a:r>
            </a:p>
          </p:txBody>
        </p:sp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id="{A1E00057-9357-4DBF-A4AE-D988F8633258}"/>
                </a:ext>
              </a:extLst>
            </p:cNvPr>
            <p:cNvSpPr/>
            <p:nvPr/>
          </p:nvSpPr>
          <p:spPr>
            <a:xfrm>
              <a:off x="3492500" y="4325165"/>
              <a:ext cx="1078506" cy="887859"/>
            </a:xfrm>
            <a:prstGeom prst="ellipse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设计</a:t>
              </a:r>
            </a:p>
          </p:txBody>
        </p: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8B7620C6-65EB-4964-B21B-0CA68FDBA421}"/>
                </a:ext>
              </a:extLst>
            </p:cNvPr>
            <p:cNvSpPr/>
            <p:nvPr/>
          </p:nvSpPr>
          <p:spPr>
            <a:xfrm>
              <a:off x="5438742" y="4325165"/>
              <a:ext cx="1078506" cy="887859"/>
            </a:xfrm>
            <a:prstGeom prst="ellipse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研发</a:t>
              </a:r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id="{79730D0C-AAB9-4729-98D3-F38346D06178}"/>
                </a:ext>
              </a:extLst>
            </p:cNvPr>
            <p:cNvSpPr/>
            <p:nvPr/>
          </p:nvSpPr>
          <p:spPr>
            <a:xfrm>
              <a:off x="7384984" y="4344772"/>
              <a:ext cx="1078506" cy="887859"/>
            </a:xfrm>
            <a:prstGeom prst="ellipse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测试</a:t>
              </a:r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CA357B7E-B860-4E5A-9016-5B4CC70CFBED}"/>
                </a:ext>
              </a:extLst>
            </p:cNvPr>
            <p:cNvSpPr/>
            <p:nvPr/>
          </p:nvSpPr>
          <p:spPr>
            <a:xfrm>
              <a:off x="9359507" y="4344772"/>
              <a:ext cx="1078506" cy="887859"/>
            </a:xfrm>
            <a:prstGeom prst="ellipse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交付</a:t>
              </a:r>
            </a:p>
          </p:txBody>
        </p:sp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BFE32470-B6AA-47DC-8F80-BC6937E74021}"/>
                </a:ext>
              </a:extLst>
            </p:cNvPr>
            <p:cNvSpPr/>
            <p:nvPr/>
          </p:nvSpPr>
          <p:spPr>
            <a:xfrm>
              <a:off x="2719267" y="4594766"/>
              <a:ext cx="678730" cy="331695"/>
            </a:xfrm>
            <a:prstGeom prst="rightArrow">
              <a:avLst/>
            </a:prstGeom>
            <a:solidFill>
              <a:srgbClr val="1C8C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0" name="箭头: 右 189">
              <a:extLst>
                <a:ext uri="{FF2B5EF4-FFF2-40B4-BE49-F238E27FC236}">
                  <a16:creationId xmlns:a16="http://schemas.microsoft.com/office/drawing/2014/main" id="{6EE73615-0BFD-450D-92F9-1609CDE7C5A7}"/>
                </a:ext>
              </a:extLst>
            </p:cNvPr>
            <p:cNvSpPr/>
            <p:nvPr/>
          </p:nvSpPr>
          <p:spPr>
            <a:xfrm>
              <a:off x="8595934" y="4634645"/>
              <a:ext cx="678730" cy="331695"/>
            </a:xfrm>
            <a:prstGeom prst="rightArrow">
              <a:avLst/>
            </a:prstGeom>
            <a:solidFill>
              <a:srgbClr val="1C8C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1" name="箭头: 右 190">
              <a:extLst>
                <a:ext uri="{FF2B5EF4-FFF2-40B4-BE49-F238E27FC236}">
                  <a16:creationId xmlns:a16="http://schemas.microsoft.com/office/drawing/2014/main" id="{F4E2083A-5451-4158-B50F-0B06E56671B4}"/>
                </a:ext>
              </a:extLst>
            </p:cNvPr>
            <p:cNvSpPr/>
            <p:nvPr/>
          </p:nvSpPr>
          <p:spPr>
            <a:xfrm>
              <a:off x="6619843" y="4645643"/>
              <a:ext cx="678730" cy="331695"/>
            </a:xfrm>
            <a:prstGeom prst="rightArrow">
              <a:avLst/>
            </a:prstGeom>
            <a:solidFill>
              <a:srgbClr val="1C8C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2" name="箭头: 右 191">
              <a:extLst>
                <a:ext uri="{FF2B5EF4-FFF2-40B4-BE49-F238E27FC236}">
                  <a16:creationId xmlns:a16="http://schemas.microsoft.com/office/drawing/2014/main" id="{C4DDC5A6-A4AC-43F1-96B0-60B51651E51D}"/>
                </a:ext>
              </a:extLst>
            </p:cNvPr>
            <p:cNvSpPr/>
            <p:nvPr/>
          </p:nvSpPr>
          <p:spPr>
            <a:xfrm>
              <a:off x="4693906" y="4635478"/>
              <a:ext cx="678730" cy="331695"/>
            </a:xfrm>
            <a:prstGeom prst="rightArrow">
              <a:avLst/>
            </a:prstGeom>
            <a:solidFill>
              <a:srgbClr val="1C8C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93" name="文本框 192">
            <a:extLst>
              <a:ext uri="{FF2B5EF4-FFF2-40B4-BE49-F238E27FC236}">
                <a16:creationId xmlns:a16="http://schemas.microsoft.com/office/drawing/2014/main" id="{554E088C-7930-4785-BFCA-9623810CD691}"/>
              </a:ext>
            </a:extLst>
          </p:cNvPr>
          <p:cNvSpPr txBox="1"/>
          <p:nvPr/>
        </p:nvSpPr>
        <p:spPr>
          <a:xfrm>
            <a:off x="1189717" y="300521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总结</a:t>
            </a:r>
          </a:p>
        </p:txBody>
      </p: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45A19BD7-2E36-4B1A-AD06-61BBEBE302FC}"/>
              </a:ext>
            </a:extLst>
          </p:cNvPr>
          <p:cNvGrpSpPr/>
          <p:nvPr/>
        </p:nvGrpSpPr>
        <p:grpSpPr>
          <a:xfrm>
            <a:off x="1472481" y="1879289"/>
            <a:ext cx="1304925" cy="2095500"/>
            <a:chOff x="1472481" y="1879289"/>
            <a:chExt cx="1304925" cy="2095500"/>
          </a:xfrm>
        </p:grpSpPr>
        <p:grpSp>
          <p:nvGrpSpPr>
            <p:cNvPr id="195" name="组合 20">
              <a:extLst>
                <a:ext uri="{FF2B5EF4-FFF2-40B4-BE49-F238E27FC236}">
                  <a16:creationId xmlns:a16="http://schemas.microsoft.com/office/drawing/2014/main" id="{7D1C214D-F18F-476A-82AC-D16FE23B1DE4}"/>
                </a:ext>
              </a:extLst>
            </p:cNvPr>
            <p:cNvGrpSpPr/>
            <p:nvPr/>
          </p:nvGrpSpPr>
          <p:grpSpPr bwMode="auto">
            <a:xfrm>
              <a:off x="1472481" y="3161989"/>
              <a:ext cx="1304925" cy="812800"/>
              <a:chOff x="734747" y="2791014"/>
              <a:chExt cx="1305978" cy="812001"/>
            </a:xfrm>
            <a:solidFill>
              <a:srgbClr val="FF9900"/>
            </a:solidFill>
          </p:grpSpPr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6BF1E554-B2C1-42AC-8142-01DB0A27D781}"/>
                  </a:ext>
                </a:extLst>
              </p:cNvPr>
              <p:cNvSpPr/>
              <p:nvPr/>
            </p:nvSpPr>
            <p:spPr>
              <a:xfrm flipH="1">
                <a:off x="734747" y="2791014"/>
                <a:ext cx="1305978" cy="8120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7" name="TextBox 48">
                <a:extLst>
                  <a:ext uri="{FF2B5EF4-FFF2-40B4-BE49-F238E27FC236}">
                    <a16:creationId xmlns:a16="http://schemas.microsoft.com/office/drawing/2014/main" id="{1D56A4B3-EE8B-4AB2-A7DA-026C1A882E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401" y="2965467"/>
                <a:ext cx="1264670" cy="461211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调查</a:t>
                </a:r>
                <a:endParaRPr lang="en-US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分析</a:t>
                </a:r>
              </a:p>
            </p:txBody>
          </p:sp>
        </p:grp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541377D6-45F7-430B-97EE-5D91BACF191E}"/>
                </a:ext>
              </a:extLst>
            </p:cNvPr>
            <p:cNvSpPr/>
            <p:nvPr/>
          </p:nvSpPr>
          <p:spPr>
            <a:xfrm>
              <a:off x="1483593" y="1879289"/>
              <a:ext cx="1282700" cy="12827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16" name="Group 13">
              <a:extLst>
                <a:ext uri="{FF2B5EF4-FFF2-40B4-BE49-F238E27FC236}">
                  <a16:creationId xmlns:a16="http://schemas.microsoft.com/office/drawing/2014/main" id="{B90592DD-DBBE-4018-A57F-1AF9D21A5C2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02693" y="2271402"/>
              <a:ext cx="446088" cy="444500"/>
              <a:chOff x="734" y="1062"/>
              <a:chExt cx="281" cy="280"/>
            </a:xfrm>
          </p:grpSpPr>
          <p:sp>
            <p:nvSpPr>
              <p:cNvPr id="217" name="AutoShape 12">
                <a:extLst>
                  <a:ext uri="{FF2B5EF4-FFF2-40B4-BE49-F238E27FC236}">
                    <a16:creationId xmlns:a16="http://schemas.microsoft.com/office/drawing/2014/main" id="{2F7954B0-CA3D-4ABD-BCAA-24C1E7B921D7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734" y="1062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" name="Freeform 14">
                <a:extLst>
                  <a:ext uri="{FF2B5EF4-FFF2-40B4-BE49-F238E27FC236}">
                    <a16:creationId xmlns:a16="http://schemas.microsoft.com/office/drawing/2014/main" id="{6BFA98BD-CB0E-48AF-ADF5-4222ABB90BCE}"/>
                  </a:ext>
                </a:extLst>
              </p:cNvPr>
              <p:cNvSpPr/>
              <p:nvPr/>
            </p:nvSpPr>
            <p:spPr bwMode="auto">
              <a:xfrm>
                <a:off x="734" y="1125"/>
                <a:ext cx="169" cy="220"/>
              </a:xfrm>
              <a:custGeom>
                <a:avLst/>
                <a:gdLst>
                  <a:gd name="T0" fmla="*/ 96422582 w 56"/>
                  <a:gd name="T1" fmla="*/ 55491995 h 73"/>
                  <a:gd name="T2" fmla="*/ 70741134 w 56"/>
                  <a:gd name="T3" fmla="*/ 33669198 h 73"/>
                  <a:gd name="T4" fmla="*/ 62230448 w 56"/>
                  <a:gd name="T5" fmla="*/ 30347936 h 73"/>
                  <a:gd name="T6" fmla="*/ 69054161 w 56"/>
                  <a:gd name="T7" fmla="*/ 25346905 h 73"/>
                  <a:gd name="T8" fmla="*/ 82842264 w 56"/>
                  <a:gd name="T9" fmla="*/ 3341408 h 73"/>
                  <a:gd name="T10" fmla="*/ 82842264 w 56"/>
                  <a:gd name="T11" fmla="*/ 0 h 73"/>
                  <a:gd name="T12" fmla="*/ 69054161 w 56"/>
                  <a:gd name="T13" fmla="*/ 0 h 73"/>
                  <a:gd name="T14" fmla="*/ 52012704 w 56"/>
                  <a:gd name="T15" fmla="*/ 5000841 h 73"/>
                  <a:gd name="T16" fmla="*/ 34214841 w 56"/>
                  <a:gd name="T17" fmla="*/ 0 h 73"/>
                  <a:gd name="T18" fmla="*/ 22298681 w 56"/>
                  <a:gd name="T19" fmla="*/ 0 h 73"/>
                  <a:gd name="T20" fmla="*/ 22298681 w 56"/>
                  <a:gd name="T21" fmla="*/ 3341408 h 73"/>
                  <a:gd name="T22" fmla="*/ 35899475 w 56"/>
                  <a:gd name="T23" fmla="*/ 25346905 h 73"/>
                  <a:gd name="T24" fmla="*/ 42732139 w 56"/>
                  <a:gd name="T25" fmla="*/ 30347936 h 73"/>
                  <a:gd name="T26" fmla="*/ 34214841 w 56"/>
                  <a:gd name="T27" fmla="*/ 33669198 h 73"/>
                  <a:gd name="T28" fmla="*/ 0 w 56"/>
                  <a:gd name="T29" fmla="*/ 88076792 h 73"/>
                  <a:gd name="T30" fmla="*/ 1677904 w 56"/>
                  <a:gd name="T31" fmla="*/ 99809473 h 73"/>
                  <a:gd name="T32" fmla="*/ 52012704 w 56"/>
                  <a:gd name="T33" fmla="*/ 123469388 h 73"/>
                  <a:gd name="T34" fmla="*/ 82842264 w 56"/>
                  <a:gd name="T35" fmla="*/ 116806601 h 73"/>
                  <a:gd name="T36" fmla="*/ 77509671 w 56"/>
                  <a:gd name="T37" fmla="*/ 110064415 h 73"/>
                  <a:gd name="T38" fmla="*/ 77509671 w 56"/>
                  <a:gd name="T39" fmla="*/ 110064415 h 73"/>
                  <a:gd name="T40" fmla="*/ 77509671 w 56"/>
                  <a:gd name="T41" fmla="*/ 108396064 h 73"/>
                  <a:gd name="T42" fmla="*/ 75825037 w 56"/>
                  <a:gd name="T43" fmla="*/ 98149278 h 73"/>
                  <a:gd name="T44" fmla="*/ 96422582 w 56"/>
                  <a:gd name="T45" fmla="*/ 55491995 h 7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56" h="73">
                    <a:moveTo>
                      <a:pt x="56" y="33"/>
                    </a:moveTo>
                    <a:cubicBezTo>
                      <a:pt x="52" y="27"/>
                      <a:pt x="47" y="22"/>
                      <a:pt x="41" y="20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5" y="12"/>
                      <a:pt x="48" y="7"/>
                      <a:pt x="48" y="2"/>
                    </a:cubicBezTo>
                    <a:cubicBezTo>
                      <a:pt x="48" y="1"/>
                      <a:pt x="48" y="1"/>
                      <a:pt x="48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2"/>
                      <a:pt x="35" y="3"/>
                      <a:pt x="30" y="3"/>
                    </a:cubicBezTo>
                    <a:cubicBezTo>
                      <a:pt x="25" y="3"/>
                      <a:pt x="21" y="2"/>
                      <a:pt x="20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"/>
                      <a:pt x="13" y="1"/>
                      <a:pt x="13" y="2"/>
                    </a:cubicBezTo>
                    <a:cubicBezTo>
                      <a:pt x="13" y="7"/>
                      <a:pt x="16" y="12"/>
                      <a:pt x="21" y="15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9" y="24"/>
                      <a:pt x="0" y="37"/>
                      <a:pt x="0" y="52"/>
                    </a:cubicBezTo>
                    <a:cubicBezTo>
                      <a:pt x="0" y="55"/>
                      <a:pt x="0" y="57"/>
                      <a:pt x="1" y="59"/>
                    </a:cubicBezTo>
                    <a:cubicBezTo>
                      <a:pt x="8" y="68"/>
                      <a:pt x="19" y="73"/>
                      <a:pt x="30" y="73"/>
                    </a:cubicBezTo>
                    <a:cubicBezTo>
                      <a:pt x="37" y="73"/>
                      <a:pt x="43" y="72"/>
                      <a:pt x="48" y="69"/>
                    </a:cubicBezTo>
                    <a:cubicBezTo>
                      <a:pt x="47" y="68"/>
                      <a:pt x="46" y="66"/>
                      <a:pt x="45" y="6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4" y="62"/>
                      <a:pt x="44" y="60"/>
                      <a:pt x="44" y="58"/>
                    </a:cubicBezTo>
                    <a:cubicBezTo>
                      <a:pt x="44" y="48"/>
                      <a:pt x="49" y="39"/>
                      <a:pt x="56" y="33"/>
                    </a:cubicBezTo>
                    <a:close/>
                  </a:path>
                </a:pathLst>
              </a:custGeom>
              <a:solidFill>
                <a:srgbClr val="D6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" name="Freeform 15">
                <a:extLst>
                  <a:ext uri="{FF2B5EF4-FFF2-40B4-BE49-F238E27FC236}">
                    <a16:creationId xmlns:a16="http://schemas.microsoft.com/office/drawing/2014/main" id="{B8E09D5E-B3C8-4D45-8656-7D14653755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4" y="1062"/>
                <a:ext cx="121" cy="63"/>
              </a:xfrm>
              <a:custGeom>
                <a:avLst/>
                <a:gdLst>
                  <a:gd name="T0" fmla="*/ 46888 w 40"/>
                  <a:gd name="T1" fmla="*/ 0 h 21"/>
                  <a:gd name="T2" fmla="*/ 0 w 40"/>
                  <a:gd name="T3" fmla="*/ 39366 h 21"/>
                  <a:gd name="T4" fmla="*/ 6864 w 40"/>
                  <a:gd name="T5" fmla="*/ 39366 h 21"/>
                  <a:gd name="T6" fmla="*/ 23032 w 40"/>
                  <a:gd name="T7" fmla="*/ 39366 h 21"/>
                  <a:gd name="T8" fmla="*/ 46888 w 40"/>
                  <a:gd name="T9" fmla="*/ 45927 h 21"/>
                  <a:gd name="T10" fmla="*/ 71913 w 40"/>
                  <a:gd name="T11" fmla="*/ 39366 h 21"/>
                  <a:gd name="T12" fmla="*/ 88167 w 40"/>
                  <a:gd name="T13" fmla="*/ 39366 h 21"/>
                  <a:gd name="T14" fmla="*/ 92704 w 40"/>
                  <a:gd name="T15" fmla="*/ 39366 h 21"/>
                  <a:gd name="T16" fmla="*/ 46888 w 40"/>
                  <a:gd name="T17" fmla="*/ 0 h 21"/>
                  <a:gd name="T18" fmla="*/ 46888 w 40"/>
                  <a:gd name="T19" fmla="*/ 32805 h 21"/>
                  <a:gd name="T20" fmla="*/ 39029 w 40"/>
                  <a:gd name="T21" fmla="*/ 24057 h 21"/>
                  <a:gd name="T22" fmla="*/ 46888 w 40"/>
                  <a:gd name="T23" fmla="*/ 17496 h 21"/>
                  <a:gd name="T24" fmla="*/ 56029 w 40"/>
                  <a:gd name="T25" fmla="*/ 24057 h 21"/>
                  <a:gd name="T26" fmla="*/ 46888 w 40"/>
                  <a:gd name="T27" fmla="*/ 32805 h 2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0" h="21">
                    <a:moveTo>
                      <a:pt x="20" y="0"/>
                    </a:moveTo>
                    <a:cubicBezTo>
                      <a:pt x="10" y="0"/>
                      <a:pt x="1" y="8"/>
                      <a:pt x="0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1" y="20"/>
                      <a:pt x="15" y="21"/>
                      <a:pt x="20" y="21"/>
                    </a:cubicBezTo>
                    <a:cubicBezTo>
                      <a:pt x="25" y="21"/>
                      <a:pt x="30" y="20"/>
                      <a:pt x="31" y="18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39" y="8"/>
                      <a:pt x="31" y="0"/>
                      <a:pt x="20" y="0"/>
                    </a:cubicBezTo>
                    <a:close/>
                    <a:moveTo>
                      <a:pt x="20" y="15"/>
                    </a:moveTo>
                    <a:cubicBezTo>
                      <a:pt x="18" y="15"/>
                      <a:pt x="17" y="13"/>
                      <a:pt x="17" y="11"/>
                    </a:cubicBezTo>
                    <a:cubicBezTo>
                      <a:pt x="17" y="9"/>
                      <a:pt x="18" y="8"/>
                      <a:pt x="20" y="8"/>
                    </a:cubicBezTo>
                    <a:cubicBezTo>
                      <a:pt x="22" y="8"/>
                      <a:pt x="24" y="9"/>
                      <a:pt x="24" y="11"/>
                    </a:cubicBezTo>
                    <a:cubicBezTo>
                      <a:pt x="24" y="13"/>
                      <a:pt x="22" y="15"/>
                      <a:pt x="20" y="1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20" name="Freeform 16">
                <a:extLst>
                  <a:ext uri="{FF2B5EF4-FFF2-40B4-BE49-F238E27FC236}">
                    <a16:creationId xmlns:a16="http://schemas.microsoft.com/office/drawing/2014/main" id="{05F9963D-4A59-4E4F-A4CE-12B7E80C947C}"/>
                  </a:ext>
                </a:extLst>
              </p:cNvPr>
              <p:cNvSpPr/>
              <p:nvPr/>
            </p:nvSpPr>
            <p:spPr bwMode="auto">
              <a:xfrm>
                <a:off x="885" y="1182"/>
                <a:ext cx="133" cy="160"/>
              </a:xfrm>
              <a:custGeom>
                <a:avLst/>
                <a:gdLst>
                  <a:gd name="T0" fmla="*/ 67111 w 44"/>
                  <a:gd name="T1" fmla="*/ 31807 h 53"/>
                  <a:gd name="T2" fmla="*/ 60267 w 44"/>
                  <a:gd name="T3" fmla="*/ 29573 h 53"/>
                  <a:gd name="T4" fmla="*/ 67111 w 44"/>
                  <a:gd name="T5" fmla="*/ 25090 h 53"/>
                  <a:gd name="T6" fmla="*/ 80725 w 44"/>
                  <a:gd name="T7" fmla="*/ 2261 h 53"/>
                  <a:gd name="T8" fmla="*/ 80725 w 44"/>
                  <a:gd name="T9" fmla="*/ 0 h 53"/>
                  <a:gd name="T10" fmla="*/ 80725 w 44"/>
                  <a:gd name="T11" fmla="*/ 0 h 53"/>
                  <a:gd name="T12" fmla="*/ 67111 w 44"/>
                  <a:gd name="T13" fmla="*/ 0 h 53"/>
                  <a:gd name="T14" fmla="*/ 67111 w 44"/>
                  <a:gd name="T15" fmla="*/ 0 h 53"/>
                  <a:gd name="T16" fmla="*/ 51259 w 44"/>
                  <a:gd name="T17" fmla="*/ 4483 h 53"/>
                  <a:gd name="T18" fmla="*/ 34299 w 44"/>
                  <a:gd name="T19" fmla="*/ 0 h 53"/>
                  <a:gd name="T20" fmla="*/ 32062 w 44"/>
                  <a:gd name="T21" fmla="*/ 0 h 53"/>
                  <a:gd name="T22" fmla="*/ 20715 w 44"/>
                  <a:gd name="T23" fmla="*/ 0 h 53"/>
                  <a:gd name="T24" fmla="*/ 20715 w 44"/>
                  <a:gd name="T25" fmla="*/ 0 h 53"/>
                  <a:gd name="T26" fmla="*/ 20715 w 44"/>
                  <a:gd name="T27" fmla="*/ 2261 h 53"/>
                  <a:gd name="T28" fmla="*/ 34299 w 44"/>
                  <a:gd name="T29" fmla="*/ 25090 h 53"/>
                  <a:gd name="T30" fmla="*/ 41151 w 44"/>
                  <a:gd name="T31" fmla="*/ 29573 h 53"/>
                  <a:gd name="T32" fmla="*/ 32062 w 44"/>
                  <a:gd name="T33" fmla="*/ 31807 h 53"/>
                  <a:gd name="T34" fmla="*/ 0 w 44"/>
                  <a:gd name="T35" fmla="*/ 87052 h 53"/>
                  <a:gd name="T36" fmla="*/ 0 w 44"/>
                  <a:gd name="T37" fmla="*/ 96021 h 53"/>
                  <a:gd name="T38" fmla="*/ 51259 w 44"/>
                  <a:gd name="T39" fmla="*/ 121111 h 53"/>
                  <a:gd name="T40" fmla="*/ 51259 w 44"/>
                  <a:gd name="T41" fmla="*/ 121111 h 53"/>
                  <a:gd name="T42" fmla="*/ 51259 w 44"/>
                  <a:gd name="T43" fmla="*/ 121111 h 53"/>
                  <a:gd name="T44" fmla="*/ 99182 w 44"/>
                  <a:gd name="T45" fmla="*/ 96021 h 53"/>
                  <a:gd name="T46" fmla="*/ 101437 w 44"/>
                  <a:gd name="T47" fmla="*/ 87052 h 53"/>
                  <a:gd name="T48" fmla="*/ 67111 w 44"/>
                  <a:gd name="T49" fmla="*/ 31807 h 5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4" h="53">
                    <a:moveTo>
                      <a:pt x="29" y="14"/>
                    </a:moveTo>
                    <a:cubicBezTo>
                      <a:pt x="26" y="13"/>
                      <a:pt x="26" y="13"/>
                      <a:pt x="26" y="13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32" y="9"/>
                      <a:pt x="35" y="5"/>
                      <a:pt x="35" y="1"/>
                    </a:cubicBezTo>
                    <a:cubicBezTo>
                      <a:pt x="35" y="1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1"/>
                      <a:pt x="25" y="2"/>
                      <a:pt x="22" y="2"/>
                    </a:cubicBezTo>
                    <a:cubicBezTo>
                      <a:pt x="18" y="2"/>
                      <a:pt x="15" y="1"/>
                      <a:pt x="1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1"/>
                      <a:pt x="9" y="1"/>
                    </a:cubicBezTo>
                    <a:cubicBezTo>
                      <a:pt x="9" y="5"/>
                      <a:pt x="11" y="9"/>
                      <a:pt x="15" y="11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6" y="18"/>
                      <a:pt x="0" y="27"/>
                      <a:pt x="0" y="38"/>
                    </a:cubicBezTo>
                    <a:cubicBezTo>
                      <a:pt x="0" y="39"/>
                      <a:pt x="0" y="41"/>
                      <a:pt x="0" y="42"/>
                    </a:cubicBezTo>
                    <a:cubicBezTo>
                      <a:pt x="6" y="49"/>
                      <a:pt x="13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30" y="53"/>
                      <a:pt x="38" y="49"/>
                      <a:pt x="43" y="42"/>
                    </a:cubicBezTo>
                    <a:cubicBezTo>
                      <a:pt x="43" y="41"/>
                      <a:pt x="44" y="39"/>
                      <a:pt x="44" y="38"/>
                    </a:cubicBezTo>
                    <a:cubicBezTo>
                      <a:pt x="44" y="27"/>
                      <a:pt x="37" y="18"/>
                      <a:pt x="29" y="14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21" name="Freeform 17">
                <a:extLst>
                  <a:ext uri="{FF2B5EF4-FFF2-40B4-BE49-F238E27FC236}">
                    <a16:creationId xmlns:a16="http://schemas.microsoft.com/office/drawing/2014/main" id="{24A27D36-4499-4C02-BAF7-F0745822F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6" y="1134"/>
                <a:ext cx="88" cy="45"/>
              </a:xfrm>
              <a:custGeom>
                <a:avLst/>
                <a:gdLst>
                  <a:gd name="T0" fmla="*/ 28138795 w 29"/>
                  <a:gd name="T1" fmla="*/ 0 h 15"/>
                  <a:gd name="T2" fmla="*/ 0 w 29"/>
                  <a:gd name="T3" fmla="*/ 20726199 h 15"/>
                  <a:gd name="T4" fmla="*/ 3643722 w 29"/>
                  <a:gd name="T5" fmla="*/ 20726199 h 15"/>
                  <a:gd name="T6" fmla="*/ 12847794 w 29"/>
                  <a:gd name="T7" fmla="*/ 20726199 h 15"/>
                  <a:gd name="T8" fmla="*/ 28138795 w 29"/>
                  <a:gd name="T9" fmla="*/ 23914845 h 15"/>
                  <a:gd name="T10" fmla="*/ 40770467 w 29"/>
                  <a:gd name="T11" fmla="*/ 20726199 h 15"/>
                  <a:gd name="T12" fmla="*/ 51834203 w 29"/>
                  <a:gd name="T13" fmla="*/ 20726199 h 15"/>
                  <a:gd name="T14" fmla="*/ 53622927 w 29"/>
                  <a:gd name="T15" fmla="*/ 20726199 h 15"/>
                  <a:gd name="T16" fmla="*/ 28138795 w 29"/>
                  <a:gd name="T17" fmla="*/ 0 h 15"/>
                  <a:gd name="T18" fmla="*/ 28138795 w 29"/>
                  <a:gd name="T19" fmla="*/ 17537553 h 15"/>
                  <a:gd name="T20" fmla="*/ 21905206 w 29"/>
                  <a:gd name="T21" fmla="*/ 12754584 h 15"/>
                  <a:gd name="T22" fmla="*/ 28138795 w 29"/>
                  <a:gd name="T23" fmla="*/ 9565938 h 15"/>
                  <a:gd name="T24" fmla="*/ 31718505 w 29"/>
                  <a:gd name="T25" fmla="*/ 12754584 h 15"/>
                  <a:gd name="T26" fmla="*/ 28138795 w 29"/>
                  <a:gd name="T27" fmla="*/ 17537553 h 1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9" h="15">
                    <a:moveTo>
                      <a:pt x="15" y="0"/>
                    </a:moveTo>
                    <a:cubicBezTo>
                      <a:pt x="7" y="0"/>
                      <a:pt x="1" y="6"/>
                      <a:pt x="0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11" y="15"/>
                      <a:pt x="15" y="15"/>
                    </a:cubicBezTo>
                    <a:cubicBezTo>
                      <a:pt x="18" y="15"/>
                      <a:pt x="21" y="14"/>
                      <a:pt x="22" y="13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6"/>
                      <a:pt x="22" y="0"/>
                      <a:pt x="15" y="0"/>
                    </a:cubicBezTo>
                    <a:close/>
                    <a:moveTo>
                      <a:pt x="15" y="11"/>
                    </a:moveTo>
                    <a:cubicBezTo>
                      <a:pt x="13" y="11"/>
                      <a:pt x="12" y="10"/>
                      <a:pt x="12" y="8"/>
                    </a:cubicBezTo>
                    <a:cubicBezTo>
                      <a:pt x="12" y="7"/>
                      <a:pt x="13" y="6"/>
                      <a:pt x="15" y="6"/>
                    </a:cubicBezTo>
                    <a:cubicBezTo>
                      <a:pt x="16" y="6"/>
                      <a:pt x="17" y="7"/>
                      <a:pt x="17" y="8"/>
                    </a:cubicBezTo>
                    <a:cubicBezTo>
                      <a:pt x="17" y="10"/>
                      <a:pt x="16" y="11"/>
                      <a:pt x="15" y="11"/>
                    </a:cubicBezTo>
                    <a:close/>
                  </a:path>
                </a:pathLst>
              </a:custGeom>
              <a:solidFill>
                <a:srgbClr val="D6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14C0367A-DE08-49A7-84A0-296DFC29E15B}"/>
              </a:ext>
            </a:extLst>
          </p:cNvPr>
          <p:cNvGrpSpPr/>
          <p:nvPr/>
        </p:nvGrpSpPr>
        <p:grpSpPr>
          <a:xfrm>
            <a:off x="5291225" y="1947600"/>
            <a:ext cx="1303338" cy="2074862"/>
            <a:chOff x="6061485" y="1848488"/>
            <a:chExt cx="1303338" cy="2074862"/>
          </a:xfrm>
        </p:grpSpPr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CC2EA72A-95AD-4999-963E-FDCEEB686650}"/>
                </a:ext>
              </a:extLst>
            </p:cNvPr>
            <p:cNvSpPr/>
            <p:nvPr/>
          </p:nvSpPr>
          <p:spPr>
            <a:xfrm>
              <a:off x="6071008" y="1848488"/>
              <a:ext cx="1282700" cy="12827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172DD9C6-C2D5-4A19-B11B-AE7C6822F8D2}"/>
                </a:ext>
              </a:extLst>
            </p:cNvPr>
            <p:cNvSpPr/>
            <p:nvPr/>
          </p:nvSpPr>
          <p:spPr bwMode="auto">
            <a:xfrm>
              <a:off x="6061485" y="3142300"/>
              <a:ext cx="1303338" cy="78105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228" name="Group 27">
              <a:extLst>
                <a:ext uri="{FF2B5EF4-FFF2-40B4-BE49-F238E27FC236}">
                  <a16:creationId xmlns:a16="http://schemas.microsoft.com/office/drawing/2014/main" id="{06BF8ACB-2B1D-40B0-84C4-071C3F08009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523446" y="2178688"/>
              <a:ext cx="377825" cy="492125"/>
              <a:chOff x="2687" y="1032"/>
              <a:chExt cx="238" cy="310"/>
            </a:xfrm>
          </p:grpSpPr>
          <p:sp>
            <p:nvSpPr>
              <p:cNvPr id="229" name="AutoShape 26">
                <a:extLst>
                  <a:ext uri="{FF2B5EF4-FFF2-40B4-BE49-F238E27FC236}">
                    <a16:creationId xmlns:a16="http://schemas.microsoft.com/office/drawing/2014/main" id="{84690856-7105-4E4D-AA8A-3CF49C37907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687" y="1032"/>
                <a:ext cx="23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0" name="Freeform 28">
                <a:extLst>
                  <a:ext uri="{FF2B5EF4-FFF2-40B4-BE49-F238E27FC236}">
                    <a16:creationId xmlns:a16="http://schemas.microsoft.com/office/drawing/2014/main" id="{96BD659F-9BD7-4480-9272-77F799C7EF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83" y="1151"/>
                <a:ext cx="242" cy="191"/>
              </a:xfrm>
              <a:custGeom>
                <a:avLst/>
                <a:gdLst>
                  <a:gd name="T0" fmla="*/ 943522 w 61"/>
                  <a:gd name="T1" fmla="*/ 238408 h 48"/>
                  <a:gd name="T2" fmla="*/ 943522 w 61"/>
                  <a:gd name="T3" fmla="*/ 110820 h 48"/>
                  <a:gd name="T4" fmla="*/ 818698 w 61"/>
                  <a:gd name="T5" fmla="*/ 0 h 48"/>
                  <a:gd name="T6" fmla="*/ 109023 w 61"/>
                  <a:gd name="T7" fmla="*/ 0 h 48"/>
                  <a:gd name="T8" fmla="*/ 0 w 61"/>
                  <a:gd name="T9" fmla="*/ 110820 h 48"/>
                  <a:gd name="T10" fmla="*/ 0 w 61"/>
                  <a:gd name="T11" fmla="*/ 631561 h 48"/>
                  <a:gd name="T12" fmla="*/ 109023 w 61"/>
                  <a:gd name="T13" fmla="*/ 758135 h 48"/>
                  <a:gd name="T14" fmla="*/ 818698 w 61"/>
                  <a:gd name="T15" fmla="*/ 758135 h 48"/>
                  <a:gd name="T16" fmla="*/ 943522 w 61"/>
                  <a:gd name="T17" fmla="*/ 631561 h 48"/>
                  <a:gd name="T18" fmla="*/ 943522 w 61"/>
                  <a:gd name="T19" fmla="*/ 599434 h 48"/>
                  <a:gd name="T20" fmla="*/ 787238 w 61"/>
                  <a:gd name="T21" fmla="*/ 599434 h 48"/>
                  <a:gd name="T22" fmla="*/ 787238 w 61"/>
                  <a:gd name="T23" fmla="*/ 535735 h 48"/>
                  <a:gd name="T24" fmla="*/ 943522 w 61"/>
                  <a:gd name="T25" fmla="*/ 535735 h 48"/>
                  <a:gd name="T26" fmla="*/ 943522 w 61"/>
                  <a:gd name="T27" fmla="*/ 456788 h 48"/>
                  <a:gd name="T28" fmla="*/ 787238 w 61"/>
                  <a:gd name="T29" fmla="*/ 456788 h 48"/>
                  <a:gd name="T30" fmla="*/ 787238 w 61"/>
                  <a:gd name="T31" fmla="*/ 393090 h 48"/>
                  <a:gd name="T32" fmla="*/ 943522 w 61"/>
                  <a:gd name="T33" fmla="*/ 393090 h 48"/>
                  <a:gd name="T34" fmla="*/ 943522 w 61"/>
                  <a:gd name="T35" fmla="*/ 301350 h 48"/>
                  <a:gd name="T36" fmla="*/ 787238 w 61"/>
                  <a:gd name="T37" fmla="*/ 301350 h 48"/>
                  <a:gd name="T38" fmla="*/ 787238 w 61"/>
                  <a:gd name="T39" fmla="*/ 238408 h 48"/>
                  <a:gd name="T40" fmla="*/ 943522 w 61"/>
                  <a:gd name="T41" fmla="*/ 238408 h 48"/>
                  <a:gd name="T42" fmla="*/ 511005 w 61"/>
                  <a:gd name="T43" fmla="*/ 440971 h 48"/>
                  <a:gd name="T44" fmla="*/ 511005 w 61"/>
                  <a:gd name="T45" fmla="*/ 519727 h 48"/>
                  <a:gd name="T46" fmla="*/ 463977 w 61"/>
                  <a:gd name="T47" fmla="*/ 551552 h 48"/>
                  <a:gd name="T48" fmla="*/ 416653 w 61"/>
                  <a:gd name="T49" fmla="*/ 519727 h 48"/>
                  <a:gd name="T50" fmla="*/ 416653 w 61"/>
                  <a:gd name="T51" fmla="*/ 440971 h 48"/>
                  <a:gd name="T52" fmla="*/ 370569 w 61"/>
                  <a:gd name="T53" fmla="*/ 349244 h 48"/>
                  <a:gd name="T54" fmla="*/ 463977 w 61"/>
                  <a:gd name="T55" fmla="*/ 254480 h 48"/>
                  <a:gd name="T56" fmla="*/ 557076 w 61"/>
                  <a:gd name="T57" fmla="*/ 349244 h 48"/>
                  <a:gd name="T58" fmla="*/ 511005 w 61"/>
                  <a:gd name="T59" fmla="*/ 440971 h 4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1" h="48">
                    <a:moveTo>
                      <a:pt x="61" y="15"/>
                    </a:moveTo>
                    <a:cubicBezTo>
                      <a:pt x="61" y="7"/>
                      <a:pt x="61" y="7"/>
                      <a:pt x="61" y="7"/>
                    </a:cubicBezTo>
                    <a:cubicBezTo>
                      <a:pt x="61" y="3"/>
                      <a:pt x="57" y="0"/>
                      <a:pt x="53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4"/>
                      <a:pt x="3" y="48"/>
                      <a:pt x="7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7" y="48"/>
                      <a:pt x="61" y="44"/>
                      <a:pt x="61" y="40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51" y="38"/>
                      <a:pt x="51" y="38"/>
                      <a:pt x="51" y="38"/>
                    </a:cubicBezTo>
                    <a:cubicBezTo>
                      <a:pt x="51" y="34"/>
                      <a:pt x="51" y="34"/>
                      <a:pt x="51" y="34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61" y="29"/>
                      <a:pt x="61" y="29"/>
                      <a:pt x="61" y="29"/>
                    </a:cubicBezTo>
                    <a:cubicBezTo>
                      <a:pt x="51" y="29"/>
                      <a:pt x="51" y="29"/>
                      <a:pt x="51" y="29"/>
                    </a:cubicBezTo>
                    <a:cubicBezTo>
                      <a:pt x="51" y="25"/>
                      <a:pt x="51" y="25"/>
                      <a:pt x="5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15"/>
                      <a:pt x="51" y="15"/>
                      <a:pt x="51" y="15"/>
                    </a:cubicBezTo>
                    <a:lnTo>
                      <a:pt x="61" y="15"/>
                    </a:lnTo>
                    <a:close/>
                    <a:moveTo>
                      <a:pt x="33" y="28"/>
                    </a:moveTo>
                    <a:cubicBezTo>
                      <a:pt x="33" y="33"/>
                      <a:pt x="33" y="33"/>
                      <a:pt x="33" y="33"/>
                    </a:cubicBezTo>
                    <a:cubicBezTo>
                      <a:pt x="33" y="34"/>
                      <a:pt x="32" y="35"/>
                      <a:pt x="30" y="35"/>
                    </a:cubicBezTo>
                    <a:cubicBezTo>
                      <a:pt x="29" y="35"/>
                      <a:pt x="27" y="34"/>
                      <a:pt x="27" y="33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5" y="27"/>
                      <a:pt x="24" y="25"/>
                      <a:pt x="24" y="22"/>
                    </a:cubicBezTo>
                    <a:cubicBezTo>
                      <a:pt x="24" y="19"/>
                      <a:pt x="27" y="16"/>
                      <a:pt x="30" y="16"/>
                    </a:cubicBezTo>
                    <a:cubicBezTo>
                      <a:pt x="34" y="16"/>
                      <a:pt x="36" y="19"/>
                      <a:pt x="36" y="22"/>
                    </a:cubicBezTo>
                    <a:cubicBezTo>
                      <a:pt x="36" y="25"/>
                      <a:pt x="35" y="27"/>
                      <a:pt x="33" y="28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31" name="Freeform 29">
                <a:extLst>
                  <a:ext uri="{FF2B5EF4-FFF2-40B4-BE49-F238E27FC236}">
                    <a16:creationId xmlns:a16="http://schemas.microsoft.com/office/drawing/2014/main" id="{AAE18432-4DD4-4D97-B3F7-5334085C9E58}"/>
                  </a:ext>
                </a:extLst>
              </p:cNvPr>
              <p:cNvSpPr/>
              <p:nvPr/>
            </p:nvSpPr>
            <p:spPr bwMode="auto">
              <a:xfrm>
                <a:off x="2707" y="1036"/>
                <a:ext cx="194" cy="107"/>
              </a:xfrm>
              <a:custGeom>
                <a:avLst/>
                <a:gdLst>
                  <a:gd name="T0" fmla="*/ 475918365 w 49"/>
                  <a:gd name="T1" fmla="*/ 1124422796 h 27"/>
                  <a:gd name="T2" fmla="*/ 1172445921 w 49"/>
                  <a:gd name="T3" fmla="*/ 420437827 h 27"/>
                  <a:gd name="T4" fmla="*/ 1644752109 w 49"/>
                  <a:gd name="T5" fmla="*/ 420437827 h 27"/>
                  <a:gd name="T6" fmla="*/ 2147483646 w 49"/>
                  <a:gd name="T7" fmla="*/ 1124422796 h 27"/>
                  <a:gd name="T8" fmla="*/ 2147483646 w 49"/>
                  <a:gd name="T9" fmla="*/ 1605158471 h 27"/>
                  <a:gd name="T10" fmla="*/ 2147483646 w 49"/>
                  <a:gd name="T11" fmla="*/ 1605158471 h 27"/>
                  <a:gd name="T12" fmla="*/ 2147483646 w 49"/>
                  <a:gd name="T13" fmla="*/ 946796475 h 27"/>
                  <a:gd name="T14" fmla="*/ 1884248221 w 49"/>
                  <a:gd name="T15" fmla="*/ 0 h 27"/>
                  <a:gd name="T16" fmla="*/ 933188852 w 49"/>
                  <a:gd name="T17" fmla="*/ 0 h 27"/>
                  <a:gd name="T18" fmla="*/ 0 w 49"/>
                  <a:gd name="T19" fmla="*/ 946796475 h 27"/>
                  <a:gd name="T20" fmla="*/ 0 w 49"/>
                  <a:gd name="T21" fmla="*/ 1605158471 h 27"/>
                  <a:gd name="T22" fmla="*/ 475918365 w 49"/>
                  <a:gd name="T23" fmla="*/ 1605158471 h 27"/>
                  <a:gd name="T24" fmla="*/ 475918365 w 49"/>
                  <a:gd name="T25" fmla="*/ 1124422796 h 2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9" h="27">
                    <a:moveTo>
                      <a:pt x="8" y="19"/>
                    </a:moveTo>
                    <a:cubicBezTo>
                      <a:pt x="8" y="12"/>
                      <a:pt x="14" y="7"/>
                      <a:pt x="20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5" y="7"/>
                      <a:pt x="40" y="12"/>
                      <a:pt x="40" y="19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7"/>
                      <a:pt x="41" y="0"/>
                      <a:pt x="3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8" y="27"/>
                      <a:pt x="8" y="27"/>
                      <a:pt x="8" y="27"/>
                    </a:cubicBezTo>
                    <a:lnTo>
                      <a:pt x="8" y="19"/>
                    </a:lnTo>
                    <a:close/>
                  </a:path>
                </a:pathLst>
              </a:custGeom>
              <a:solidFill>
                <a:srgbClr val="D6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solidFill>
                    <a:srgbClr val="FF9900"/>
                  </a:solidFill>
                </a:endParaRPr>
              </a:p>
            </p:txBody>
          </p:sp>
        </p:grpSp>
        <p:sp>
          <p:nvSpPr>
            <p:cNvPr id="236" name="TextBox 48">
              <a:extLst>
                <a:ext uri="{FF2B5EF4-FFF2-40B4-BE49-F238E27FC236}">
                  <a16:creationId xmlns:a16="http://schemas.microsoft.com/office/drawing/2014/main" id="{40D86F0D-6A9D-4B9F-8E4A-DDD805154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9766" y="3250193"/>
              <a:ext cx="1263650" cy="64633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分工</a:t>
              </a:r>
              <a:endParaRPr lang="en-US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沟通</a:t>
              </a:r>
              <a:endParaRPr lang="en-US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工具</a:t>
              </a:r>
            </a:p>
          </p:txBody>
        </p:sp>
      </p:grp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8EED6F40-A7F9-4B76-836C-E33BB09C3588}"/>
              </a:ext>
            </a:extLst>
          </p:cNvPr>
          <p:cNvGrpSpPr/>
          <p:nvPr/>
        </p:nvGrpSpPr>
        <p:grpSpPr>
          <a:xfrm>
            <a:off x="7301731" y="1952362"/>
            <a:ext cx="1304925" cy="2076450"/>
            <a:chOff x="7301731" y="1952362"/>
            <a:chExt cx="1304925" cy="2076450"/>
          </a:xfrm>
        </p:grpSpPr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690BE72F-342A-4690-9587-6D33D4C87D85}"/>
                </a:ext>
              </a:extLst>
            </p:cNvPr>
            <p:cNvSpPr/>
            <p:nvPr/>
          </p:nvSpPr>
          <p:spPr>
            <a:xfrm>
              <a:off x="7316018" y="1952362"/>
              <a:ext cx="1282700" cy="12827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94F27641-51C1-452B-97F4-45764A602B32}"/>
                </a:ext>
              </a:extLst>
            </p:cNvPr>
            <p:cNvSpPr/>
            <p:nvPr/>
          </p:nvSpPr>
          <p:spPr bwMode="auto">
            <a:xfrm>
              <a:off x="7301731" y="3241412"/>
              <a:ext cx="1304925" cy="7874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232" name="组合 75">
              <a:extLst>
                <a:ext uri="{FF2B5EF4-FFF2-40B4-BE49-F238E27FC236}">
                  <a16:creationId xmlns:a16="http://schemas.microsoft.com/office/drawing/2014/main" id="{7122866F-D27B-43E2-9CA1-448A5E9ECACB}"/>
                </a:ext>
              </a:extLst>
            </p:cNvPr>
            <p:cNvGrpSpPr/>
            <p:nvPr/>
          </p:nvGrpSpPr>
          <p:grpSpPr bwMode="auto">
            <a:xfrm>
              <a:off x="7727181" y="2357174"/>
              <a:ext cx="473075" cy="417513"/>
              <a:chOff x="5856288" y="1698625"/>
              <a:chExt cx="473076" cy="417513"/>
            </a:xfrm>
          </p:grpSpPr>
          <p:sp>
            <p:nvSpPr>
              <p:cNvPr id="233" name="Freeform 5">
                <a:extLst>
                  <a:ext uri="{FF2B5EF4-FFF2-40B4-BE49-F238E27FC236}">
                    <a16:creationId xmlns:a16="http://schemas.microsoft.com/office/drawing/2014/main" id="{4453D53F-A7BC-4830-B3C0-EBA15786F7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07100" y="1793875"/>
                <a:ext cx="322264" cy="322263"/>
              </a:xfrm>
              <a:custGeom>
                <a:avLst/>
                <a:gdLst>
                  <a:gd name="T0" fmla="*/ 6 w 51"/>
                  <a:gd name="T1" fmla="*/ 13 h 51"/>
                  <a:gd name="T2" fmla="*/ 7 w 51"/>
                  <a:gd name="T3" fmla="*/ 17 h 51"/>
                  <a:gd name="T4" fmla="*/ 4 w 51"/>
                  <a:gd name="T5" fmla="*/ 18 h 51"/>
                  <a:gd name="T6" fmla="*/ 1 w 51"/>
                  <a:gd name="T7" fmla="*/ 20 h 51"/>
                  <a:gd name="T8" fmla="*/ 2 w 51"/>
                  <a:gd name="T9" fmla="*/ 24 h 51"/>
                  <a:gd name="T10" fmla="*/ 5 w 51"/>
                  <a:gd name="T11" fmla="*/ 27 h 51"/>
                  <a:gd name="T12" fmla="*/ 3 w 51"/>
                  <a:gd name="T13" fmla="*/ 30 h 51"/>
                  <a:gd name="T14" fmla="*/ 1 w 51"/>
                  <a:gd name="T15" fmla="*/ 34 h 51"/>
                  <a:gd name="T16" fmla="*/ 5 w 51"/>
                  <a:gd name="T17" fmla="*/ 36 h 51"/>
                  <a:gd name="T18" fmla="*/ 8 w 51"/>
                  <a:gd name="T19" fmla="*/ 37 h 51"/>
                  <a:gd name="T20" fmla="*/ 8 w 51"/>
                  <a:gd name="T21" fmla="*/ 41 h 51"/>
                  <a:gd name="T22" fmla="*/ 8 w 51"/>
                  <a:gd name="T23" fmla="*/ 45 h 51"/>
                  <a:gd name="T24" fmla="*/ 13 w 51"/>
                  <a:gd name="T25" fmla="*/ 45 h 51"/>
                  <a:gd name="T26" fmla="*/ 17 w 51"/>
                  <a:gd name="T27" fmla="*/ 45 h 51"/>
                  <a:gd name="T28" fmla="*/ 18 w 51"/>
                  <a:gd name="T29" fmla="*/ 48 h 51"/>
                  <a:gd name="T30" fmla="*/ 20 w 51"/>
                  <a:gd name="T31" fmla="*/ 51 h 51"/>
                  <a:gd name="T32" fmla="*/ 24 w 51"/>
                  <a:gd name="T33" fmla="*/ 49 h 51"/>
                  <a:gd name="T34" fmla="*/ 28 w 51"/>
                  <a:gd name="T35" fmla="*/ 47 h 51"/>
                  <a:gd name="T36" fmla="*/ 30 w 51"/>
                  <a:gd name="T37" fmla="*/ 49 h 51"/>
                  <a:gd name="T38" fmla="*/ 34 w 51"/>
                  <a:gd name="T39" fmla="*/ 50 h 51"/>
                  <a:gd name="T40" fmla="*/ 36 w 51"/>
                  <a:gd name="T41" fmla="*/ 47 h 51"/>
                  <a:gd name="T42" fmla="*/ 38 w 51"/>
                  <a:gd name="T43" fmla="*/ 43 h 51"/>
                  <a:gd name="T44" fmla="*/ 41 w 51"/>
                  <a:gd name="T45" fmla="*/ 44 h 51"/>
                  <a:gd name="T46" fmla="*/ 45 w 51"/>
                  <a:gd name="T47" fmla="*/ 43 h 51"/>
                  <a:gd name="T48" fmla="*/ 45 w 51"/>
                  <a:gd name="T49" fmla="*/ 39 h 51"/>
                  <a:gd name="T50" fmla="*/ 45 w 51"/>
                  <a:gd name="T51" fmla="*/ 35 h 51"/>
                  <a:gd name="T52" fmla="*/ 48 w 51"/>
                  <a:gd name="T53" fmla="*/ 34 h 51"/>
                  <a:gd name="T54" fmla="*/ 51 w 51"/>
                  <a:gd name="T55" fmla="*/ 31 h 51"/>
                  <a:gd name="T56" fmla="*/ 49 w 51"/>
                  <a:gd name="T57" fmla="*/ 27 h 51"/>
                  <a:gd name="T58" fmla="*/ 47 w 51"/>
                  <a:gd name="T59" fmla="*/ 24 h 51"/>
                  <a:gd name="T60" fmla="*/ 49 w 51"/>
                  <a:gd name="T61" fmla="*/ 22 h 51"/>
                  <a:gd name="T62" fmla="*/ 50 w 51"/>
                  <a:gd name="T63" fmla="*/ 18 h 51"/>
                  <a:gd name="T64" fmla="*/ 47 w 51"/>
                  <a:gd name="T65" fmla="*/ 15 h 51"/>
                  <a:gd name="T66" fmla="*/ 43 w 51"/>
                  <a:gd name="T67" fmla="*/ 14 h 51"/>
                  <a:gd name="T68" fmla="*/ 44 w 51"/>
                  <a:gd name="T69" fmla="*/ 11 h 51"/>
                  <a:gd name="T70" fmla="*/ 43 w 51"/>
                  <a:gd name="T71" fmla="*/ 7 h 51"/>
                  <a:gd name="T72" fmla="*/ 39 w 51"/>
                  <a:gd name="T73" fmla="*/ 6 h 51"/>
                  <a:gd name="T74" fmla="*/ 35 w 51"/>
                  <a:gd name="T75" fmla="*/ 7 h 51"/>
                  <a:gd name="T76" fmla="*/ 34 w 51"/>
                  <a:gd name="T77" fmla="*/ 4 h 51"/>
                  <a:gd name="T78" fmla="*/ 31 w 51"/>
                  <a:gd name="T79" fmla="*/ 1 h 51"/>
                  <a:gd name="T80" fmla="*/ 27 w 51"/>
                  <a:gd name="T81" fmla="*/ 2 h 51"/>
                  <a:gd name="T82" fmla="*/ 24 w 51"/>
                  <a:gd name="T83" fmla="*/ 5 h 51"/>
                  <a:gd name="T84" fmla="*/ 22 w 51"/>
                  <a:gd name="T85" fmla="*/ 3 h 51"/>
                  <a:gd name="T86" fmla="*/ 18 w 51"/>
                  <a:gd name="T87" fmla="*/ 1 h 51"/>
                  <a:gd name="T88" fmla="*/ 15 w 51"/>
                  <a:gd name="T89" fmla="*/ 5 h 51"/>
                  <a:gd name="T90" fmla="*/ 14 w 51"/>
                  <a:gd name="T91" fmla="*/ 8 h 51"/>
                  <a:gd name="T92" fmla="*/ 11 w 51"/>
                  <a:gd name="T93" fmla="*/ 8 h 51"/>
                  <a:gd name="T94" fmla="*/ 7 w 51"/>
                  <a:gd name="T95" fmla="*/ 8 h 51"/>
                  <a:gd name="T96" fmla="*/ 6 w 51"/>
                  <a:gd name="T97" fmla="*/ 13 h 51"/>
                  <a:gd name="T98" fmla="*/ 21 w 51"/>
                  <a:gd name="T99" fmla="*/ 12 h 51"/>
                  <a:gd name="T100" fmla="*/ 40 w 51"/>
                  <a:gd name="T101" fmla="*/ 21 h 51"/>
                  <a:gd name="T102" fmla="*/ 30 w 51"/>
                  <a:gd name="T103" fmla="*/ 40 h 51"/>
                  <a:gd name="T104" fmla="*/ 12 w 51"/>
                  <a:gd name="T105" fmla="*/ 30 h 51"/>
                  <a:gd name="T106" fmla="*/ 21 w 51"/>
                  <a:gd name="T107" fmla="*/ 1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1" h="51">
                    <a:moveTo>
                      <a:pt x="6" y="13"/>
                    </a:moveTo>
                    <a:cubicBezTo>
                      <a:pt x="7" y="14"/>
                      <a:pt x="7" y="16"/>
                      <a:pt x="7" y="17"/>
                    </a:cubicBezTo>
                    <a:cubicBezTo>
                      <a:pt x="6" y="17"/>
                      <a:pt x="5" y="18"/>
                      <a:pt x="4" y="18"/>
                    </a:cubicBezTo>
                    <a:cubicBezTo>
                      <a:pt x="2" y="17"/>
                      <a:pt x="1" y="18"/>
                      <a:pt x="1" y="20"/>
                    </a:cubicBezTo>
                    <a:cubicBezTo>
                      <a:pt x="0" y="22"/>
                      <a:pt x="1" y="24"/>
                      <a:pt x="2" y="24"/>
                    </a:cubicBezTo>
                    <a:cubicBezTo>
                      <a:pt x="4" y="24"/>
                      <a:pt x="5" y="27"/>
                      <a:pt x="5" y="27"/>
                    </a:cubicBezTo>
                    <a:cubicBezTo>
                      <a:pt x="5" y="28"/>
                      <a:pt x="4" y="29"/>
                      <a:pt x="3" y="30"/>
                    </a:cubicBezTo>
                    <a:cubicBezTo>
                      <a:pt x="1" y="30"/>
                      <a:pt x="1" y="32"/>
                      <a:pt x="1" y="34"/>
                    </a:cubicBezTo>
                    <a:cubicBezTo>
                      <a:pt x="2" y="35"/>
                      <a:pt x="3" y="37"/>
                      <a:pt x="5" y="36"/>
                    </a:cubicBezTo>
                    <a:cubicBezTo>
                      <a:pt x="6" y="36"/>
                      <a:pt x="7" y="36"/>
                      <a:pt x="8" y="37"/>
                    </a:cubicBezTo>
                    <a:cubicBezTo>
                      <a:pt x="8" y="37"/>
                      <a:pt x="9" y="40"/>
                      <a:pt x="8" y="41"/>
                    </a:cubicBezTo>
                    <a:cubicBezTo>
                      <a:pt x="7" y="42"/>
                      <a:pt x="7" y="44"/>
                      <a:pt x="8" y="45"/>
                    </a:cubicBezTo>
                    <a:cubicBezTo>
                      <a:pt x="10" y="46"/>
                      <a:pt x="12" y="46"/>
                      <a:pt x="13" y="45"/>
                    </a:cubicBezTo>
                    <a:cubicBezTo>
                      <a:pt x="14" y="44"/>
                      <a:pt x="16" y="45"/>
                      <a:pt x="17" y="45"/>
                    </a:cubicBezTo>
                    <a:cubicBezTo>
                      <a:pt x="18" y="45"/>
                      <a:pt x="18" y="46"/>
                      <a:pt x="18" y="48"/>
                    </a:cubicBezTo>
                    <a:cubicBezTo>
                      <a:pt x="17" y="49"/>
                      <a:pt x="19" y="51"/>
                      <a:pt x="20" y="51"/>
                    </a:cubicBezTo>
                    <a:cubicBezTo>
                      <a:pt x="22" y="51"/>
                      <a:pt x="24" y="51"/>
                      <a:pt x="24" y="49"/>
                    </a:cubicBezTo>
                    <a:cubicBezTo>
                      <a:pt x="24" y="48"/>
                      <a:pt x="27" y="47"/>
                      <a:pt x="28" y="47"/>
                    </a:cubicBezTo>
                    <a:cubicBezTo>
                      <a:pt x="28" y="47"/>
                      <a:pt x="29" y="48"/>
                      <a:pt x="30" y="49"/>
                    </a:cubicBezTo>
                    <a:cubicBezTo>
                      <a:pt x="30" y="50"/>
                      <a:pt x="32" y="51"/>
                      <a:pt x="34" y="50"/>
                    </a:cubicBezTo>
                    <a:cubicBezTo>
                      <a:pt x="35" y="50"/>
                      <a:pt x="37" y="48"/>
                      <a:pt x="36" y="47"/>
                    </a:cubicBezTo>
                    <a:cubicBezTo>
                      <a:pt x="36" y="46"/>
                      <a:pt x="37" y="44"/>
                      <a:pt x="38" y="43"/>
                    </a:cubicBezTo>
                    <a:cubicBezTo>
                      <a:pt x="38" y="43"/>
                      <a:pt x="40" y="43"/>
                      <a:pt x="41" y="44"/>
                    </a:cubicBezTo>
                    <a:cubicBezTo>
                      <a:pt x="42" y="45"/>
                      <a:pt x="44" y="44"/>
                      <a:pt x="45" y="43"/>
                    </a:cubicBezTo>
                    <a:cubicBezTo>
                      <a:pt x="46" y="42"/>
                      <a:pt x="46" y="40"/>
                      <a:pt x="45" y="39"/>
                    </a:cubicBezTo>
                    <a:cubicBezTo>
                      <a:pt x="44" y="38"/>
                      <a:pt x="45" y="35"/>
                      <a:pt x="45" y="35"/>
                    </a:cubicBezTo>
                    <a:cubicBezTo>
                      <a:pt x="45" y="34"/>
                      <a:pt x="47" y="34"/>
                      <a:pt x="48" y="34"/>
                    </a:cubicBezTo>
                    <a:cubicBezTo>
                      <a:pt x="49" y="34"/>
                      <a:pt x="51" y="33"/>
                      <a:pt x="51" y="31"/>
                    </a:cubicBezTo>
                    <a:cubicBezTo>
                      <a:pt x="51" y="29"/>
                      <a:pt x="51" y="28"/>
                      <a:pt x="49" y="27"/>
                    </a:cubicBezTo>
                    <a:cubicBezTo>
                      <a:pt x="48" y="27"/>
                      <a:pt x="47" y="25"/>
                      <a:pt x="47" y="24"/>
                    </a:cubicBezTo>
                    <a:cubicBezTo>
                      <a:pt x="47" y="23"/>
                      <a:pt x="48" y="22"/>
                      <a:pt x="49" y="22"/>
                    </a:cubicBezTo>
                    <a:cubicBezTo>
                      <a:pt x="50" y="21"/>
                      <a:pt x="51" y="20"/>
                      <a:pt x="50" y="18"/>
                    </a:cubicBezTo>
                    <a:cubicBezTo>
                      <a:pt x="50" y="16"/>
                      <a:pt x="48" y="15"/>
                      <a:pt x="47" y="15"/>
                    </a:cubicBezTo>
                    <a:cubicBezTo>
                      <a:pt x="46" y="16"/>
                      <a:pt x="44" y="14"/>
                      <a:pt x="43" y="14"/>
                    </a:cubicBezTo>
                    <a:cubicBezTo>
                      <a:pt x="43" y="13"/>
                      <a:pt x="43" y="12"/>
                      <a:pt x="44" y="11"/>
                    </a:cubicBezTo>
                    <a:cubicBezTo>
                      <a:pt x="45" y="10"/>
                      <a:pt x="44" y="8"/>
                      <a:pt x="43" y="7"/>
                    </a:cubicBezTo>
                    <a:cubicBezTo>
                      <a:pt x="42" y="5"/>
                      <a:pt x="40" y="5"/>
                      <a:pt x="39" y="6"/>
                    </a:cubicBezTo>
                    <a:cubicBezTo>
                      <a:pt x="38" y="7"/>
                      <a:pt x="35" y="7"/>
                      <a:pt x="35" y="7"/>
                    </a:cubicBezTo>
                    <a:cubicBezTo>
                      <a:pt x="34" y="6"/>
                      <a:pt x="34" y="5"/>
                      <a:pt x="34" y="4"/>
                    </a:cubicBezTo>
                    <a:cubicBezTo>
                      <a:pt x="34" y="2"/>
                      <a:pt x="33" y="1"/>
                      <a:pt x="31" y="1"/>
                    </a:cubicBezTo>
                    <a:cubicBezTo>
                      <a:pt x="29" y="0"/>
                      <a:pt x="28" y="1"/>
                      <a:pt x="27" y="2"/>
                    </a:cubicBezTo>
                    <a:cubicBezTo>
                      <a:pt x="27" y="4"/>
                      <a:pt x="25" y="5"/>
                      <a:pt x="24" y="5"/>
                    </a:cubicBezTo>
                    <a:cubicBezTo>
                      <a:pt x="23" y="5"/>
                      <a:pt x="22" y="4"/>
                      <a:pt x="22" y="3"/>
                    </a:cubicBezTo>
                    <a:cubicBezTo>
                      <a:pt x="21" y="1"/>
                      <a:pt x="20" y="1"/>
                      <a:pt x="18" y="1"/>
                    </a:cubicBezTo>
                    <a:cubicBezTo>
                      <a:pt x="16" y="2"/>
                      <a:pt x="15" y="3"/>
                      <a:pt x="15" y="5"/>
                    </a:cubicBezTo>
                    <a:cubicBezTo>
                      <a:pt x="16" y="6"/>
                      <a:pt x="14" y="8"/>
                      <a:pt x="14" y="8"/>
                    </a:cubicBezTo>
                    <a:cubicBezTo>
                      <a:pt x="13" y="9"/>
                      <a:pt x="12" y="9"/>
                      <a:pt x="11" y="8"/>
                    </a:cubicBezTo>
                    <a:cubicBezTo>
                      <a:pt x="10" y="7"/>
                      <a:pt x="8" y="7"/>
                      <a:pt x="7" y="8"/>
                    </a:cubicBezTo>
                    <a:cubicBezTo>
                      <a:pt x="5" y="10"/>
                      <a:pt x="5" y="12"/>
                      <a:pt x="6" y="13"/>
                    </a:cubicBezTo>
                    <a:close/>
                    <a:moveTo>
                      <a:pt x="21" y="12"/>
                    </a:moveTo>
                    <a:cubicBezTo>
                      <a:pt x="29" y="9"/>
                      <a:pt x="37" y="13"/>
                      <a:pt x="40" y="21"/>
                    </a:cubicBezTo>
                    <a:cubicBezTo>
                      <a:pt x="42" y="29"/>
                      <a:pt x="38" y="37"/>
                      <a:pt x="30" y="40"/>
                    </a:cubicBezTo>
                    <a:cubicBezTo>
                      <a:pt x="23" y="42"/>
                      <a:pt x="14" y="38"/>
                      <a:pt x="12" y="30"/>
                    </a:cubicBezTo>
                    <a:cubicBezTo>
                      <a:pt x="9" y="23"/>
                      <a:pt x="13" y="14"/>
                      <a:pt x="21" y="12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34" name="Freeform 6">
                <a:extLst>
                  <a:ext uri="{FF2B5EF4-FFF2-40B4-BE49-F238E27FC236}">
                    <a16:creationId xmlns:a16="http://schemas.microsoft.com/office/drawing/2014/main" id="{D32626F9-85DD-41D9-8D1B-A9655A7A12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56288" y="1698625"/>
                <a:ext cx="207963" cy="209550"/>
              </a:xfrm>
              <a:custGeom>
                <a:avLst/>
                <a:gdLst>
                  <a:gd name="T0" fmla="*/ 2147483646 w 33"/>
                  <a:gd name="T1" fmla="*/ 2147483646 h 33"/>
                  <a:gd name="T2" fmla="*/ 2147483646 w 33"/>
                  <a:gd name="T3" fmla="*/ 2147483646 h 33"/>
                  <a:gd name="T4" fmla="*/ 2147483646 w 33"/>
                  <a:gd name="T5" fmla="*/ 2147483646 h 33"/>
                  <a:gd name="T6" fmla="*/ 0 w 33"/>
                  <a:gd name="T7" fmla="*/ 2147483646 h 33"/>
                  <a:gd name="T8" fmla="*/ 2147483646 w 33"/>
                  <a:gd name="T9" fmla="*/ 2147483646 h 33"/>
                  <a:gd name="T10" fmla="*/ 2147483646 w 33"/>
                  <a:gd name="T11" fmla="*/ 2147483646 h 33"/>
                  <a:gd name="T12" fmla="*/ 2147483646 w 33"/>
                  <a:gd name="T13" fmla="*/ 2147483646 h 33"/>
                  <a:gd name="T14" fmla="*/ 0 w 33"/>
                  <a:gd name="T15" fmla="*/ 2147483646 h 33"/>
                  <a:gd name="T16" fmla="*/ 2147483646 w 33"/>
                  <a:gd name="T17" fmla="*/ 2147483646 h 33"/>
                  <a:gd name="T18" fmla="*/ 2147483646 w 33"/>
                  <a:gd name="T19" fmla="*/ 2147483646 h 33"/>
                  <a:gd name="T20" fmla="*/ 2147483646 w 33"/>
                  <a:gd name="T21" fmla="*/ 2147483646 h 33"/>
                  <a:gd name="T22" fmla="*/ 2147483646 w 33"/>
                  <a:gd name="T23" fmla="*/ 2147483646 h 33"/>
                  <a:gd name="T24" fmla="*/ 2147483646 w 33"/>
                  <a:gd name="T25" fmla="*/ 2147483646 h 33"/>
                  <a:gd name="T26" fmla="*/ 2147483646 w 33"/>
                  <a:gd name="T27" fmla="*/ 2147483646 h 33"/>
                  <a:gd name="T28" fmla="*/ 2147483646 w 33"/>
                  <a:gd name="T29" fmla="*/ 2147483646 h 33"/>
                  <a:gd name="T30" fmla="*/ 2147483646 w 33"/>
                  <a:gd name="T31" fmla="*/ 2147483646 h 33"/>
                  <a:gd name="T32" fmla="*/ 2147483646 w 33"/>
                  <a:gd name="T33" fmla="*/ 2147483646 h 33"/>
                  <a:gd name="T34" fmla="*/ 2147483646 w 33"/>
                  <a:gd name="T35" fmla="*/ 2147483646 h 33"/>
                  <a:gd name="T36" fmla="*/ 2147483646 w 33"/>
                  <a:gd name="T37" fmla="*/ 2147483646 h 33"/>
                  <a:gd name="T38" fmla="*/ 2147483646 w 33"/>
                  <a:gd name="T39" fmla="*/ 2147483646 h 33"/>
                  <a:gd name="T40" fmla="*/ 2147483646 w 33"/>
                  <a:gd name="T41" fmla="*/ 2147483646 h 33"/>
                  <a:gd name="T42" fmla="*/ 2147483646 w 33"/>
                  <a:gd name="T43" fmla="*/ 2147483646 h 33"/>
                  <a:gd name="T44" fmla="*/ 2147483646 w 33"/>
                  <a:gd name="T45" fmla="*/ 2147483646 h 33"/>
                  <a:gd name="T46" fmla="*/ 2147483646 w 33"/>
                  <a:gd name="T47" fmla="*/ 2147483646 h 33"/>
                  <a:gd name="T48" fmla="*/ 2147483646 w 33"/>
                  <a:gd name="T49" fmla="*/ 2147483646 h 33"/>
                  <a:gd name="T50" fmla="*/ 2147483646 w 33"/>
                  <a:gd name="T51" fmla="*/ 2147483646 h 33"/>
                  <a:gd name="T52" fmla="*/ 2147483646 w 33"/>
                  <a:gd name="T53" fmla="*/ 2147483646 h 33"/>
                  <a:gd name="T54" fmla="*/ 2147483646 w 33"/>
                  <a:gd name="T55" fmla="*/ 2147483646 h 33"/>
                  <a:gd name="T56" fmla="*/ 2147483646 w 33"/>
                  <a:gd name="T57" fmla="*/ 2147483646 h 33"/>
                  <a:gd name="T58" fmla="*/ 2147483646 w 33"/>
                  <a:gd name="T59" fmla="*/ 2147483646 h 33"/>
                  <a:gd name="T60" fmla="*/ 2147483646 w 33"/>
                  <a:gd name="T61" fmla="*/ 2147483646 h 33"/>
                  <a:gd name="T62" fmla="*/ 2147483646 w 33"/>
                  <a:gd name="T63" fmla="*/ 2147483646 h 33"/>
                  <a:gd name="T64" fmla="*/ 2147483646 w 33"/>
                  <a:gd name="T65" fmla="*/ 2147483646 h 33"/>
                  <a:gd name="T66" fmla="*/ 2147483646 w 33"/>
                  <a:gd name="T67" fmla="*/ 2147483646 h 33"/>
                  <a:gd name="T68" fmla="*/ 2147483646 w 33"/>
                  <a:gd name="T69" fmla="*/ 2147483646 h 33"/>
                  <a:gd name="T70" fmla="*/ 2147483646 w 33"/>
                  <a:gd name="T71" fmla="*/ 2147483646 h 33"/>
                  <a:gd name="T72" fmla="*/ 2147483646 w 33"/>
                  <a:gd name="T73" fmla="*/ 2147483646 h 33"/>
                  <a:gd name="T74" fmla="*/ 2147483646 w 33"/>
                  <a:gd name="T75" fmla="*/ 2147483646 h 33"/>
                  <a:gd name="T76" fmla="*/ 2147483646 w 33"/>
                  <a:gd name="T77" fmla="*/ 2147483646 h 33"/>
                  <a:gd name="T78" fmla="*/ 2147483646 w 33"/>
                  <a:gd name="T79" fmla="*/ 2147483646 h 33"/>
                  <a:gd name="T80" fmla="*/ 2147483646 w 33"/>
                  <a:gd name="T81" fmla="*/ 2147483646 h 33"/>
                  <a:gd name="T82" fmla="*/ 2147483646 w 33"/>
                  <a:gd name="T83" fmla="*/ 2147483646 h 33"/>
                  <a:gd name="T84" fmla="*/ 2147483646 w 33"/>
                  <a:gd name="T85" fmla="*/ 2147483646 h 33"/>
                  <a:gd name="T86" fmla="*/ 2147483646 w 33"/>
                  <a:gd name="T87" fmla="*/ 2147483646 h 33"/>
                  <a:gd name="T88" fmla="*/ 2147483646 w 33"/>
                  <a:gd name="T89" fmla="*/ 2147483646 h 33"/>
                  <a:gd name="T90" fmla="*/ 2147483646 w 33"/>
                  <a:gd name="T91" fmla="*/ 2147483646 h 33"/>
                  <a:gd name="T92" fmla="*/ 2147483646 w 33"/>
                  <a:gd name="T93" fmla="*/ 2147483646 h 33"/>
                  <a:gd name="T94" fmla="*/ 2147483646 w 33"/>
                  <a:gd name="T95" fmla="*/ 2147483646 h 33"/>
                  <a:gd name="T96" fmla="*/ 2147483646 w 33"/>
                  <a:gd name="T97" fmla="*/ 2147483646 h 33"/>
                  <a:gd name="T98" fmla="*/ 2147483646 w 33"/>
                  <a:gd name="T99" fmla="*/ 2147483646 h 33"/>
                  <a:gd name="T100" fmla="*/ 2147483646 w 33"/>
                  <a:gd name="T101" fmla="*/ 2147483646 h 33"/>
                  <a:gd name="T102" fmla="*/ 2147483646 w 33"/>
                  <a:gd name="T103" fmla="*/ 2147483646 h 33"/>
                  <a:gd name="T104" fmla="*/ 2147483646 w 33"/>
                  <a:gd name="T105" fmla="*/ 2147483646 h 33"/>
                  <a:gd name="T106" fmla="*/ 2147483646 w 33"/>
                  <a:gd name="T107" fmla="*/ 2147483646 h 33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33" h="33">
                    <a:moveTo>
                      <a:pt x="4" y="8"/>
                    </a:moveTo>
                    <a:cubicBezTo>
                      <a:pt x="4" y="9"/>
                      <a:pt x="4" y="11"/>
                      <a:pt x="4" y="11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1"/>
                      <a:pt x="0" y="12"/>
                      <a:pt x="0" y="13"/>
                    </a:cubicBezTo>
                    <a:cubicBezTo>
                      <a:pt x="0" y="15"/>
                      <a:pt x="0" y="16"/>
                      <a:pt x="1" y="16"/>
                    </a:cubicBezTo>
                    <a:cubicBezTo>
                      <a:pt x="2" y="16"/>
                      <a:pt x="3" y="18"/>
                      <a:pt x="3" y="18"/>
                    </a:cubicBezTo>
                    <a:cubicBezTo>
                      <a:pt x="3" y="19"/>
                      <a:pt x="2" y="19"/>
                      <a:pt x="1" y="19"/>
                    </a:cubicBezTo>
                    <a:cubicBezTo>
                      <a:pt x="0" y="20"/>
                      <a:pt x="0" y="21"/>
                      <a:pt x="0" y="22"/>
                    </a:cubicBezTo>
                    <a:cubicBezTo>
                      <a:pt x="1" y="23"/>
                      <a:pt x="2" y="24"/>
                      <a:pt x="3" y="24"/>
                    </a:cubicBezTo>
                    <a:cubicBezTo>
                      <a:pt x="3" y="23"/>
                      <a:pt x="4" y="23"/>
                      <a:pt x="5" y="24"/>
                    </a:cubicBezTo>
                    <a:cubicBezTo>
                      <a:pt x="5" y="24"/>
                      <a:pt x="5" y="26"/>
                      <a:pt x="5" y="27"/>
                    </a:cubicBezTo>
                    <a:cubicBezTo>
                      <a:pt x="4" y="27"/>
                      <a:pt x="4" y="28"/>
                      <a:pt x="5" y="29"/>
                    </a:cubicBezTo>
                    <a:cubicBezTo>
                      <a:pt x="6" y="30"/>
                      <a:pt x="7" y="30"/>
                      <a:pt x="8" y="30"/>
                    </a:cubicBezTo>
                    <a:cubicBezTo>
                      <a:pt x="8" y="29"/>
                      <a:pt x="10" y="29"/>
                      <a:pt x="10" y="29"/>
                    </a:cubicBezTo>
                    <a:cubicBezTo>
                      <a:pt x="11" y="29"/>
                      <a:pt x="11" y="30"/>
                      <a:pt x="11" y="31"/>
                    </a:cubicBezTo>
                    <a:cubicBezTo>
                      <a:pt x="11" y="32"/>
                      <a:pt x="12" y="33"/>
                      <a:pt x="13" y="33"/>
                    </a:cubicBezTo>
                    <a:cubicBezTo>
                      <a:pt x="14" y="33"/>
                      <a:pt x="15" y="33"/>
                      <a:pt x="15" y="32"/>
                    </a:cubicBezTo>
                    <a:cubicBezTo>
                      <a:pt x="15" y="31"/>
                      <a:pt x="17" y="30"/>
                      <a:pt x="17" y="30"/>
                    </a:cubicBezTo>
                    <a:cubicBezTo>
                      <a:pt x="18" y="30"/>
                      <a:pt x="18" y="31"/>
                      <a:pt x="19" y="32"/>
                    </a:cubicBezTo>
                    <a:cubicBezTo>
                      <a:pt x="19" y="33"/>
                      <a:pt x="20" y="33"/>
                      <a:pt x="21" y="33"/>
                    </a:cubicBezTo>
                    <a:cubicBezTo>
                      <a:pt x="22" y="32"/>
                      <a:pt x="23" y="31"/>
                      <a:pt x="23" y="31"/>
                    </a:cubicBezTo>
                    <a:cubicBezTo>
                      <a:pt x="23" y="30"/>
                      <a:pt x="24" y="28"/>
                      <a:pt x="24" y="28"/>
                    </a:cubicBezTo>
                    <a:cubicBezTo>
                      <a:pt x="24" y="28"/>
                      <a:pt x="25" y="28"/>
                      <a:pt x="26" y="29"/>
                    </a:cubicBezTo>
                    <a:cubicBezTo>
                      <a:pt x="27" y="29"/>
                      <a:pt x="28" y="29"/>
                      <a:pt x="29" y="28"/>
                    </a:cubicBezTo>
                    <a:cubicBezTo>
                      <a:pt x="29" y="27"/>
                      <a:pt x="29" y="26"/>
                      <a:pt x="29" y="25"/>
                    </a:cubicBezTo>
                    <a:cubicBezTo>
                      <a:pt x="28" y="25"/>
                      <a:pt x="28" y="23"/>
                      <a:pt x="28" y="23"/>
                    </a:cubicBezTo>
                    <a:cubicBezTo>
                      <a:pt x="29" y="22"/>
                      <a:pt x="30" y="22"/>
                      <a:pt x="30" y="22"/>
                    </a:cubicBezTo>
                    <a:cubicBezTo>
                      <a:pt x="31" y="22"/>
                      <a:pt x="32" y="22"/>
                      <a:pt x="32" y="20"/>
                    </a:cubicBezTo>
                    <a:cubicBezTo>
                      <a:pt x="33" y="19"/>
                      <a:pt x="32" y="18"/>
                      <a:pt x="31" y="18"/>
                    </a:cubicBezTo>
                    <a:cubicBezTo>
                      <a:pt x="30" y="18"/>
                      <a:pt x="30" y="16"/>
                      <a:pt x="30" y="16"/>
                    </a:cubicBezTo>
                    <a:cubicBezTo>
                      <a:pt x="30" y="15"/>
                      <a:pt x="30" y="15"/>
                      <a:pt x="31" y="14"/>
                    </a:cubicBezTo>
                    <a:cubicBezTo>
                      <a:pt x="32" y="14"/>
                      <a:pt x="32" y="13"/>
                      <a:pt x="32" y="12"/>
                    </a:cubicBezTo>
                    <a:cubicBezTo>
                      <a:pt x="32" y="11"/>
                      <a:pt x="31" y="10"/>
                      <a:pt x="30" y="10"/>
                    </a:cubicBezTo>
                    <a:cubicBezTo>
                      <a:pt x="29" y="11"/>
                      <a:pt x="28" y="10"/>
                      <a:pt x="27" y="9"/>
                    </a:cubicBezTo>
                    <a:cubicBezTo>
                      <a:pt x="27" y="9"/>
                      <a:pt x="27" y="8"/>
                      <a:pt x="28" y="7"/>
                    </a:cubicBezTo>
                    <a:cubicBezTo>
                      <a:pt x="28" y="7"/>
                      <a:pt x="28" y="5"/>
                      <a:pt x="27" y="5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4" y="5"/>
                      <a:pt x="22" y="5"/>
                      <a:pt x="22" y="5"/>
                    </a:cubicBezTo>
                    <a:cubicBezTo>
                      <a:pt x="22" y="4"/>
                      <a:pt x="21" y="4"/>
                      <a:pt x="22" y="3"/>
                    </a:cubicBezTo>
                    <a:cubicBezTo>
                      <a:pt x="22" y="2"/>
                      <a:pt x="21" y="1"/>
                      <a:pt x="20" y="1"/>
                    </a:cubicBezTo>
                    <a:cubicBezTo>
                      <a:pt x="19" y="0"/>
                      <a:pt x="17" y="1"/>
                      <a:pt x="17" y="2"/>
                    </a:cubicBezTo>
                    <a:cubicBezTo>
                      <a:pt x="17" y="3"/>
                      <a:pt x="16" y="3"/>
                      <a:pt x="15" y="3"/>
                    </a:cubicBezTo>
                    <a:cubicBezTo>
                      <a:pt x="15" y="3"/>
                      <a:pt x="14" y="3"/>
                      <a:pt x="14" y="2"/>
                    </a:cubicBezTo>
                    <a:cubicBezTo>
                      <a:pt x="13" y="1"/>
                      <a:pt x="12" y="1"/>
                      <a:pt x="11" y="1"/>
                    </a:cubicBezTo>
                    <a:cubicBezTo>
                      <a:pt x="10" y="2"/>
                      <a:pt x="9" y="2"/>
                      <a:pt x="10" y="3"/>
                    </a:cubicBezTo>
                    <a:cubicBezTo>
                      <a:pt x="10" y="4"/>
                      <a:pt x="9" y="5"/>
                      <a:pt x="8" y="6"/>
                    </a:cubicBezTo>
                    <a:cubicBezTo>
                      <a:pt x="8" y="6"/>
                      <a:pt x="7" y="6"/>
                      <a:pt x="7" y="5"/>
                    </a:cubicBezTo>
                    <a:cubicBezTo>
                      <a:pt x="6" y="5"/>
                      <a:pt x="5" y="5"/>
                      <a:pt x="4" y="6"/>
                    </a:cubicBezTo>
                    <a:cubicBezTo>
                      <a:pt x="3" y="7"/>
                      <a:pt x="3" y="8"/>
                      <a:pt x="4" y="8"/>
                    </a:cubicBezTo>
                    <a:close/>
                    <a:moveTo>
                      <a:pt x="13" y="8"/>
                    </a:moveTo>
                    <a:cubicBezTo>
                      <a:pt x="18" y="6"/>
                      <a:pt x="24" y="9"/>
                      <a:pt x="25" y="14"/>
                    </a:cubicBezTo>
                    <a:cubicBezTo>
                      <a:pt x="27" y="19"/>
                      <a:pt x="24" y="24"/>
                      <a:pt x="19" y="26"/>
                    </a:cubicBezTo>
                    <a:cubicBezTo>
                      <a:pt x="14" y="28"/>
                      <a:pt x="9" y="25"/>
                      <a:pt x="7" y="20"/>
                    </a:cubicBezTo>
                    <a:cubicBezTo>
                      <a:pt x="6" y="15"/>
                      <a:pt x="8" y="9"/>
                      <a:pt x="13" y="8"/>
                    </a:cubicBezTo>
                    <a:close/>
                  </a:path>
                </a:pathLst>
              </a:custGeom>
              <a:solidFill>
                <a:srgbClr val="AF00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" name="Freeform 7">
                <a:extLst>
                  <a:ext uri="{FF2B5EF4-FFF2-40B4-BE49-F238E27FC236}">
                    <a16:creationId xmlns:a16="http://schemas.microsoft.com/office/drawing/2014/main" id="{07D396B7-D00B-47EA-8EDD-336AACFF15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56288" y="1908175"/>
                <a:ext cx="157163" cy="163513"/>
              </a:xfrm>
              <a:custGeom>
                <a:avLst/>
                <a:gdLst>
                  <a:gd name="T0" fmla="*/ 2147483646 w 25"/>
                  <a:gd name="T1" fmla="*/ 2147483646 h 26"/>
                  <a:gd name="T2" fmla="*/ 2147483646 w 25"/>
                  <a:gd name="T3" fmla="*/ 2147483646 h 26"/>
                  <a:gd name="T4" fmla="*/ 2147483646 w 25"/>
                  <a:gd name="T5" fmla="*/ 2147483646 h 26"/>
                  <a:gd name="T6" fmla="*/ 0 w 25"/>
                  <a:gd name="T7" fmla="*/ 2147483646 h 26"/>
                  <a:gd name="T8" fmla="*/ 2147483646 w 25"/>
                  <a:gd name="T9" fmla="*/ 2147483646 h 26"/>
                  <a:gd name="T10" fmla="*/ 2147483646 w 25"/>
                  <a:gd name="T11" fmla="*/ 2147483646 h 26"/>
                  <a:gd name="T12" fmla="*/ 2147483646 w 25"/>
                  <a:gd name="T13" fmla="*/ 2147483646 h 26"/>
                  <a:gd name="T14" fmla="*/ 0 w 25"/>
                  <a:gd name="T15" fmla="*/ 2147483646 h 26"/>
                  <a:gd name="T16" fmla="*/ 2147483646 w 25"/>
                  <a:gd name="T17" fmla="*/ 2147483646 h 26"/>
                  <a:gd name="T18" fmla="*/ 2147483646 w 25"/>
                  <a:gd name="T19" fmla="*/ 2147483646 h 26"/>
                  <a:gd name="T20" fmla="*/ 2147483646 w 25"/>
                  <a:gd name="T21" fmla="*/ 2147483646 h 26"/>
                  <a:gd name="T22" fmla="*/ 2147483646 w 25"/>
                  <a:gd name="T23" fmla="*/ 2147483646 h 26"/>
                  <a:gd name="T24" fmla="*/ 2147483646 w 25"/>
                  <a:gd name="T25" fmla="*/ 2147483646 h 26"/>
                  <a:gd name="T26" fmla="*/ 2147483646 w 25"/>
                  <a:gd name="T27" fmla="*/ 2147483646 h 26"/>
                  <a:gd name="T28" fmla="*/ 2147483646 w 25"/>
                  <a:gd name="T29" fmla="*/ 2147483646 h 26"/>
                  <a:gd name="T30" fmla="*/ 2147483646 w 25"/>
                  <a:gd name="T31" fmla="*/ 2147483646 h 26"/>
                  <a:gd name="T32" fmla="*/ 2147483646 w 25"/>
                  <a:gd name="T33" fmla="*/ 2147483646 h 26"/>
                  <a:gd name="T34" fmla="*/ 2147483646 w 25"/>
                  <a:gd name="T35" fmla="*/ 2147483646 h 26"/>
                  <a:gd name="T36" fmla="*/ 2147483646 w 25"/>
                  <a:gd name="T37" fmla="*/ 2147483646 h 26"/>
                  <a:gd name="T38" fmla="*/ 2147483646 w 25"/>
                  <a:gd name="T39" fmla="*/ 2147483646 h 26"/>
                  <a:gd name="T40" fmla="*/ 2147483646 w 25"/>
                  <a:gd name="T41" fmla="*/ 2147483646 h 26"/>
                  <a:gd name="T42" fmla="*/ 2147483646 w 25"/>
                  <a:gd name="T43" fmla="*/ 2147483646 h 26"/>
                  <a:gd name="T44" fmla="*/ 2147483646 w 25"/>
                  <a:gd name="T45" fmla="*/ 2147483646 h 26"/>
                  <a:gd name="T46" fmla="*/ 2147483646 w 25"/>
                  <a:gd name="T47" fmla="*/ 2147483646 h 26"/>
                  <a:gd name="T48" fmla="*/ 2147483646 w 25"/>
                  <a:gd name="T49" fmla="*/ 2147483646 h 26"/>
                  <a:gd name="T50" fmla="*/ 2147483646 w 25"/>
                  <a:gd name="T51" fmla="*/ 2147483646 h 26"/>
                  <a:gd name="T52" fmla="*/ 2147483646 w 25"/>
                  <a:gd name="T53" fmla="*/ 2147483646 h 26"/>
                  <a:gd name="T54" fmla="*/ 2147483646 w 25"/>
                  <a:gd name="T55" fmla="*/ 2147483646 h 26"/>
                  <a:gd name="T56" fmla="*/ 2147483646 w 25"/>
                  <a:gd name="T57" fmla="*/ 2147483646 h 26"/>
                  <a:gd name="T58" fmla="*/ 2147483646 w 25"/>
                  <a:gd name="T59" fmla="*/ 2147483646 h 26"/>
                  <a:gd name="T60" fmla="*/ 2147483646 w 25"/>
                  <a:gd name="T61" fmla="*/ 2147483646 h 26"/>
                  <a:gd name="T62" fmla="*/ 2147483646 w 25"/>
                  <a:gd name="T63" fmla="*/ 2147483646 h 26"/>
                  <a:gd name="T64" fmla="*/ 2147483646 w 25"/>
                  <a:gd name="T65" fmla="*/ 2147483646 h 26"/>
                  <a:gd name="T66" fmla="*/ 2147483646 w 25"/>
                  <a:gd name="T67" fmla="*/ 2147483646 h 26"/>
                  <a:gd name="T68" fmla="*/ 2147483646 w 25"/>
                  <a:gd name="T69" fmla="*/ 2147483646 h 26"/>
                  <a:gd name="T70" fmla="*/ 2147483646 w 25"/>
                  <a:gd name="T71" fmla="*/ 2147483646 h 26"/>
                  <a:gd name="T72" fmla="*/ 2147483646 w 25"/>
                  <a:gd name="T73" fmla="*/ 2147483646 h 26"/>
                  <a:gd name="T74" fmla="*/ 2147483646 w 25"/>
                  <a:gd name="T75" fmla="*/ 2147483646 h 26"/>
                  <a:gd name="T76" fmla="*/ 2147483646 w 25"/>
                  <a:gd name="T77" fmla="*/ 2147483646 h 26"/>
                  <a:gd name="T78" fmla="*/ 2147483646 w 25"/>
                  <a:gd name="T79" fmla="*/ 0 h 26"/>
                  <a:gd name="T80" fmla="*/ 2147483646 w 25"/>
                  <a:gd name="T81" fmla="*/ 2147483646 h 26"/>
                  <a:gd name="T82" fmla="*/ 2147483646 w 25"/>
                  <a:gd name="T83" fmla="*/ 2147483646 h 26"/>
                  <a:gd name="T84" fmla="*/ 2147483646 w 25"/>
                  <a:gd name="T85" fmla="*/ 2147483646 h 26"/>
                  <a:gd name="T86" fmla="*/ 2147483646 w 25"/>
                  <a:gd name="T87" fmla="*/ 2147483646 h 26"/>
                  <a:gd name="T88" fmla="*/ 2147483646 w 25"/>
                  <a:gd name="T89" fmla="*/ 2147483646 h 26"/>
                  <a:gd name="T90" fmla="*/ 2147483646 w 25"/>
                  <a:gd name="T91" fmla="*/ 2147483646 h 26"/>
                  <a:gd name="T92" fmla="*/ 2147483646 w 25"/>
                  <a:gd name="T93" fmla="*/ 2147483646 h 26"/>
                  <a:gd name="T94" fmla="*/ 2147483646 w 25"/>
                  <a:gd name="T95" fmla="*/ 2147483646 h 26"/>
                  <a:gd name="T96" fmla="*/ 2147483646 w 25"/>
                  <a:gd name="T97" fmla="*/ 2147483646 h 26"/>
                  <a:gd name="T98" fmla="*/ 2147483646 w 25"/>
                  <a:gd name="T99" fmla="*/ 2147483646 h 26"/>
                  <a:gd name="T100" fmla="*/ 2147483646 w 25"/>
                  <a:gd name="T101" fmla="*/ 2147483646 h 26"/>
                  <a:gd name="T102" fmla="*/ 2147483646 w 25"/>
                  <a:gd name="T103" fmla="*/ 2147483646 h 26"/>
                  <a:gd name="T104" fmla="*/ 2147483646 w 25"/>
                  <a:gd name="T105" fmla="*/ 2147483646 h 26"/>
                  <a:gd name="T106" fmla="*/ 2147483646 w 25"/>
                  <a:gd name="T107" fmla="*/ 2147483646 h 2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25" h="26">
                    <a:moveTo>
                      <a:pt x="3" y="6"/>
                    </a:moveTo>
                    <a:cubicBezTo>
                      <a:pt x="3" y="7"/>
                      <a:pt x="3" y="8"/>
                      <a:pt x="3" y="8"/>
                    </a:cubicBezTo>
                    <a:cubicBezTo>
                      <a:pt x="3" y="9"/>
                      <a:pt x="2" y="9"/>
                      <a:pt x="2" y="9"/>
                    </a:cubicBezTo>
                    <a:cubicBezTo>
                      <a:pt x="1" y="9"/>
                      <a:pt x="0" y="9"/>
                      <a:pt x="0" y="10"/>
                    </a:cubicBezTo>
                    <a:cubicBezTo>
                      <a:pt x="0" y="11"/>
                      <a:pt x="0" y="12"/>
                      <a:pt x="1" y="12"/>
                    </a:cubicBezTo>
                    <a:cubicBezTo>
                      <a:pt x="2" y="12"/>
                      <a:pt x="2" y="13"/>
                      <a:pt x="2" y="14"/>
                    </a:cubicBezTo>
                    <a:cubicBezTo>
                      <a:pt x="2" y="14"/>
                      <a:pt x="2" y="15"/>
                      <a:pt x="1" y="15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1" y="18"/>
                      <a:pt x="2" y="18"/>
                      <a:pt x="2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2"/>
                      <a:pt x="4" y="22"/>
                    </a:cubicBezTo>
                    <a:cubicBezTo>
                      <a:pt x="5" y="23"/>
                      <a:pt x="6" y="23"/>
                      <a:pt x="6" y="23"/>
                    </a:cubicBezTo>
                    <a:cubicBezTo>
                      <a:pt x="7" y="22"/>
                      <a:pt x="8" y="22"/>
                      <a:pt x="8" y="22"/>
                    </a:cubicBezTo>
                    <a:cubicBezTo>
                      <a:pt x="9" y="22"/>
                      <a:pt x="9" y="23"/>
                      <a:pt x="9" y="24"/>
                    </a:cubicBezTo>
                    <a:cubicBezTo>
                      <a:pt x="8" y="24"/>
                      <a:pt x="9" y="25"/>
                      <a:pt x="10" y="25"/>
                    </a:cubicBezTo>
                    <a:cubicBezTo>
                      <a:pt x="11" y="26"/>
                      <a:pt x="12" y="25"/>
                      <a:pt x="12" y="24"/>
                    </a:cubicBezTo>
                    <a:cubicBezTo>
                      <a:pt x="12" y="24"/>
                      <a:pt x="13" y="23"/>
                      <a:pt x="13" y="23"/>
                    </a:cubicBezTo>
                    <a:cubicBezTo>
                      <a:pt x="14" y="23"/>
                      <a:pt x="14" y="24"/>
                      <a:pt x="15" y="24"/>
                    </a:cubicBezTo>
                    <a:cubicBezTo>
                      <a:pt x="15" y="25"/>
                      <a:pt x="16" y="25"/>
                      <a:pt x="17" y="25"/>
                    </a:cubicBezTo>
                    <a:cubicBezTo>
                      <a:pt x="17" y="25"/>
                      <a:pt x="18" y="24"/>
                      <a:pt x="18" y="23"/>
                    </a:cubicBezTo>
                    <a:cubicBezTo>
                      <a:pt x="18" y="23"/>
                      <a:pt x="18" y="22"/>
                      <a:pt x="19" y="21"/>
                    </a:cubicBezTo>
                    <a:cubicBezTo>
                      <a:pt x="19" y="21"/>
                      <a:pt x="20" y="21"/>
                      <a:pt x="20" y="22"/>
                    </a:cubicBezTo>
                    <a:cubicBezTo>
                      <a:pt x="21" y="22"/>
                      <a:pt x="21" y="22"/>
                      <a:pt x="22" y="21"/>
                    </a:cubicBezTo>
                    <a:cubicBezTo>
                      <a:pt x="23" y="21"/>
                      <a:pt x="23" y="20"/>
                      <a:pt x="22" y="19"/>
                    </a:cubicBezTo>
                    <a:cubicBezTo>
                      <a:pt x="22" y="19"/>
                      <a:pt x="22" y="18"/>
                      <a:pt x="22" y="17"/>
                    </a:cubicBezTo>
                    <a:cubicBezTo>
                      <a:pt x="22" y="17"/>
                      <a:pt x="23" y="17"/>
                      <a:pt x="24" y="17"/>
                    </a:cubicBezTo>
                    <a:cubicBezTo>
                      <a:pt x="24" y="17"/>
                      <a:pt x="25" y="16"/>
                      <a:pt x="25" y="16"/>
                    </a:cubicBezTo>
                    <a:cubicBezTo>
                      <a:pt x="25" y="15"/>
                      <a:pt x="25" y="14"/>
                      <a:pt x="24" y="14"/>
                    </a:cubicBezTo>
                    <a:cubicBezTo>
                      <a:pt x="24" y="14"/>
                      <a:pt x="23" y="12"/>
                      <a:pt x="23" y="12"/>
                    </a:cubicBezTo>
                    <a:cubicBezTo>
                      <a:pt x="23" y="12"/>
                      <a:pt x="23" y="11"/>
                      <a:pt x="24" y="11"/>
                    </a:cubicBezTo>
                    <a:cubicBezTo>
                      <a:pt x="25" y="11"/>
                      <a:pt x="25" y="10"/>
                      <a:pt x="25" y="9"/>
                    </a:cubicBezTo>
                    <a:cubicBezTo>
                      <a:pt x="24" y="8"/>
                      <a:pt x="24" y="8"/>
                      <a:pt x="23" y="8"/>
                    </a:cubicBezTo>
                    <a:cubicBezTo>
                      <a:pt x="22" y="8"/>
                      <a:pt x="21" y="7"/>
                      <a:pt x="21" y="7"/>
                    </a:cubicBezTo>
                    <a:cubicBezTo>
                      <a:pt x="21" y="7"/>
                      <a:pt x="21" y="6"/>
                      <a:pt x="22" y="5"/>
                    </a:cubicBezTo>
                    <a:cubicBezTo>
                      <a:pt x="22" y="5"/>
                      <a:pt x="22" y="4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9" y="4"/>
                      <a:pt x="17" y="4"/>
                      <a:pt x="17" y="3"/>
                    </a:cubicBezTo>
                    <a:cubicBezTo>
                      <a:pt x="17" y="3"/>
                      <a:pt x="17" y="3"/>
                      <a:pt x="17" y="2"/>
                    </a:cubicBezTo>
                    <a:cubicBezTo>
                      <a:pt x="17" y="1"/>
                      <a:pt x="16" y="1"/>
                      <a:pt x="15" y="0"/>
                    </a:cubicBezTo>
                    <a:cubicBezTo>
                      <a:pt x="14" y="0"/>
                      <a:pt x="14" y="1"/>
                      <a:pt x="13" y="1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1" y="3"/>
                      <a:pt x="11" y="2"/>
                      <a:pt x="11" y="1"/>
                    </a:cubicBezTo>
                    <a:cubicBezTo>
                      <a:pt x="10" y="1"/>
                      <a:pt x="10" y="0"/>
                      <a:pt x="9" y="1"/>
                    </a:cubicBezTo>
                    <a:cubicBezTo>
                      <a:pt x="8" y="1"/>
                      <a:pt x="7" y="2"/>
                      <a:pt x="7" y="2"/>
                    </a:cubicBezTo>
                    <a:cubicBezTo>
                      <a:pt x="8" y="3"/>
                      <a:pt x="7" y="4"/>
                      <a:pt x="7" y="4"/>
                    </a:cubicBezTo>
                    <a:cubicBezTo>
                      <a:pt x="6" y="5"/>
                      <a:pt x="6" y="4"/>
                      <a:pt x="5" y="4"/>
                    </a:cubicBezTo>
                    <a:cubicBezTo>
                      <a:pt x="5" y="3"/>
                      <a:pt x="4" y="4"/>
                      <a:pt x="3" y="4"/>
                    </a:cubicBezTo>
                    <a:cubicBezTo>
                      <a:pt x="3" y="5"/>
                      <a:pt x="2" y="6"/>
                      <a:pt x="3" y="6"/>
                    </a:cubicBezTo>
                    <a:close/>
                    <a:moveTo>
                      <a:pt x="10" y="6"/>
                    </a:moveTo>
                    <a:cubicBezTo>
                      <a:pt x="14" y="5"/>
                      <a:pt x="18" y="7"/>
                      <a:pt x="20" y="11"/>
                    </a:cubicBezTo>
                    <a:cubicBezTo>
                      <a:pt x="21" y="14"/>
                      <a:pt x="19" y="19"/>
                      <a:pt x="15" y="20"/>
                    </a:cubicBezTo>
                    <a:cubicBezTo>
                      <a:pt x="11" y="21"/>
                      <a:pt x="7" y="19"/>
                      <a:pt x="6" y="15"/>
                    </a:cubicBezTo>
                    <a:cubicBezTo>
                      <a:pt x="4" y="11"/>
                      <a:pt x="7" y="7"/>
                      <a:pt x="10" y="6"/>
                    </a:cubicBezTo>
                    <a:close/>
                  </a:path>
                </a:pathLst>
              </a:custGeom>
              <a:solidFill>
                <a:srgbClr val="AF00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1" name="TextBox 48">
              <a:extLst>
                <a:ext uri="{FF2B5EF4-FFF2-40B4-BE49-F238E27FC236}">
                  <a16:creationId xmlns:a16="http://schemas.microsoft.com/office/drawing/2014/main" id="{94144681-24AF-451F-856A-28982105C2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6018" y="3360616"/>
              <a:ext cx="1263650" cy="46166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功能是否完善</a:t>
              </a:r>
              <a:endParaRPr lang="en-US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界面是否合格</a:t>
              </a:r>
            </a:p>
          </p:txBody>
        </p:sp>
      </p:grp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9A97B249-BC6C-472A-86A8-DB25B6BE5245}"/>
              </a:ext>
            </a:extLst>
          </p:cNvPr>
          <p:cNvGrpSpPr/>
          <p:nvPr/>
        </p:nvGrpSpPr>
        <p:grpSpPr>
          <a:xfrm>
            <a:off x="9274664" y="1957760"/>
            <a:ext cx="1282700" cy="2078990"/>
            <a:chOff x="9274664" y="1957760"/>
            <a:chExt cx="1282700" cy="2078990"/>
          </a:xfrm>
        </p:grpSpPr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4BAE5F9D-C2C3-472A-B878-E328852C732D}"/>
                </a:ext>
              </a:extLst>
            </p:cNvPr>
            <p:cNvSpPr/>
            <p:nvPr/>
          </p:nvSpPr>
          <p:spPr>
            <a:xfrm>
              <a:off x="9274664" y="1957760"/>
              <a:ext cx="1282700" cy="12827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C43372FB-7A20-4D45-B69B-890A1D98C4EA}"/>
                </a:ext>
              </a:extLst>
            </p:cNvPr>
            <p:cNvSpPr/>
            <p:nvPr/>
          </p:nvSpPr>
          <p:spPr bwMode="auto">
            <a:xfrm>
              <a:off x="9279720" y="3236650"/>
              <a:ext cx="1262063" cy="800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15" name="Freeform 10">
              <a:extLst>
                <a:ext uri="{FF2B5EF4-FFF2-40B4-BE49-F238E27FC236}">
                  <a16:creationId xmlns:a16="http://schemas.microsoft.com/office/drawing/2014/main" id="{781AD8D4-1F43-4C72-9FF0-137F3F5163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63601" y="2331775"/>
              <a:ext cx="503238" cy="514350"/>
            </a:xfrm>
            <a:custGeom>
              <a:avLst/>
              <a:gdLst>
                <a:gd name="T0" fmla="*/ 2147483646 w 75"/>
                <a:gd name="T1" fmla="*/ 0 h 77"/>
                <a:gd name="T2" fmla="*/ 2147483646 w 75"/>
                <a:gd name="T3" fmla="*/ 0 h 77"/>
                <a:gd name="T4" fmla="*/ 0 w 75"/>
                <a:gd name="T5" fmla="*/ 2147483646 h 77"/>
                <a:gd name="T6" fmla="*/ 0 w 75"/>
                <a:gd name="T7" fmla="*/ 2147483646 h 77"/>
                <a:gd name="T8" fmla="*/ 2147483646 w 75"/>
                <a:gd name="T9" fmla="*/ 2147483646 h 77"/>
                <a:gd name="T10" fmla="*/ 2147483646 w 75"/>
                <a:gd name="T11" fmla="*/ 2147483646 h 77"/>
                <a:gd name="T12" fmla="*/ 2147483646 w 75"/>
                <a:gd name="T13" fmla="*/ 2147483646 h 77"/>
                <a:gd name="T14" fmla="*/ 2147483646 w 75"/>
                <a:gd name="T15" fmla="*/ 2147483646 h 77"/>
                <a:gd name="T16" fmla="*/ 2147483646 w 75"/>
                <a:gd name="T17" fmla="*/ 2147483646 h 77"/>
                <a:gd name="T18" fmla="*/ 2147483646 w 75"/>
                <a:gd name="T19" fmla="*/ 2147483646 h 77"/>
                <a:gd name="T20" fmla="*/ 2147483646 w 75"/>
                <a:gd name="T21" fmla="*/ 0 h 77"/>
                <a:gd name="T22" fmla="*/ 2147483646 w 75"/>
                <a:gd name="T23" fmla="*/ 2147483646 h 77"/>
                <a:gd name="T24" fmla="*/ 2147483646 w 75"/>
                <a:gd name="T25" fmla="*/ 2147483646 h 77"/>
                <a:gd name="T26" fmla="*/ 2147483646 w 75"/>
                <a:gd name="T27" fmla="*/ 2147483646 h 77"/>
                <a:gd name="T28" fmla="*/ 2147483646 w 75"/>
                <a:gd name="T29" fmla="*/ 2147483646 h 77"/>
                <a:gd name="T30" fmla="*/ 2147483646 w 75"/>
                <a:gd name="T31" fmla="*/ 2147483646 h 77"/>
                <a:gd name="T32" fmla="*/ 2147483646 w 75"/>
                <a:gd name="T33" fmla="*/ 2147483646 h 77"/>
                <a:gd name="T34" fmla="*/ 2147483646 w 75"/>
                <a:gd name="T35" fmla="*/ 2147483646 h 77"/>
                <a:gd name="T36" fmla="*/ 2147483646 w 75"/>
                <a:gd name="T37" fmla="*/ 2147483646 h 77"/>
                <a:gd name="T38" fmla="*/ 2147483646 w 75"/>
                <a:gd name="T39" fmla="*/ 2147483646 h 77"/>
                <a:gd name="T40" fmla="*/ 2147483646 w 75"/>
                <a:gd name="T41" fmla="*/ 2147483646 h 77"/>
                <a:gd name="T42" fmla="*/ 2147483646 w 75"/>
                <a:gd name="T43" fmla="*/ 2147483646 h 77"/>
                <a:gd name="T44" fmla="*/ 2147483646 w 75"/>
                <a:gd name="T45" fmla="*/ 2147483646 h 77"/>
                <a:gd name="T46" fmla="*/ 2147483646 w 75"/>
                <a:gd name="T47" fmla="*/ 2147483646 h 77"/>
                <a:gd name="T48" fmla="*/ 2147483646 w 75"/>
                <a:gd name="T49" fmla="*/ 2147483646 h 77"/>
                <a:gd name="T50" fmla="*/ 2147483646 w 75"/>
                <a:gd name="T51" fmla="*/ 2147483646 h 77"/>
                <a:gd name="T52" fmla="*/ 2147483646 w 75"/>
                <a:gd name="T53" fmla="*/ 2147483646 h 77"/>
                <a:gd name="T54" fmla="*/ 2147483646 w 75"/>
                <a:gd name="T55" fmla="*/ 2147483646 h 77"/>
                <a:gd name="T56" fmla="*/ 2147483646 w 75"/>
                <a:gd name="T57" fmla="*/ 2147483646 h 7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5" h="77">
                  <a:moveTo>
                    <a:pt x="5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4"/>
                    <a:pt x="4" y="50"/>
                    <a:pt x="10" y="53"/>
                  </a:cubicBezTo>
                  <a:cubicBezTo>
                    <a:pt x="5" y="69"/>
                    <a:pt x="3" y="77"/>
                    <a:pt x="3" y="77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68" y="54"/>
                    <a:pt x="75" y="46"/>
                    <a:pt x="75" y="36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8"/>
                    <a:pt x="68" y="0"/>
                    <a:pt x="59" y="0"/>
                  </a:cubicBezTo>
                  <a:close/>
                  <a:moveTo>
                    <a:pt x="44" y="35"/>
                  </a:moveTo>
                  <a:cubicBezTo>
                    <a:pt x="44" y="37"/>
                    <a:pt x="43" y="38"/>
                    <a:pt x="41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6" y="38"/>
                    <a:pt x="14" y="37"/>
                    <a:pt x="14" y="35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1"/>
                    <a:pt x="16" y="29"/>
                    <a:pt x="18" y="29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3" y="29"/>
                    <a:pt x="44" y="31"/>
                    <a:pt x="44" y="32"/>
                  </a:cubicBezTo>
                  <a:lnTo>
                    <a:pt x="44" y="35"/>
                  </a:lnTo>
                  <a:close/>
                  <a:moveTo>
                    <a:pt x="61" y="21"/>
                  </a:moveTo>
                  <a:cubicBezTo>
                    <a:pt x="61" y="23"/>
                    <a:pt x="59" y="24"/>
                    <a:pt x="5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6" y="24"/>
                    <a:pt x="14" y="23"/>
                    <a:pt x="14" y="2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6"/>
                    <a:pt x="16" y="15"/>
                    <a:pt x="18" y="15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9" y="15"/>
                    <a:pt x="61" y="16"/>
                    <a:pt x="61" y="18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9900"/>
                </a:solidFill>
              </a:endParaRPr>
            </a:p>
          </p:txBody>
        </p:sp>
        <p:sp>
          <p:nvSpPr>
            <p:cNvPr id="243" name="TextBox 48">
              <a:extLst>
                <a:ext uri="{FF2B5EF4-FFF2-40B4-BE49-F238E27FC236}">
                  <a16:creationId xmlns:a16="http://schemas.microsoft.com/office/drawing/2014/main" id="{57CEDC37-E2BE-4255-A4A4-140447F377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74664" y="3516974"/>
              <a:ext cx="1263650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dirty="0">
                  <a:solidFill>
                    <a:srgbClr val="FF99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项目交付</a:t>
              </a:r>
            </a:p>
          </p:txBody>
        </p:sp>
      </p:grpSp>
      <p:grpSp>
        <p:nvGrpSpPr>
          <p:cNvPr id="248" name="组合 247">
            <a:extLst>
              <a:ext uri="{FF2B5EF4-FFF2-40B4-BE49-F238E27FC236}">
                <a16:creationId xmlns:a16="http://schemas.microsoft.com/office/drawing/2014/main" id="{833B3132-977A-4469-A45E-39428EDD95B9}"/>
              </a:ext>
            </a:extLst>
          </p:cNvPr>
          <p:cNvGrpSpPr/>
          <p:nvPr/>
        </p:nvGrpSpPr>
        <p:grpSpPr>
          <a:xfrm>
            <a:off x="3433849" y="1915261"/>
            <a:ext cx="1304925" cy="2095500"/>
            <a:chOff x="3433849" y="1915261"/>
            <a:chExt cx="1304925" cy="2095500"/>
          </a:xfrm>
        </p:grpSpPr>
        <p:grpSp>
          <p:nvGrpSpPr>
            <p:cNvPr id="239" name="组合 238">
              <a:extLst>
                <a:ext uri="{FF2B5EF4-FFF2-40B4-BE49-F238E27FC236}">
                  <a16:creationId xmlns:a16="http://schemas.microsoft.com/office/drawing/2014/main" id="{42EDAC0A-E9B4-497D-9DB2-C39D0B623AF9}"/>
                </a:ext>
              </a:extLst>
            </p:cNvPr>
            <p:cNvGrpSpPr/>
            <p:nvPr/>
          </p:nvGrpSpPr>
          <p:grpSpPr>
            <a:xfrm>
              <a:off x="3433849" y="1915261"/>
              <a:ext cx="1304925" cy="2095500"/>
              <a:chOff x="3433849" y="1915261"/>
              <a:chExt cx="1304925" cy="2095500"/>
            </a:xfrm>
          </p:grpSpPr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3574950A-9797-4710-80E7-A2791FAFFA82}"/>
                  </a:ext>
                </a:extLst>
              </p:cNvPr>
              <p:cNvSpPr/>
              <p:nvPr/>
            </p:nvSpPr>
            <p:spPr>
              <a:xfrm>
                <a:off x="3446550" y="1915261"/>
                <a:ext cx="1282700" cy="12827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3E7CBA3A-D779-46F7-90CC-584648CDB380}"/>
                  </a:ext>
                </a:extLst>
              </p:cNvPr>
              <p:cNvSpPr/>
              <p:nvPr/>
            </p:nvSpPr>
            <p:spPr bwMode="auto">
              <a:xfrm>
                <a:off x="3433849" y="3197961"/>
                <a:ext cx="1304925" cy="812800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22" name="Group 20">
                <a:extLst>
                  <a:ext uri="{FF2B5EF4-FFF2-40B4-BE49-F238E27FC236}">
                    <a16:creationId xmlns:a16="http://schemas.microsoft.com/office/drawing/2014/main" id="{4F1D022A-7083-41C5-A938-FB07E17E92C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865650" y="2293086"/>
                <a:ext cx="444500" cy="458788"/>
                <a:chOff x="1711" y="1053"/>
                <a:chExt cx="280" cy="289"/>
              </a:xfrm>
            </p:grpSpPr>
            <p:sp>
              <p:nvSpPr>
                <p:cNvPr id="223" name="AutoShape 19">
                  <a:extLst>
                    <a:ext uri="{FF2B5EF4-FFF2-40B4-BE49-F238E27FC236}">
                      <a16:creationId xmlns:a16="http://schemas.microsoft.com/office/drawing/2014/main" id="{2C8D7D79-87EC-47B5-ADED-4AE85CAC2A9A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711" y="1053"/>
                  <a:ext cx="280" cy="2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4" name="Freeform 21">
                  <a:extLst>
                    <a:ext uri="{FF2B5EF4-FFF2-40B4-BE49-F238E27FC236}">
                      <a16:creationId xmlns:a16="http://schemas.microsoft.com/office/drawing/2014/main" id="{818F1805-52F8-4708-8D52-643C41C174B1}"/>
                    </a:ext>
                  </a:extLst>
                </p:cNvPr>
                <p:cNvSpPr/>
                <p:nvPr/>
              </p:nvSpPr>
              <p:spPr bwMode="auto">
                <a:xfrm>
                  <a:off x="1717" y="1053"/>
                  <a:ext cx="271" cy="144"/>
                </a:xfrm>
                <a:custGeom>
                  <a:avLst/>
                  <a:gdLst>
                    <a:gd name="T0" fmla="*/ 197547 w 90"/>
                    <a:gd name="T1" fmla="*/ 80919 h 48"/>
                    <a:gd name="T2" fmla="*/ 110405 w 90"/>
                    <a:gd name="T3" fmla="*/ 4374 h 48"/>
                    <a:gd name="T4" fmla="*/ 91565 w 90"/>
                    <a:gd name="T5" fmla="*/ 4374 h 48"/>
                    <a:gd name="T6" fmla="*/ 4450 w 90"/>
                    <a:gd name="T7" fmla="*/ 80919 h 48"/>
                    <a:gd name="T8" fmla="*/ 4450 w 90"/>
                    <a:gd name="T9" fmla="*/ 100602 h 48"/>
                    <a:gd name="T10" fmla="*/ 13399 w 90"/>
                    <a:gd name="T11" fmla="*/ 102789 h 48"/>
                    <a:gd name="T12" fmla="*/ 22276 w 90"/>
                    <a:gd name="T13" fmla="*/ 100602 h 48"/>
                    <a:gd name="T14" fmla="*/ 101529 w 90"/>
                    <a:gd name="T15" fmla="*/ 30618 h 48"/>
                    <a:gd name="T16" fmla="*/ 179694 w 90"/>
                    <a:gd name="T17" fmla="*/ 100602 h 48"/>
                    <a:gd name="T18" fmla="*/ 197547 w 90"/>
                    <a:gd name="T19" fmla="*/ 100602 h 48"/>
                    <a:gd name="T20" fmla="*/ 197547 w 90"/>
                    <a:gd name="T21" fmla="*/ 80919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0" h="48">
                      <a:moveTo>
                        <a:pt x="88" y="37"/>
                      </a:moveTo>
                      <a:cubicBezTo>
                        <a:pt x="49" y="2"/>
                        <a:pt x="49" y="2"/>
                        <a:pt x="49" y="2"/>
                      </a:cubicBezTo>
                      <a:cubicBezTo>
                        <a:pt x="47" y="0"/>
                        <a:pt x="43" y="0"/>
                        <a:pt x="41" y="2"/>
                      </a:cubicBezTo>
                      <a:cubicBezTo>
                        <a:pt x="2" y="37"/>
                        <a:pt x="2" y="37"/>
                        <a:pt x="2" y="37"/>
                      </a:cubicBezTo>
                      <a:cubicBezTo>
                        <a:pt x="0" y="40"/>
                        <a:pt x="0" y="43"/>
                        <a:pt x="2" y="46"/>
                      </a:cubicBezTo>
                      <a:cubicBezTo>
                        <a:pt x="3" y="47"/>
                        <a:pt x="5" y="47"/>
                        <a:pt x="6" y="47"/>
                      </a:cubicBezTo>
                      <a:cubicBezTo>
                        <a:pt x="8" y="47"/>
                        <a:pt x="9" y="47"/>
                        <a:pt x="10" y="46"/>
                      </a:cubicBezTo>
                      <a:cubicBezTo>
                        <a:pt x="45" y="14"/>
                        <a:pt x="45" y="14"/>
                        <a:pt x="45" y="14"/>
                      </a:cubicBezTo>
                      <a:cubicBezTo>
                        <a:pt x="80" y="46"/>
                        <a:pt x="80" y="46"/>
                        <a:pt x="80" y="46"/>
                      </a:cubicBezTo>
                      <a:cubicBezTo>
                        <a:pt x="82" y="48"/>
                        <a:pt x="86" y="48"/>
                        <a:pt x="88" y="46"/>
                      </a:cubicBezTo>
                      <a:cubicBezTo>
                        <a:pt x="90" y="43"/>
                        <a:pt x="90" y="40"/>
                        <a:pt x="88" y="37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25" name="Freeform 22">
                  <a:extLst>
                    <a:ext uri="{FF2B5EF4-FFF2-40B4-BE49-F238E27FC236}">
                      <a16:creationId xmlns:a16="http://schemas.microsoft.com/office/drawing/2014/main" id="{0DC51E3E-A685-465C-9526-EF0073BF7926}"/>
                    </a:ext>
                  </a:extLst>
                </p:cNvPr>
                <p:cNvSpPr/>
                <p:nvPr/>
              </p:nvSpPr>
              <p:spPr bwMode="auto">
                <a:xfrm>
                  <a:off x="1759" y="1110"/>
                  <a:ext cx="187" cy="205"/>
                </a:xfrm>
                <a:custGeom>
                  <a:avLst/>
                  <a:gdLst>
                    <a:gd name="T0" fmla="*/ 53398574 w 62"/>
                    <a:gd name="T1" fmla="*/ 0 h 68"/>
                    <a:gd name="T2" fmla="*/ 0 w 62"/>
                    <a:gd name="T3" fmla="*/ 47308800 h 68"/>
                    <a:gd name="T4" fmla="*/ 0 w 62"/>
                    <a:gd name="T5" fmla="*/ 93443414 h 68"/>
                    <a:gd name="T6" fmla="*/ 11834705 w 62"/>
                    <a:gd name="T7" fmla="*/ 85072332 h 68"/>
                    <a:gd name="T8" fmla="*/ 11834705 w 62"/>
                    <a:gd name="T9" fmla="*/ 83408691 h 68"/>
                    <a:gd name="T10" fmla="*/ 10163353 w 62"/>
                    <a:gd name="T11" fmla="*/ 74976073 h 68"/>
                    <a:gd name="T12" fmla="*/ 11834705 w 62"/>
                    <a:gd name="T13" fmla="*/ 66541206 h 68"/>
                    <a:gd name="T14" fmla="*/ 45858022 w 62"/>
                    <a:gd name="T15" fmla="*/ 38876914 h 68"/>
                    <a:gd name="T16" fmla="*/ 45858022 w 62"/>
                    <a:gd name="T17" fmla="*/ 38876914 h 68"/>
                    <a:gd name="T18" fmla="*/ 45858022 w 62"/>
                    <a:gd name="T19" fmla="*/ 38876914 h 68"/>
                    <a:gd name="T20" fmla="*/ 55069917 w 62"/>
                    <a:gd name="T21" fmla="*/ 40560697 h 68"/>
                    <a:gd name="T22" fmla="*/ 82106386 w 62"/>
                    <a:gd name="T23" fmla="*/ 74976073 h 68"/>
                    <a:gd name="T24" fmla="*/ 82106386 w 62"/>
                    <a:gd name="T25" fmla="*/ 74976073 h 68"/>
                    <a:gd name="T26" fmla="*/ 80435067 w 62"/>
                    <a:gd name="T27" fmla="*/ 83408691 h 68"/>
                    <a:gd name="T28" fmla="*/ 80435067 w 62"/>
                    <a:gd name="T29" fmla="*/ 83408691 h 68"/>
                    <a:gd name="T30" fmla="*/ 80435067 w 62"/>
                    <a:gd name="T31" fmla="*/ 83408691 h 68"/>
                    <a:gd name="T32" fmla="*/ 45858022 w 62"/>
                    <a:gd name="T33" fmla="*/ 110494204 h 68"/>
                    <a:gd name="T34" fmla="*/ 37386536 w 62"/>
                    <a:gd name="T35" fmla="*/ 108830563 h 68"/>
                    <a:gd name="T36" fmla="*/ 27222438 w 62"/>
                    <a:gd name="T37" fmla="*/ 103747437 h 68"/>
                    <a:gd name="T38" fmla="*/ 27222438 w 62"/>
                    <a:gd name="T39" fmla="*/ 103747437 h 68"/>
                    <a:gd name="T40" fmla="*/ 10163353 w 62"/>
                    <a:gd name="T41" fmla="*/ 115516354 h 68"/>
                    <a:gd name="T42" fmla="*/ 35694997 w 62"/>
                    <a:gd name="T43" fmla="*/ 115516354 h 68"/>
                    <a:gd name="T44" fmla="*/ 35694997 w 62"/>
                    <a:gd name="T45" fmla="*/ 115516354 h 68"/>
                    <a:gd name="T46" fmla="*/ 70274181 w 62"/>
                    <a:gd name="T47" fmla="*/ 115516354 h 68"/>
                    <a:gd name="T48" fmla="*/ 77067619 w 62"/>
                    <a:gd name="T49" fmla="*/ 115516354 h 68"/>
                    <a:gd name="T50" fmla="*/ 99256840 w 62"/>
                    <a:gd name="T51" fmla="*/ 115516354 h 68"/>
                    <a:gd name="T52" fmla="*/ 102619706 w 62"/>
                    <a:gd name="T53" fmla="*/ 113843699 h 68"/>
                    <a:gd name="T54" fmla="*/ 105968934 w 62"/>
                    <a:gd name="T55" fmla="*/ 108830563 h 68"/>
                    <a:gd name="T56" fmla="*/ 105968934 w 62"/>
                    <a:gd name="T57" fmla="*/ 47308800 h 68"/>
                    <a:gd name="T58" fmla="*/ 53398574 w 62"/>
                    <a:gd name="T59" fmla="*/ 0 h 68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62" h="68">
                      <a:moveTo>
                        <a:pt x="31" y="0"/>
                      </a:move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7" y="50"/>
                        <a:pt x="7" y="50"/>
                        <a:pt x="7" y="50"/>
                      </a:cubicBezTo>
                      <a:cubicBezTo>
                        <a:pt x="7" y="49"/>
                        <a:pt x="7" y="49"/>
                        <a:pt x="7" y="49"/>
                      </a:cubicBezTo>
                      <a:cubicBezTo>
                        <a:pt x="7" y="48"/>
                        <a:pt x="6" y="46"/>
                        <a:pt x="6" y="44"/>
                      </a:cubicBezTo>
                      <a:cubicBezTo>
                        <a:pt x="6" y="42"/>
                        <a:pt x="7" y="41"/>
                        <a:pt x="7" y="39"/>
                      </a:cubicBezTo>
                      <a:cubicBezTo>
                        <a:pt x="9" y="30"/>
                        <a:pt x="18" y="23"/>
                        <a:pt x="27" y="23"/>
                      </a:cubicBezTo>
                      <a:cubicBezTo>
                        <a:pt x="27" y="23"/>
                        <a:pt x="27" y="23"/>
                        <a:pt x="27" y="23"/>
                      </a:cubicBezTo>
                      <a:cubicBezTo>
                        <a:pt x="27" y="23"/>
                        <a:pt x="27" y="23"/>
                        <a:pt x="27" y="23"/>
                      </a:cubicBezTo>
                      <a:cubicBezTo>
                        <a:pt x="29" y="23"/>
                        <a:pt x="30" y="23"/>
                        <a:pt x="32" y="24"/>
                      </a:cubicBezTo>
                      <a:cubicBezTo>
                        <a:pt x="42" y="26"/>
                        <a:pt x="48" y="35"/>
                        <a:pt x="48" y="44"/>
                      </a:cubicBezTo>
                      <a:cubicBezTo>
                        <a:pt x="48" y="44"/>
                        <a:pt x="48" y="44"/>
                        <a:pt x="48" y="44"/>
                      </a:cubicBezTo>
                      <a:cubicBezTo>
                        <a:pt x="48" y="46"/>
                        <a:pt x="48" y="47"/>
                        <a:pt x="47" y="49"/>
                      </a:cubicBezTo>
                      <a:cubicBezTo>
                        <a:pt x="47" y="49"/>
                        <a:pt x="47" y="49"/>
                        <a:pt x="47" y="49"/>
                      </a:cubicBezTo>
                      <a:cubicBezTo>
                        <a:pt x="47" y="49"/>
                        <a:pt x="47" y="49"/>
                        <a:pt x="47" y="49"/>
                      </a:cubicBezTo>
                      <a:cubicBezTo>
                        <a:pt x="45" y="58"/>
                        <a:pt x="37" y="65"/>
                        <a:pt x="27" y="65"/>
                      </a:cubicBezTo>
                      <a:cubicBezTo>
                        <a:pt x="26" y="65"/>
                        <a:pt x="24" y="65"/>
                        <a:pt x="22" y="64"/>
                      </a:cubicBezTo>
                      <a:cubicBezTo>
                        <a:pt x="20" y="64"/>
                        <a:pt x="18" y="63"/>
                        <a:pt x="16" y="61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6" y="68"/>
                        <a:pt x="6" y="68"/>
                        <a:pt x="6" y="68"/>
                      </a:cubicBezTo>
                      <a:cubicBezTo>
                        <a:pt x="21" y="68"/>
                        <a:pt x="21" y="68"/>
                        <a:pt x="21" y="68"/>
                      </a:cubicBezTo>
                      <a:cubicBezTo>
                        <a:pt x="21" y="68"/>
                        <a:pt x="21" y="68"/>
                        <a:pt x="21" y="68"/>
                      </a:cubicBezTo>
                      <a:cubicBezTo>
                        <a:pt x="41" y="68"/>
                        <a:pt x="41" y="68"/>
                        <a:pt x="41" y="68"/>
                      </a:cubicBezTo>
                      <a:cubicBezTo>
                        <a:pt x="45" y="68"/>
                        <a:pt x="45" y="68"/>
                        <a:pt x="45" y="68"/>
                      </a:cubicBezTo>
                      <a:cubicBezTo>
                        <a:pt x="58" y="68"/>
                        <a:pt x="58" y="68"/>
                        <a:pt x="58" y="68"/>
                      </a:cubicBezTo>
                      <a:cubicBezTo>
                        <a:pt x="59" y="68"/>
                        <a:pt x="59" y="68"/>
                        <a:pt x="60" y="67"/>
                      </a:cubicBezTo>
                      <a:cubicBezTo>
                        <a:pt x="61" y="67"/>
                        <a:pt x="62" y="66"/>
                        <a:pt x="62" y="64"/>
                      </a:cubicBezTo>
                      <a:cubicBezTo>
                        <a:pt x="62" y="28"/>
                        <a:pt x="62" y="28"/>
                        <a:pt x="62" y="28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D6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" name="Freeform 23">
                  <a:extLst>
                    <a:ext uri="{FF2B5EF4-FFF2-40B4-BE49-F238E27FC236}">
                      <a16:creationId xmlns:a16="http://schemas.microsoft.com/office/drawing/2014/main" id="{A1466C42-8542-4438-8A30-8BEA180365F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11" y="1191"/>
                  <a:ext cx="181" cy="151"/>
                </a:xfrm>
                <a:custGeom>
                  <a:avLst/>
                  <a:gdLst>
                    <a:gd name="T0" fmla="*/ 136387 w 60"/>
                    <a:gd name="T1" fmla="*/ 38671 h 50"/>
                    <a:gd name="T2" fmla="*/ 106929 w 60"/>
                    <a:gd name="T3" fmla="*/ 0 h 50"/>
                    <a:gd name="T4" fmla="*/ 97972 w 60"/>
                    <a:gd name="T5" fmla="*/ 0 h 50"/>
                    <a:gd name="T6" fmla="*/ 97972 w 60"/>
                    <a:gd name="T7" fmla="*/ 0 h 50"/>
                    <a:gd name="T8" fmla="*/ 97972 w 60"/>
                    <a:gd name="T9" fmla="*/ 0 h 50"/>
                    <a:gd name="T10" fmla="*/ 58725 w 60"/>
                    <a:gd name="T11" fmla="*/ 29614 h 50"/>
                    <a:gd name="T12" fmla="*/ 56466 w 60"/>
                    <a:gd name="T13" fmla="*/ 38671 h 50"/>
                    <a:gd name="T14" fmla="*/ 58725 w 60"/>
                    <a:gd name="T15" fmla="*/ 49990 h 50"/>
                    <a:gd name="T16" fmla="*/ 58725 w 60"/>
                    <a:gd name="T17" fmla="*/ 49990 h 50"/>
                    <a:gd name="T18" fmla="*/ 45211 w 60"/>
                    <a:gd name="T19" fmla="*/ 60050 h 50"/>
                    <a:gd name="T20" fmla="*/ 42991 w 60"/>
                    <a:gd name="T21" fmla="*/ 62303 h 50"/>
                    <a:gd name="T22" fmla="*/ 4477 w 60"/>
                    <a:gd name="T23" fmla="*/ 89434 h 50"/>
                    <a:gd name="T24" fmla="*/ 0 w 60"/>
                    <a:gd name="T25" fmla="*/ 98748 h 50"/>
                    <a:gd name="T26" fmla="*/ 0 w 60"/>
                    <a:gd name="T27" fmla="*/ 98748 h 50"/>
                    <a:gd name="T28" fmla="*/ 0 w 60"/>
                    <a:gd name="T29" fmla="*/ 100971 h 50"/>
                    <a:gd name="T30" fmla="*/ 2220 w 60"/>
                    <a:gd name="T31" fmla="*/ 107802 h 50"/>
                    <a:gd name="T32" fmla="*/ 2220 w 60"/>
                    <a:gd name="T33" fmla="*/ 107802 h 50"/>
                    <a:gd name="T34" fmla="*/ 13506 w 60"/>
                    <a:gd name="T35" fmla="*/ 114552 h 50"/>
                    <a:gd name="T36" fmla="*/ 13506 w 60"/>
                    <a:gd name="T37" fmla="*/ 114552 h 50"/>
                    <a:gd name="T38" fmla="*/ 13506 w 60"/>
                    <a:gd name="T39" fmla="*/ 114552 h 50"/>
                    <a:gd name="T40" fmla="*/ 20203 w 60"/>
                    <a:gd name="T41" fmla="*/ 112299 h 50"/>
                    <a:gd name="T42" fmla="*/ 22788 w 60"/>
                    <a:gd name="T43" fmla="*/ 110037 h 50"/>
                    <a:gd name="T44" fmla="*/ 22788 w 60"/>
                    <a:gd name="T45" fmla="*/ 110037 h 50"/>
                    <a:gd name="T46" fmla="*/ 54246 w 60"/>
                    <a:gd name="T47" fmla="*/ 87172 h 50"/>
                    <a:gd name="T48" fmla="*/ 56466 w 60"/>
                    <a:gd name="T49" fmla="*/ 84919 h 50"/>
                    <a:gd name="T50" fmla="*/ 75441 w 60"/>
                    <a:gd name="T51" fmla="*/ 73619 h 50"/>
                    <a:gd name="T52" fmla="*/ 75441 w 60"/>
                    <a:gd name="T53" fmla="*/ 73619 h 50"/>
                    <a:gd name="T54" fmla="*/ 88946 w 60"/>
                    <a:gd name="T55" fmla="*/ 78115 h 50"/>
                    <a:gd name="T56" fmla="*/ 97972 w 60"/>
                    <a:gd name="T57" fmla="*/ 80341 h 50"/>
                    <a:gd name="T58" fmla="*/ 97972 w 60"/>
                    <a:gd name="T59" fmla="*/ 80341 h 50"/>
                    <a:gd name="T60" fmla="*/ 136387 w 60"/>
                    <a:gd name="T61" fmla="*/ 47737 h 50"/>
                    <a:gd name="T62" fmla="*/ 136387 w 60"/>
                    <a:gd name="T63" fmla="*/ 47737 h 50"/>
                    <a:gd name="T64" fmla="*/ 136387 w 60"/>
                    <a:gd name="T65" fmla="*/ 47737 h 50"/>
                    <a:gd name="T66" fmla="*/ 136387 w 60"/>
                    <a:gd name="T67" fmla="*/ 38671 h 50"/>
                    <a:gd name="T68" fmla="*/ 40743 w 60"/>
                    <a:gd name="T69" fmla="*/ 91669 h 50"/>
                    <a:gd name="T70" fmla="*/ 40743 w 60"/>
                    <a:gd name="T71" fmla="*/ 89434 h 50"/>
                    <a:gd name="T72" fmla="*/ 40743 w 60"/>
                    <a:gd name="T73" fmla="*/ 91669 h 50"/>
                    <a:gd name="T74" fmla="*/ 20203 w 60"/>
                    <a:gd name="T75" fmla="*/ 105467 h 50"/>
                    <a:gd name="T76" fmla="*/ 15735 w 60"/>
                    <a:gd name="T77" fmla="*/ 107802 h 50"/>
                    <a:gd name="T78" fmla="*/ 9029 w 60"/>
                    <a:gd name="T79" fmla="*/ 103233 h 50"/>
                    <a:gd name="T80" fmla="*/ 6697 w 60"/>
                    <a:gd name="T81" fmla="*/ 98748 h 50"/>
                    <a:gd name="T82" fmla="*/ 11258 w 60"/>
                    <a:gd name="T83" fmla="*/ 91669 h 50"/>
                    <a:gd name="T84" fmla="*/ 31705 w 60"/>
                    <a:gd name="T85" fmla="*/ 78115 h 50"/>
                    <a:gd name="T86" fmla="*/ 36182 w 60"/>
                    <a:gd name="T87" fmla="*/ 75853 h 50"/>
                    <a:gd name="T88" fmla="*/ 42991 w 60"/>
                    <a:gd name="T89" fmla="*/ 80341 h 50"/>
                    <a:gd name="T90" fmla="*/ 45211 w 60"/>
                    <a:gd name="T91" fmla="*/ 84919 h 50"/>
                    <a:gd name="T92" fmla="*/ 40743 w 60"/>
                    <a:gd name="T93" fmla="*/ 91669 h 50"/>
                    <a:gd name="T94" fmla="*/ 97972 w 60"/>
                    <a:gd name="T95" fmla="*/ 64565 h 50"/>
                    <a:gd name="T96" fmla="*/ 73211 w 60"/>
                    <a:gd name="T97" fmla="*/ 38671 h 50"/>
                    <a:gd name="T98" fmla="*/ 97972 w 60"/>
                    <a:gd name="T99" fmla="*/ 11319 h 50"/>
                    <a:gd name="T100" fmla="*/ 125128 w 60"/>
                    <a:gd name="T101" fmla="*/ 38671 h 50"/>
                    <a:gd name="T102" fmla="*/ 97972 w 60"/>
                    <a:gd name="T103" fmla="*/ 64565 h 50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0" t="0" r="r" b="b"/>
                  <a:pathLst>
                    <a:path w="60" h="50">
                      <a:moveTo>
                        <a:pt x="60" y="17"/>
                      </a:moveTo>
                      <a:cubicBezTo>
                        <a:pt x="60" y="9"/>
                        <a:pt x="55" y="2"/>
                        <a:pt x="47" y="0"/>
                      </a:cubicBezTo>
                      <a:cubicBezTo>
                        <a:pt x="45" y="0"/>
                        <a:pt x="44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35" y="0"/>
                        <a:pt x="28" y="5"/>
                        <a:pt x="26" y="13"/>
                      </a:cubicBezTo>
                      <a:cubicBezTo>
                        <a:pt x="25" y="15"/>
                        <a:pt x="25" y="16"/>
                        <a:pt x="25" y="17"/>
                      </a:cubicBezTo>
                      <a:cubicBezTo>
                        <a:pt x="25" y="19"/>
                        <a:pt x="26" y="20"/>
                        <a:pt x="26" y="22"/>
                      </a:cubicBezTo>
                      <a:cubicBezTo>
                        <a:pt x="26" y="22"/>
                        <a:pt x="26" y="22"/>
                        <a:pt x="26" y="22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ubicBezTo>
                        <a:pt x="2" y="39"/>
                        <a:pt x="2" y="39"/>
                        <a:pt x="2" y="39"/>
                      </a:cubicBezTo>
                      <a:cubicBezTo>
                        <a:pt x="1" y="40"/>
                        <a:pt x="0" y="42"/>
                        <a:pt x="0" y="43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45"/>
                        <a:pt x="0" y="46"/>
                        <a:pt x="1" y="47"/>
                      </a:cubicBezTo>
                      <a:cubicBezTo>
                        <a:pt x="1" y="47"/>
                        <a:pt x="1" y="47"/>
                        <a:pt x="1" y="47"/>
                      </a:cubicBezTo>
                      <a:cubicBezTo>
                        <a:pt x="2" y="49"/>
                        <a:pt x="4" y="50"/>
                        <a:pt x="6" y="50"/>
                      </a:cubicBezTo>
                      <a:cubicBezTo>
                        <a:pt x="6" y="50"/>
                        <a:pt x="6" y="50"/>
                        <a:pt x="6" y="50"/>
                      </a:cubicBezTo>
                      <a:cubicBezTo>
                        <a:pt x="6" y="50"/>
                        <a:pt x="6" y="50"/>
                        <a:pt x="6" y="50"/>
                      </a:cubicBezTo>
                      <a:cubicBezTo>
                        <a:pt x="7" y="50"/>
                        <a:pt x="8" y="49"/>
                        <a:pt x="9" y="49"/>
                      </a:cubicBezTo>
                      <a:cubicBezTo>
                        <a:pt x="10" y="48"/>
                        <a:pt x="10" y="48"/>
                        <a:pt x="10" y="48"/>
                      </a:cubicBezTo>
                      <a:cubicBezTo>
                        <a:pt x="10" y="48"/>
                        <a:pt x="10" y="48"/>
                        <a:pt x="10" y="48"/>
                      </a:cubicBezTo>
                      <a:cubicBezTo>
                        <a:pt x="24" y="38"/>
                        <a:pt x="24" y="38"/>
                        <a:pt x="24" y="38"/>
                      </a:cubicBezTo>
                      <a:cubicBezTo>
                        <a:pt x="25" y="37"/>
                        <a:pt x="25" y="37"/>
                        <a:pt x="25" y="37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5" y="33"/>
                        <a:pt x="37" y="34"/>
                        <a:pt x="39" y="34"/>
                      </a:cubicBezTo>
                      <a:cubicBezTo>
                        <a:pt x="40" y="35"/>
                        <a:pt x="42" y="35"/>
                        <a:pt x="43" y="35"/>
                      </a:cubicBezTo>
                      <a:cubicBezTo>
                        <a:pt x="43" y="35"/>
                        <a:pt x="43" y="35"/>
                        <a:pt x="43" y="35"/>
                      </a:cubicBezTo>
                      <a:cubicBezTo>
                        <a:pt x="51" y="35"/>
                        <a:pt x="58" y="29"/>
                        <a:pt x="60" y="21"/>
                      </a:cubicBezTo>
                      <a:cubicBezTo>
                        <a:pt x="60" y="21"/>
                        <a:pt x="60" y="21"/>
                        <a:pt x="60" y="21"/>
                      </a:cubicBezTo>
                      <a:cubicBezTo>
                        <a:pt x="60" y="21"/>
                        <a:pt x="60" y="21"/>
                        <a:pt x="60" y="21"/>
                      </a:cubicBezTo>
                      <a:cubicBezTo>
                        <a:pt x="60" y="20"/>
                        <a:pt x="60" y="19"/>
                        <a:pt x="60" y="17"/>
                      </a:cubicBezTo>
                      <a:close/>
                      <a:moveTo>
                        <a:pt x="18" y="40"/>
                      </a:moveTo>
                      <a:cubicBezTo>
                        <a:pt x="18" y="39"/>
                        <a:pt x="18" y="39"/>
                        <a:pt x="18" y="39"/>
                      </a:cubicBezTo>
                      <a:cubicBezTo>
                        <a:pt x="18" y="40"/>
                        <a:pt x="18" y="40"/>
                        <a:pt x="18" y="40"/>
                      </a:cubicBezTo>
                      <a:cubicBezTo>
                        <a:pt x="9" y="46"/>
                        <a:pt x="9" y="46"/>
                        <a:pt x="9" y="46"/>
                      </a:cubicBezTo>
                      <a:cubicBezTo>
                        <a:pt x="8" y="46"/>
                        <a:pt x="8" y="47"/>
                        <a:pt x="7" y="47"/>
                      </a:cubicBezTo>
                      <a:cubicBezTo>
                        <a:pt x="6" y="47"/>
                        <a:pt x="5" y="46"/>
                        <a:pt x="4" y="45"/>
                      </a:cubicBezTo>
                      <a:cubicBezTo>
                        <a:pt x="4" y="44"/>
                        <a:pt x="3" y="44"/>
                        <a:pt x="3" y="43"/>
                      </a:cubicBezTo>
                      <a:cubicBezTo>
                        <a:pt x="3" y="42"/>
                        <a:pt x="4" y="41"/>
                        <a:pt x="5" y="40"/>
                      </a:cubicBezTo>
                      <a:cubicBezTo>
                        <a:pt x="14" y="34"/>
                        <a:pt x="14" y="34"/>
                        <a:pt x="14" y="34"/>
                      </a:cubicBezTo>
                      <a:cubicBezTo>
                        <a:pt x="15" y="34"/>
                        <a:pt x="16" y="33"/>
                        <a:pt x="16" y="33"/>
                      </a:cubicBezTo>
                      <a:cubicBezTo>
                        <a:pt x="17" y="33"/>
                        <a:pt x="19" y="34"/>
                        <a:pt x="19" y="35"/>
                      </a:cubicBezTo>
                      <a:cubicBezTo>
                        <a:pt x="20" y="35"/>
                        <a:pt x="20" y="36"/>
                        <a:pt x="20" y="37"/>
                      </a:cubicBezTo>
                      <a:cubicBezTo>
                        <a:pt x="20" y="38"/>
                        <a:pt x="19" y="39"/>
                        <a:pt x="18" y="40"/>
                      </a:cubicBezTo>
                      <a:close/>
                      <a:moveTo>
                        <a:pt x="43" y="28"/>
                      </a:moveTo>
                      <a:cubicBezTo>
                        <a:pt x="37" y="28"/>
                        <a:pt x="32" y="23"/>
                        <a:pt x="32" y="17"/>
                      </a:cubicBezTo>
                      <a:cubicBezTo>
                        <a:pt x="32" y="10"/>
                        <a:pt x="37" y="5"/>
                        <a:pt x="43" y="5"/>
                      </a:cubicBezTo>
                      <a:cubicBezTo>
                        <a:pt x="50" y="5"/>
                        <a:pt x="55" y="10"/>
                        <a:pt x="55" y="17"/>
                      </a:cubicBezTo>
                      <a:cubicBezTo>
                        <a:pt x="55" y="23"/>
                        <a:pt x="50" y="28"/>
                        <a:pt x="43" y="28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27" name="Freeform 24">
                  <a:extLst>
                    <a:ext uri="{FF2B5EF4-FFF2-40B4-BE49-F238E27FC236}">
                      <a16:creationId xmlns:a16="http://schemas.microsoft.com/office/drawing/2014/main" id="{8D6EB202-5BA5-4BFD-8F1B-A704916A93A8}"/>
                    </a:ext>
                  </a:extLst>
                </p:cNvPr>
                <p:cNvSpPr/>
                <p:nvPr/>
              </p:nvSpPr>
              <p:spPr bwMode="auto">
                <a:xfrm>
                  <a:off x="1825" y="1249"/>
                  <a:ext cx="43" cy="21"/>
                </a:xfrm>
                <a:custGeom>
                  <a:avLst/>
                  <a:gdLst>
                    <a:gd name="T0" fmla="*/ 2091379 w 14"/>
                    <a:gd name="T1" fmla="*/ 9565938 h 7"/>
                    <a:gd name="T2" fmla="*/ 2091379 w 14"/>
                    <a:gd name="T3" fmla="*/ 9565938 h 7"/>
                    <a:gd name="T4" fmla="*/ 10533725 w 14"/>
                    <a:gd name="T5" fmla="*/ 11160261 h 7"/>
                    <a:gd name="T6" fmla="*/ 10533725 w 14"/>
                    <a:gd name="T7" fmla="*/ 11160261 h 7"/>
                    <a:gd name="T8" fmla="*/ 28243002 w 14"/>
                    <a:gd name="T9" fmla="*/ 3188646 h 7"/>
                    <a:gd name="T10" fmla="*/ 28243002 w 14"/>
                    <a:gd name="T11" fmla="*/ 1594323 h 7"/>
                    <a:gd name="T12" fmla="*/ 26151746 w 14"/>
                    <a:gd name="T13" fmla="*/ 1594323 h 7"/>
                    <a:gd name="T14" fmla="*/ 10533725 w 14"/>
                    <a:gd name="T15" fmla="*/ 7971615 h 7"/>
                    <a:gd name="T16" fmla="*/ 2091379 w 14"/>
                    <a:gd name="T17" fmla="*/ 7971615 h 7"/>
                    <a:gd name="T18" fmla="*/ 0 w 14"/>
                    <a:gd name="T19" fmla="*/ 7971615 h 7"/>
                    <a:gd name="T20" fmla="*/ 2091379 w 14"/>
                    <a:gd name="T21" fmla="*/ 9565938 h 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" h="7">
                      <a:moveTo>
                        <a:pt x="1" y="6"/>
                      </a:move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2" y="7"/>
                        <a:pt x="3" y="7"/>
                        <a:pt x="5" y="7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9" y="7"/>
                        <a:pt x="12" y="5"/>
                        <a:pt x="13" y="2"/>
                      </a:cubicBezTo>
                      <a:cubicBezTo>
                        <a:pt x="14" y="1"/>
                        <a:pt x="13" y="1"/>
                        <a:pt x="13" y="1"/>
                      </a:cubicBezTo>
                      <a:cubicBezTo>
                        <a:pt x="12" y="0"/>
                        <a:pt x="12" y="1"/>
                        <a:pt x="12" y="1"/>
                      </a:cubicBezTo>
                      <a:cubicBezTo>
                        <a:pt x="11" y="4"/>
                        <a:pt x="8" y="5"/>
                        <a:pt x="5" y="5"/>
                      </a:cubicBezTo>
                      <a:cubicBezTo>
                        <a:pt x="4" y="5"/>
                        <a:pt x="2" y="5"/>
                        <a:pt x="1" y="5"/>
                      </a:cubicBezTo>
                      <a:cubicBezTo>
                        <a:pt x="1" y="4"/>
                        <a:pt x="0" y="5"/>
                        <a:pt x="0" y="5"/>
                      </a:cubicBezTo>
                      <a:cubicBezTo>
                        <a:pt x="0" y="6"/>
                        <a:pt x="0" y="6"/>
                        <a:pt x="1" y="6"/>
                      </a:cubicBezTo>
                      <a:close/>
                    </a:path>
                  </a:pathLst>
                </a:custGeom>
                <a:solidFill>
                  <a:srgbClr val="AF000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47" name="TextBox 48">
              <a:extLst>
                <a:ext uri="{FF2B5EF4-FFF2-40B4-BE49-F238E27FC236}">
                  <a16:creationId xmlns:a16="http://schemas.microsoft.com/office/drawing/2014/main" id="{4319C579-27C1-477B-BF89-B21EA51A4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8090" y="3286305"/>
              <a:ext cx="1263650" cy="64633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数据库设计</a:t>
              </a:r>
              <a:endParaRPr lang="en-US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功能设计</a:t>
              </a:r>
              <a:endParaRPr lang="en-US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界面设计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43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8"/>
          <p:cNvSpPr/>
          <p:nvPr/>
        </p:nvSpPr>
        <p:spPr bwMode="auto">
          <a:xfrm>
            <a:off x="-1" y="-3175"/>
            <a:ext cx="4001497" cy="3999116"/>
          </a:xfrm>
          <a:custGeom>
            <a:avLst/>
            <a:gdLst>
              <a:gd name="T0" fmla="*/ 0 w 1681"/>
              <a:gd name="T1" fmla="*/ 1680 h 1680"/>
              <a:gd name="T2" fmla="*/ 1681 w 1681"/>
              <a:gd name="T3" fmla="*/ 0 h 1680"/>
              <a:gd name="T4" fmla="*/ 0 w 1681"/>
              <a:gd name="T5" fmla="*/ 0 h 1680"/>
              <a:gd name="T6" fmla="*/ 0 w 1681"/>
              <a:gd name="T7" fmla="*/ 168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1" h="1680">
                <a:moveTo>
                  <a:pt x="0" y="1680"/>
                </a:moveTo>
                <a:lnTo>
                  <a:pt x="1681" y="0"/>
                </a:lnTo>
                <a:lnTo>
                  <a:pt x="0" y="0"/>
                </a:lnTo>
                <a:lnTo>
                  <a:pt x="0" y="168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4" name="Freeform 9"/>
          <p:cNvSpPr/>
          <p:nvPr/>
        </p:nvSpPr>
        <p:spPr bwMode="auto">
          <a:xfrm>
            <a:off x="427052" y="1839666"/>
            <a:ext cx="4591843" cy="2297112"/>
          </a:xfrm>
          <a:custGeom>
            <a:avLst/>
            <a:gdLst>
              <a:gd name="T0" fmla="*/ 0 w 1929"/>
              <a:gd name="T1" fmla="*/ 965 h 965"/>
              <a:gd name="T2" fmla="*/ 1929 w 1929"/>
              <a:gd name="T3" fmla="*/ 965 h 965"/>
              <a:gd name="T4" fmla="*/ 965 w 1929"/>
              <a:gd name="T5" fmla="*/ 0 h 965"/>
              <a:gd name="T6" fmla="*/ 0 w 1929"/>
              <a:gd name="T7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29" h="965">
                <a:moveTo>
                  <a:pt x="0" y="965"/>
                </a:moveTo>
                <a:lnTo>
                  <a:pt x="1929" y="965"/>
                </a:lnTo>
                <a:lnTo>
                  <a:pt x="965" y="0"/>
                </a:lnTo>
                <a:lnTo>
                  <a:pt x="0" y="965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46" name="Freeform 11"/>
          <p:cNvSpPr/>
          <p:nvPr/>
        </p:nvSpPr>
        <p:spPr bwMode="auto">
          <a:xfrm>
            <a:off x="3333348" y="573088"/>
            <a:ext cx="849813" cy="1711527"/>
          </a:xfrm>
          <a:custGeom>
            <a:avLst/>
            <a:gdLst>
              <a:gd name="T0" fmla="*/ 357 w 357"/>
              <a:gd name="T1" fmla="*/ 719 h 719"/>
              <a:gd name="T2" fmla="*/ 357 w 357"/>
              <a:gd name="T3" fmla="*/ 0 h 719"/>
              <a:gd name="T4" fmla="*/ 0 w 357"/>
              <a:gd name="T5" fmla="*/ 359 h 719"/>
              <a:gd name="T6" fmla="*/ 357 w 357"/>
              <a:gd name="T7" fmla="*/ 719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7" h="719">
                <a:moveTo>
                  <a:pt x="357" y="719"/>
                </a:moveTo>
                <a:lnTo>
                  <a:pt x="357" y="0"/>
                </a:lnTo>
                <a:lnTo>
                  <a:pt x="0" y="359"/>
                </a:lnTo>
                <a:lnTo>
                  <a:pt x="357" y="719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7" name="Freeform 12"/>
          <p:cNvSpPr/>
          <p:nvPr/>
        </p:nvSpPr>
        <p:spPr bwMode="auto">
          <a:xfrm>
            <a:off x="155478" y="4469836"/>
            <a:ext cx="3992820" cy="1991923"/>
          </a:xfrm>
          <a:custGeom>
            <a:avLst/>
            <a:gdLst>
              <a:gd name="T0" fmla="*/ 1335 w 1335"/>
              <a:gd name="T1" fmla="*/ 0 h 666"/>
              <a:gd name="T2" fmla="*/ 0 w 1335"/>
              <a:gd name="T3" fmla="*/ 0 h 666"/>
              <a:gd name="T4" fmla="*/ 668 w 1335"/>
              <a:gd name="T5" fmla="*/ 666 h 666"/>
              <a:gd name="T6" fmla="*/ 1335 w 1335"/>
              <a:gd name="T7" fmla="*/ 0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5" h="666">
                <a:moveTo>
                  <a:pt x="1335" y="0"/>
                </a:moveTo>
                <a:lnTo>
                  <a:pt x="0" y="0"/>
                </a:lnTo>
                <a:lnTo>
                  <a:pt x="668" y="666"/>
                </a:lnTo>
                <a:lnTo>
                  <a:pt x="1335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4" name="Freeform 6"/>
          <p:cNvSpPr/>
          <p:nvPr/>
        </p:nvSpPr>
        <p:spPr bwMode="auto">
          <a:xfrm>
            <a:off x="10779124" y="4528072"/>
            <a:ext cx="804863" cy="1609725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5" name="Freeform 7"/>
          <p:cNvSpPr/>
          <p:nvPr/>
        </p:nvSpPr>
        <p:spPr bwMode="auto">
          <a:xfrm>
            <a:off x="11745912" y="4670947"/>
            <a:ext cx="369888" cy="736600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36" name="Freeform 18"/>
          <p:cNvSpPr/>
          <p:nvPr/>
        </p:nvSpPr>
        <p:spPr bwMode="auto">
          <a:xfrm>
            <a:off x="9236074" y="5445647"/>
            <a:ext cx="2832100" cy="1416050"/>
          </a:xfrm>
          <a:custGeom>
            <a:avLst/>
            <a:gdLst>
              <a:gd name="T0" fmla="*/ 1784 w 1784"/>
              <a:gd name="T1" fmla="*/ 892 h 892"/>
              <a:gd name="T2" fmla="*/ 0 w 1784"/>
              <a:gd name="T3" fmla="*/ 892 h 892"/>
              <a:gd name="T4" fmla="*/ 892 w 1784"/>
              <a:gd name="T5" fmla="*/ 0 h 892"/>
              <a:gd name="T6" fmla="*/ 1784 w 1784"/>
              <a:gd name="T7" fmla="*/ 892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4" h="892">
                <a:moveTo>
                  <a:pt x="1784" y="892"/>
                </a:moveTo>
                <a:lnTo>
                  <a:pt x="0" y="892"/>
                </a:lnTo>
                <a:lnTo>
                  <a:pt x="892" y="0"/>
                </a:lnTo>
                <a:lnTo>
                  <a:pt x="1784" y="892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769283" y="309616"/>
            <a:ext cx="2842446" cy="187743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600" b="1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20XX</a:t>
            </a:r>
            <a:endParaRPr kumimoji="0" lang="zh-CN" altLang="en-US" sz="11600" b="1" i="0" u="none" strike="noStrike" kern="1200" cap="none" spc="0" normalizeH="0" baseline="0" noProof="0" dirty="0">
              <a:ln>
                <a:noFill/>
              </a:ln>
              <a:solidFill>
                <a:srgbClr val="FFAB3F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9" name="TextBox 14"/>
          <p:cNvSpPr txBox="1"/>
          <p:nvPr/>
        </p:nvSpPr>
        <p:spPr>
          <a:xfrm>
            <a:off x="3972497" y="2218212"/>
            <a:ext cx="8436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6000" spc="300" dirty="0">
                <a:solidFill>
                  <a:srgbClr val="1C8CA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感谢各位老师和同学</a:t>
            </a:r>
            <a:endParaRPr lang="en-US" altLang="zh-CN" sz="6000" spc="300" dirty="0">
              <a:solidFill>
                <a:srgbClr val="1C8CA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6943890" y="3812886"/>
            <a:ext cx="458433" cy="413329"/>
            <a:chOff x="4634991" y="2138335"/>
            <a:chExt cx="428348" cy="386204"/>
          </a:xfrm>
          <a:solidFill>
            <a:schemeClr val="bg1"/>
          </a:solidFill>
        </p:grpSpPr>
        <p:sp>
          <p:nvSpPr>
            <p:cNvPr id="74" name="Freeform 5"/>
            <p:cNvSpPr/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75" name="Shape"/>
            <p:cNvSpPr/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9116684" y="3812886"/>
            <a:ext cx="458433" cy="413329"/>
            <a:chOff x="5076056" y="2138335"/>
            <a:chExt cx="428348" cy="386204"/>
          </a:xfrm>
          <a:solidFill>
            <a:schemeClr val="bg1"/>
          </a:solidFill>
        </p:grpSpPr>
        <p:sp>
          <p:nvSpPr>
            <p:cNvPr id="77" name="Freeform 5"/>
            <p:cNvSpPr/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78" name="Shape"/>
            <p:cNvSpPr/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7463902" y="3812852"/>
            <a:ext cx="458433" cy="413329"/>
            <a:chOff x="5557128" y="2138335"/>
            <a:chExt cx="428348" cy="386204"/>
          </a:xfrm>
          <a:solidFill>
            <a:schemeClr val="bg1"/>
          </a:solidFill>
        </p:grpSpPr>
        <p:sp>
          <p:nvSpPr>
            <p:cNvPr id="80" name="Freeform 5"/>
            <p:cNvSpPr/>
            <p:nvPr/>
          </p:nvSpPr>
          <p:spPr bwMode="auto">
            <a:xfrm>
              <a:off x="5557128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81" name="Shape"/>
            <p:cNvSpPr/>
            <p:nvPr/>
          </p:nvSpPr>
          <p:spPr bwMode="auto">
            <a:xfrm>
              <a:off x="5652120" y="2208685"/>
              <a:ext cx="238362" cy="235978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8536102" y="3812886"/>
            <a:ext cx="458433" cy="413329"/>
            <a:chOff x="6068610" y="2138335"/>
            <a:chExt cx="428348" cy="386204"/>
          </a:xfrm>
          <a:solidFill>
            <a:schemeClr val="bg1"/>
          </a:solidFill>
        </p:grpSpPr>
        <p:sp>
          <p:nvSpPr>
            <p:cNvPr id="83" name="Freeform 5"/>
            <p:cNvSpPr/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84" name="Shape"/>
            <p:cNvSpPr/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8005929" y="3807753"/>
            <a:ext cx="458433" cy="413329"/>
            <a:chOff x="6623914" y="2138335"/>
            <a:chExt cx="428348" cy="386204"/>
          </a:xfrm>
          <a:solidFill>
            <a:schemeClr val="bg1"/>
          </a:solidFill>
        </p:grpSpPr>
        <p:sp>
          <p:nvSpPr>
            <p:cNvPr id="86" name="Freeform 5"/>
            <p:cNvSpPr/>
            <p:nvPr/>
          </p:nvSpPr>
          <p:spPr bwMode="auto">
            <a:xfrm>
              <a:off x="6623914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87" name="Shape"/>
            <p:cNvSpPr/>
            <p:nvPr/>
          </p:nvSpPr>
          <p:spPr bwMode="auto">
            <a:xfrm>
              <a:off x="6715817" y="2193847"/>
              <a:ext cx="230254" cy="221044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5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 tmFilter="0,0; .5, 1; 1, 1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2050"/>
                                </p:stCondLst>
                                <p:childTnLst>
                                  <p:par>
                                    <p:cTn id="62" presetID="2" presetClass="entr" presetSubtype="4" fill="hold" nodeType="afterEffect" p14:presetBounceEnd="4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64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65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nodeType="withEffect" p14:presetBounceEnd="4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68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69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nodeType="withEffect" p14:presetBounceEnd="43000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72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73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nodeType="withEffect" p14:presetBounceEnd="43000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76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77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nodeType="withEffect" p14:presetBounceEnd="43000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80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81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44" grpId="0" animBg="1"/>
          <p:bldP spid="46" grpId="0" animBg="1"/>
          <p:bldP spid="47" grpId="0" animBg="1"/>
          <p:bldP spid="34" grpId="0" animBg="1"/>
          <p:bldP spid="35" grpId="0" animBg="1"/>
          <p:bldP spid="36" grpId="0" animBg="1"/>
          <p:bldP spid="38" grpId="0"/>
          <p:bldP spid="3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5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 tmFilter="0,0; .5, 1; 1, 1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2050"/>
                                </p:stCondLst>
                                <p:childTnLst>
                                  <p:par>
                                    <p:cTn id="62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44" grpId="0" animBg="1"/>
          <p:bldP spid="46" grpId="0" animBg="1"/>
          <p:bldP spid="47" grpId="0" animBg="1"/>
          <p:bldP spid="34" grpId="0" animBg="1"/>
          <p:bldP spid="35" grpId="0" animBg="1"/>
          <p:bldP spid="36" grpId="0" animBg="1"/>
          <p:bldP spid="38" grpId="0"/>
          <p:bldP spid="39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8"/>
          <p:cNvSpPr/>
          <p:nvPr/>
        </p:nvSpPr>
        <p:spPr bwMode="auto">
          <a:xfrm>
            <a:off x="-1" y="-3175"/>
            <a:ext cx="4001497" cy="3999116"/>
          </a:xfrm>
          <a:custGeom>
            <a:avLst/>
            <a:gdLst>
              <a:gd name="T0" fmla="*/ 0 w 1681"/>
              <a:gd name="T1" fmla="*/ 1680 h 1680"/>
              <a:gd name="T2" fmla="*/ 1681 w 1681"/>
              <a:gd name="T3" fmla="*/ 0 h 1680"/>
              <a:gd name="T4" fmla="*/ 0 w 1681"/>
              <a:gd name="T5" fmla="*/ 0 h 1680"/>
              <a:gd name="T6" fmla="*/ 0 w 1681"/>
              <a:gd name="T7" fmla="*/ 168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1" h="1680">
                <a:moveTo>
                  <a:pt x="0" y="1680"/>
                </a:moveTo>
                <a:lnTo>
                  <a:pt x="1681" y="0"/>
                </a:lnTo>
                <a:lnTo>
                  <a:pt x="0" y="0"/>
                </a:lnTo>
                <a:lnTo>
                  <a:pt x="0" y="168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4" name="Freeform 9"/>
          <p:cNvSpPr/>
          <p:nvPr/>
        </p:nvSpPr>
        <p:spPr bwMode="auto">
          <a:xfrm>
            <a:off x="427052" y="1839666"/>
            <a:ext cx="4591843" cy="2297112"/>
          </a:xfrm>
          <a:custGeom>
            <a:avLst/>
            <a:gdLst>
              <a:gd name="T0" fmla="*/ 0 w 1929"/>
              <a:gd name="T1" fmla="*/ 965 h 965"/>
              <a:gd name="T2" fmla="*/ 1929 w 1929"/>
              <a:gd name="T3" fmla="*/ 965 h 965"/>
              <a:gd name="T4" fmla="*/ 965 w 1929"/>
              <a:gd name="T5" fmla="*/ 0 h 965"/>
              <a:gd name="T6" fmla="*/ 0 w 1929"/>
              <a:gd name="T7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29" h="965">
                <a:moveTo>
                  <a:pt x="0" y="965"/>
                </a:moveTo>
                <a:lnTo>
                  <a:pt x="1929" y="965"/>
                </a:lnTo>
                <a:lnTo>
                  <a:pt x="965" y="0"/>
                </a:lnTo>
                <a:lnTo>
                  <a:pt x="0" y="965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46" name="Freeform 11"/>
          <p:cNvSpPr/>
          <p:nvPr/>
        </p:nvSpPr>
        <p:spPr bwMode="auto">
          <a:xfrm>
            <a:off x="3333348" y="573088"/>
            <a:ext cx="849813" cy="1711527"/>
          </a:xfrm>
          <a:custGeom>
            <a:avLst/>
            <a:gdLst>
              <a:gd name="T0" fmla="*/ 357 w 357"/>
              <a:gd name="T1" fmla="*/ 719 h 719"/>
              <a:gd name="T2" fmla="*/ 357 w 357"/>
              <a:gd name="T3" fmla="*/ 0 h 719"/>
              <a:gd name="T4" fmla="*/ 0 w 357"/>
              <a:gd name="T5" fmla="*/ 359 h 719"/>
              <a:gd name="T6" fmla="*/ 357 w 357"/>
              <a:gd name="T7" fmla="*/ 719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7" h="719">
                <a:moveTo>
                  <a:pt x="357" y="719"/>
                </a:moveTo>
                <a:lnTo>
                  <a:pt x="357" y="0"/>
                </a:lnTo>
                <a:lnTo>
                  <a:pt x="0" y="359"/>
                </a:lnTo>
                <a:lnTo>
                  <a:pt x="357" y="719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7" name="Freeform 12"/>
          <p:cNvSpPr/>
          <p:nvPr/>
        </p:nvSpPr>
        <p:spPr bwMode="auto">
          <a:xfrm>
            <a:off x="155478" y="4469836"/>
            <a:ext cx="3992820" cy="1991923"/>
          </a:xfrm>
          <a:custGeom>
            <a:avLst/>
            <a:gdLst>
              <a:gd name="T0" fmla="*/ 1335 w 1335"/>
              <a:gd name="T1" fmla="*/ 0 h 666"/>
              <a:gd name="T2" fmla="*/ 0 w 1335"/>
              <a:gd name="T3" fmla="*/ 0 h 666"/>
              <a:gd name="T4" fmla="*/ 668 w 1335"/>
              <a:gd name="T5" fmla="*/ 666 h 666"/>
              <a:gd name="T6" fmla="*/ 1335 w 1335"/>
              <a:gd name="T7" fmla="*/ 0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5" h="666">
                <a:moveTo>
                  <a:pt x="1335" y="0"/>
                </a:moveTo>
                <a:lnTo>
                  <a:pt x="0" y="0"/>
                </a:lnTo>
                <a:lnTo>
                  <a:pt x="668" y="666"/>
                </a:lnTo>
                <a:lnTo>
                  <a:pt x="1335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4" name="Freeform 6"/>
          <p:cNvSpPr/>
          <p:nvPr/>
        </p:nvSpPr>
        <p:spPr bwMode="auto">
          <a:xfrm>
            <a:off x="3196633" y="5221604"/>
            <a:ext cx="804863" cy="1609725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3600">
              <a:solidFill>
                <a:prstClr val="white"/>
              </a:solidFill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35" name="Freeform 7"/>
          <p:cNvSpPr/>
          <p:nvPr/>
        </p:nvSpPr>
        <p:spPr bwMode="auto">
          <a:xfrm>
            <a:off x="4590110" y="4278415"/>
            <a:ext cx="1262049" cy="2513262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27" name="TextBox 54"/>
          <p:cNvSpPr txBox="1"/>
          <p:nvPr/>
        </p:nvSpPr>
        <p:spPr>
          <a:xfrm>
            <a:off x="9770569" y="17349"/>
            <a:ext cx="2169760" cy="1231074"/>
          </a:xfrm>
          <a:prstGeom prst="rect">
            <a:avLst/>
          </a:prstGeom>
          <a:noFill/>
        </p:spPr>
        <p:txBody>
          <a:bodyPr wrap="none" lIns="121888" tIns="60944" rIns="121888" bIns="6094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目录</a:t>
            </a:r>
          </a:p>
        </p:txBody>
      </p:sp>
      <p:sp>
        <p:nvSpPr>
          <p:cNvPr id="28" name="TextBox 55"/>
          <p:cNvSpPr txBox="1"/>
          <p:nvPr/>
        </p:nvSpPr>
        <p:spPr>
          <a:xfrm>
            <a:off x="9518897" y="1039479"/>
            <a:ext cx="2673103" cy="800187"/>
          </a:xfrm>
          <a:prstGeom prst="rect">
            <a:avLst/>
          </a:prstGeom>
          <a:noFill/>
        </p:spPr>
        <p:txBody>
          <a:bodyPr wrap="none" lIns="121888" tIns="60944" rIns="121888" bIns="6094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600" normalizeH="0" baseline="0" noProof="0" dirty="0">
                <a:ln>
                  <a:noFill/>
                </a:ln>
                <a:solidFill>
                  <a:srgbClr val="1D3259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CONTENTS</a:t>
            </a:r>
            <a:endParaRPr kumimoji="0" lang="zh-CN" altLang="en-US" sz="4400" b="0" i="0" u="none" strike="noStrike" kern="1200" cap="none" spc="600" normalizeH="0" baseline="0" noProof="0" dirty="0">
              <a:ln>
                <a:noFill/>
              </a:ln>
              <a:solidFill>
                <a:srgbClr val="1D3259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918851" y="2952886"/>
            <a:ext cx="3978632" cy="643840"/>
            <a:chOff x="1520468" y="3717644"/>
            <a:chExt cx="3978632" cy="643840"/>
          </a:xfrm>
        </p:grpSpPr>
        <p:sp>
          <p:nvSpPr>
            <p:cNvPr id="30" name="文本框 29"/>
            <p:cNvSpPr txBox="1"/>
            <p:nvPr/>
          </p:nvSpPr>
          <p:spPr>
            <a:xfrm>
              <a:off x="1520469" y="371764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dirty="0">
                  <a:solidFill>
                    <a:prstClr val="black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</a:rPr>
                <a:t>项目需求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520468" y="4115263"/>
              <a:ext cx="3978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en-US" altLang="zh-CN" sz="1000" dirty="0">
                  <a:solidFill>
                    <a:prstClr val="black"/>
                  </a:solidFill>
                  <a:latin typeface="Century Gothic" panose="020B0502020202020204" pitchFamily="34" charset="0"/>
                  <a:cs typeface="+mn-ea"/>
                </a:rPr>
                <a:t>T</a:t>
              </a:r>
              <a:r>
                <a:rPr lang="en-US" altLang="zh-CN" sz="1000" dirty="0"/>
                <a:t>arget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思源黑体 CN Regular"/>
                  <a:cs typeface="+mn-ea"/>
                </a:rPr>
                <a:t>	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918851" y="4136778"/>
            <a:ext cx="3978632" cy="643840"/>
            <a:chOff x="1520468" y="3717644"/>
            <a:chExt cx="3978632" cy="643840"/>
          </a:xfrm>
        </p:grpSpPr>
        <p:sp>
          <p:nvSpPr>
            <p:cNvPr id="41" name="文本框 40"/>
            <p:cNvSpPr txBox="1"/>
            <p:nvPr/>
          </p:nvSpPr>
          <p:spPr>
            <a:xfrm>
              <a:off x="1520469" y="3717644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zh-CN" altLang="en-US" sz="2400" dirty="0">
                  <a:solidFill>
                    <a:prstClr val="black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</a:rPr>
                <a:t>项目完成情况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520468" y="4115263"/>
              <a:ext cx="3978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思源黑体 CN Regular"/>
                  <a:cs typeface="+mn-ea"/>
                </a:rPr>
                <a:t>All 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960861" y="5535046"/>
            <a:ext cx="3978632" cy="643840"/>
            <a:chOff x="1520468" y="3717644"/>
            <a:chExt cx="3978632" cy="643840"/>
          </a:xfrm>
        </p:grpSpPr>
        <p:sp>
          <p:nvSpPr>
            <p:cNvPr id="48" name="文本框 47"/>
            <p:cNvSpPr txBox="1"/>
            <p:nvPr/>
          </p:nvSpPr>
          <p:spPr>
            <a:xfrm>
              <a:off x="1520469" y="3717644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</a:rPr>
                <a:t>后续需求规划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520468" y="4115263"/>
              <a:ext cx="3978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思源黑体 CN Regular"/>
                  <a:cs typeface="+mn-ea"/>
                </a:rPr>
                <a:t>Else	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535BCAD-96C3-42ED-A5E2-1BDBFB8BAD7E}"/>
              </a:ext>
            </a:extLst>
          </p:cNvPr>
          <p:cNvGrpSpPr/>
          <p:nvPr/>
        </p:nvGrpSpPr>
        <p:grpSpPr>
          <a:xfrm>
            <a:off x="6918851" y="1693295"/>
            <a:ext cx="3978632" cy="643840"/>
            <a:chOff x="1520468" y="3717644"/>
            <a:chExt cx="3978632" cy="64384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CC6890C-9B60-415F-9262-6D48162F289E}"/>
                </a:ext>
              </a:extLst>
            </p:cNvPr>
            <p:cNvSpPr txBox="1"/>
            <p:nvPr/>
          </p:nvSpPr>
          <p:spPr>
            <a:xfrm>
              <a:off x="1520469" y="3717644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dirty="0">
                  <a:solidFill>
                    <a:prstClr val="black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</a:rPr>
                <a:t>项目可行性分析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6C217F3-49F1-4ED6-AF70-833E582B98B9}"/>
                </a:ext>
              </a:extLst>
            </p:cNvPr>
            <p:cNvSpPr txBox="1"/>
            <p:nvPr/>
          </p:nvSpPr>
          <p:spPr>
            <a:xfrm>
              <a:off x="1520468" y="4115263"/>
              <a:ext cx="3978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en-US" altLang="zh-CN" sz="1000" dirty="0">
                  <a:solidFill>
                    <a:prstClr val="black"/>
                  </a:solidFill>
                  <a:latin typeface="Century Gothic" panose="020B0502020202020204" pitchFamily="34" charset="0"/>
                  <a:cs typeface="+mn-ea"/>
                </a:rPr>
                <a:t>T</a:t>
              </a:r>
              <a:r>
                <a:rPr lang="en-US" altLang="zh-CN" sz="1000" dirty="0"/>
                <a:t>arget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思源黑体 CN Regular"/>
                  <a:cs typeface="+mn-ea"/>
                </a:rPr>
                <a:t>	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7" grpId="0" animBg="1"/>
      <p:bldP spid="34" grpId="0" animBg="1"/>
      <p:bldP spid="35" grpId="0" animBg="1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7881981" y="1013526"/>
            <a:ext cx="1684594" cy="1690188"/>
          </a:xfrm>
          <a:custGeom>
            <a:avLst/>
            <a:gdLst>
              <a:gd name="T0" fmla="*/ 301 w 301"/>
              <a:gd name="T1" fmla="*/ 302 h 302"/>
              <a:gd name="T2" fmla="*/ 0 w 301"/>
              <a:gd name="T3" fmla="*/ 0 h 302"/>
              <a:gd name="T4" fmla="*/ 0 w 301"/>
              <a:gd name="T5" fmla="*/ 302 h 302"/>
              <a:gd name="T6" fmla="*/ 301 w 301"/>
              <a:gd name="T7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1" h="302">
                <a:moveTo>
                  <a:pt x="301" y="302"/>
                </a:moveTo>
                <a:lnTo>
                  <a:pt x="0" y="0"/>
                </a:lnTo>
                <a:lnTo>
                  <a:pt x="0" y="302"/>
                </a:lnTo>
                <a:lnTo>
                  <a:pt x="301" y="302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" name="Freeform 6"/>
          <p:cNvSpPr/>
          <p:nvPr/>
        </p:nvSpPr>
        <p:spPr bwMode="auto">
          <a:xfrm>
            <a:off x="11125162" y="5400136"/>
            <a:ext cx="681916" cy="1357975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" name="Freeform 10"/>
          <p:cNvSpPr/>
          <p:nvPr/>
        </p:nvSpPr>
        <p:spPr bwMode="auto">
          <a:xfrm>
            <a:off x="7674015" y="0"/>
            <a:ext cx="4517985" cy="2259985"/>
          </a:xfrm>
          <a:custGeom>
            <a:avLst/>
            <a:gdLst>
              <a:gd name="T0" fmla="*/ 0 w 2275"/>
              <a:gd name="T1" fmla="*/ 0 h 1138"/>
              <a:gd name="T2" fmla="*/ 2275 w 2275"/>
              <a:gd name="T3" fmla="*/ 0 h 1138"/>
              <a:gd name="T4" fmla="*/ 1137 w 2275"/>
              <a:gd name="T5" fmla="*/ 1138 h 1138"/>
              <a:gd name="T6" fmla="*/ 0 w 2275"/>
              <a:gd name="T7" fmla="*/ 0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5" h="1138">
                <a:moveTo>
                  <a:pt x="0" y="0"/>
                </a:moveTo>
                <a:lnTo>
                  <a:pt x="2275" y="0"/>
                </a:lnTo>
                <a:lnTo>
                  <a:pt x="1137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5" name="Freeform 11"/>
          <p:cNvSpPr/>
          <p:nvPr/>
        </p:nvSpPr>
        <p:spPr bwMode="auto">
          <a:xfrm>
            <a:off x="9308432" y="335622"/>
            <a:ext cx="2883566" cy="5771105"/>
          </a:xfrm>
          <a:custGeom>
            <a:avLst/>
            <a:gdLst>
              <a:gd name="T0" fmla="*/ 1452 w 1452"/>
              <a:gd name="T1" fmla="*/ 0 h 2906"/>
              <a:gd name="T2" fmla="*/ 1452 w 1452"/>
              <a:gd name="T3" fmla="*/ 2906 h 2906"/>
              <a:gd name="T4" fmla="*/ 0 w 1452"/>
              <a:gd name="T5" fmla="*/ 1453 h 2906"/>
              <a:gd name="T6" fmla="*/ 1452 w 1452"/>
              <a:gd name="T7" fmla="*/ 0 h 2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2" h="2906">
                <a:moveTo>
                  <a:pt x="1452" y="0"/>
                </a:moveTo>
                <a:lnTo>
                  <a:pt x="1452" y="2906"/>
                </a:lnTo>
                <a:lnTo>
                  <a:pt x="0" y="1453"/>
                </a:lnTo>
                <a:lnTo>
                  <a:pt x="1452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6" name="Freeform 6"/>
          <p:cNvSpPr/>
          <p:nvPr/>
        </p:nvSpPr>
        <p:spPr bwMode="auto">
          <a:xfrm>
            <a:off x="6340314" y="105518"/>
            <a:ext cx="1238817" cy="2477632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3600">
              <a:solidFill>
                <a:prstClr val="white"/>
              </a:solidFill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7" name="Freeform 7"/>
          <p:cNvSpPr/>
          <p:nvPr/>
        </p:nvSpPr>
        <p:spPr bwMode="auto">
          <a:xfrm>
            <a:off x="9974932" y="4567358"/>
            <a:ext cx="681916" cy="1357977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8" name="Freeform 18"/>
          <p:cNvSpPr/>
          <p:nvPr/>
        </p:nvSpPr>
        <p:spPr bwMode="auto">
          <a:xfrm>
            <a:off x="7162800" y="5011087"/>
            <a:ext cx="3494048" cy="1747024"/>
          </a:xfrm>
          <a:custGeom>
            <a:avLst/>
            <a:gdLst>
              <a:gd name="T0" fmla="*/ 1784 w 1784"/>
              <a:gd name="T1" fmla="*/ 892 h 892"/>
              <a:gd name="T2" fmla="*/ 0 w 1784"/>
              <a:gd name="T3" fmla="*/ 892 h 892"/>
              <a:gd name="T4" fmla="*/ 892 w 1784"/>
              <a:gd name="T5" fmla="*/ 0 h 892"/>
              <a:gd name="T6" fmla="*/ 1784 w 1784"/>
              <a:gd name="T7" fmla="*/ 892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4" h="892">
                <a:moveTo>
                  <a:pt x="1784" y="892"/>
                </a:moveTo>
                <a:lnTo>
                  <a:pt x="0" y="892"/>
                </a:lnTo>
                <a:lnTo>
                  <a:pt x="892" y="0"/>
                </a:lnTo>
                <a:lnTo>
                  <a:pt x="1784" y="892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9" name="等腰三角形 18"/>
          <p:cNvSpPr/>
          <p:nvPr/>
        </p:nvSpPr>
        <p:spPr>
          <a:xfrm rot="16200000" flipV="1">
            <a:off x="583604" y="2694843"/>
            <a:ext cx="1015660" cy="653564"/>
          </a:xfrm>
          <a:prstGeom prst="triangle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E2BA26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24743" y="2513792"/>
            <a:ext cx="2042547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PART 01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AB3F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24743" y="3529455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4000" dirty="0">
                <a:solidFill>
                  <a:srgbClr val="1C8CA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项目可行性分析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C8CA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43793" y="4274850"/>
            <a:ext cx="625803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dirty="0"/>
              <a:t>Realize online shopping and provide convenient services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7881981" y="1013526"/>
            <a:ext cx="1684594" cy="1690188"/>
          </a:xfrm>
          <a:custGeom>
            <a:avLst/>
            <a:gdLst>
              <a:gd name="T0" fmla="*/ 301 w 301"/>
              <a:gd name="T1" fmla="*/ 302 h 302"/>
              <a:gd name="T2" fmla="*/ 0 w 301"/>
              <a:gd name="T3" fmla="*/ 0 h 302"/>
              <a:gd name="T4" fmla="*/ 0 w 301"/>
              <a:gd name="T5" fmla="*/ 302 h 302"/>
              <a:gd name="T6" fmla="*/ 301 w 301"/>
              <a:gd name="T7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1" h="302">
                <a:moveTo>
                  <a:pt x="301" y="302"/>
                </a:moveTo>
                <a:lnTo>
                  <a:pt x="0" y="0"/>
                </a:lnTo>
                <a:lnTo>
                  <a:pt x="0" y="302"/>
                </a:lnTo>
                <a:lnTo>
                  <a:pt x="301" y="302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" name="Freeform 6"/>
          <p:cNvSpPr/>
          <p:nvPr/>
        </p:nvSpPr>
        <p:spPr bwMode="auto">
          <a:xfrm>
            <a:off x="11125162" y="5400136"/>
            <a:ext cx="681916" cy="1357975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" name="Freeform 10"/>
          <p:cNvSpPr/>
          <p:nvPr/>
        </p:nvSpPr>
        <p:spPr bwMode="auto">
          <a:xfrm>
            <a:off x="7674015" y="0"/>
            <a:ext cx="4517985" cy="2259985"/>
          </a:xfrm>
          <a:custGeom>
            <a:avLst/>
            <a:gdLst>
              <a:gd name="T0" fmla="*/ 0 w 2275"/>
              <a:gd name="T1" fmla="*/ 0 h 1138"/>
              <a:gd name="T2" fmla="*/ 2275 w 2275"/>
              <a:gd name="T3" fmla="*/ 0 h 1138"/>
              <a:gd name="T4" fmla="*/ 1137 w 2275"/>
              <a:gd name="T5" fmla="*/ 1138 h 1138"/>
              <a:gd name="T6" fmla="*/ 0 w 2275"/>
              <a:gd name="T7" fmla="*/ 0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5" h="1138">
                <a:moveTo>
                  <a:pt x="0" y="0"/>
                </a:moveTo>
                <a:lnTo>
                  <a:pt x="2275" y="0"/>
                </a:lnTo>
                <a:lnTo>
                  <a:pt x="1137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5" name="Freeform 11"/>
          <p:cNvSpPr/>
          <p:nvPr/>
        </p:nvSpPr>
        <p:spPr bwMode="auto">
          <a:xfrm>
            <a:off x="9308432" y="335622"/>
            <a:ext cx="2883566" cy="5771105"/>
          </a:xfrm>
          <a:custGeom>
            <a:avLst/>
            <a:gdLst>
              <a:gd name="T0" fmla="*/ 1452 w 1452"/>
              <a:gd name="T1" fmla="*/ 0 h 2906"/>
              <a:gd name="T2" fmla="*/ 1452 w 1452"/>
              <a:gd name="T3" fmla="*/ 2906 h 2906"/>
              <a:gd name="T4" fmla="*/ 0 w 1452"/>
              <a:gd name="T5" fmla="*/ 1453 h 2906"/>
              <a:gd name="T6" fmla="*/ 1452 w 1452"/>
              <a:gd name="T7" fmla="*/ 0 h 2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2" h="2906">
                <a:moveTo>
                  <a:pt x="1452" y="0"/>
                </a:moveTo>
                <a:lnTo>
                  <a:pt x="1452" y="2906"/>
                </a:lnTo>
                <a:lnTo>
                  <a:pt x="0" y="1453"/>
                </a:lnTo>
                <a:lnTo>
                  <a:pt x="1452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6" name="Freeform 6"/>
          <p:cNvSpPr/>
          <p:nvPr/>
        </p:nvSpPr>
        <p:spPr bwMode="auto">
          <a:xfrm>
            <a:off x="6340314" y="105518"/>
            <a:ext cx="1238817" cy="2477632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3600">
              <a:solidFill>
                <a:prstClr val="white"/>
              </a:solidFill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7" name="Freeform 7"/>
          <p:cNvSpPr/>
          <p:nvPr/>
        </p:nvSpPr>
        <p:spPr bwMode="auto">
          <a:xfrm>
            <a:off x="9974932" y="4567358"/>
            <a:ext cx="681916" cy="1357977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8" name="Freeform 18"/>
          <p:cNvSpPr/>
          <p:nvPr/>
        </p:nvSpPr>
        <p:spPr bwMode="auto">
          <a:xfrm>
            <a:off x="7162800" y="5011087"/>
            <a:ext cx="3494048" cy="1747024"/>
          </a:xfrm>
          <a:custGeom>
            <a:avLst/>
            <a:gdLst>
              <a:gd name="T0" fmla="*/ 1784 w 1784"/>
              <a:gd name="T1" fmla="*/ 892 h 892"/>
              <a:gd name="T2" fmla="*/ 0 w 1784"/>
              <a:gd name="T3" fmla="*/ 892 h 892"/>
              <a:gd name="T4" fmla="*/ 892 w 1784"/>
              <a:gd name="T5" fmla="*/ 0 h 892"/>
              <a:gd name="T6" fmla="*/ 1784 w 1784"/>
              <a:gd name="T7" fmla="*/ 892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4" h="892">
                <a:moveTo>
                  <a:pt x="1784" y="892"/>
                </a:moveTo>
                <a:lnTo>
                  <a:pt x="0" y="892"/>
                </a:lnTo>
                <a:lnTo>
                  <a:pt x="892" y="0"/>
                </a:lnTo>
                <a:lnTo>
                  <a:pt x="1784" y="892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9" name="等腰三角形 18"/>
          <p:cNvSpPr/>
          <p:nvPr/>
        </p:nvSpPr>
        <p:spPr>
          <a:xfrm rot="16200000" flipV="1">
            <a:off x="583604" y="2694843"/>
            <a:ext cx="1015660" cy="653564"/>
          </a:xfrm>
          <a:prstGeom prst="triangle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E2BA26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34170" y="2513792"/>
            <a:ext cx="2185214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PART 02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AB3F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24743" y="3529455"/>
            <a:ext cx="2299027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4000" dirty="0">
                <a:solidFill>
                  <a:srgbClr val="1C8CA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项目需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543793" y="4274850"/>
            <a:ext cx="625803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dirty="0"/>
              <a:t>Realize online shopping and provide convenient services</a:t>
            </a:r>
          </a:p>
        </p:txBody>
      </p:sp>
    </p:spTree>
    <p:extLst>
      <p:ext uri="{BB962C8B-B14F-4D97-AF65-F5344CB8AC3E}">
        <p14:creationId xmlns:p14="http://schemas.microsoft.com/office/powerpoint/2010/main" val="229943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V 形 151"/>
          <p:cNvSpPr/>
          <p:nvPr/>
        </p:nvSpPr>
        <p:spPr>
          <a:xfrm>
            <a:off x="464457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" name="箭头: V 形 152"/>
          <p:cNvSpPr/>
          <p:nvPr/>
        </p:nvSpPr>
        <p:spPr>
          <a:xfrm>
            <a:off x="745335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9717" y="300521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一、目标需求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26132" y="2059435"/>
            <a:ext cx="4162220" cy="4166542"/>
            <a:chOff x="827030" y="2100075"/>
            <a:chExt cx="4162220" cy="4166542"/>
          </a:xfrm>
        </p:grpSpPr>
        <p:sp>
          <p:nvSpPr>
            <p:cNvPr id="6" name="任意多边形 5"/>
            <p:cNvSpPr/>
            <p:nvPr/>
          </p:nvSpPr>
          <p:spPr>
            <a:xfrm>
              <a:off x="837251" y="2100075"/>
              <a:ext cx="2083271" cy="2083271"/>
            </a:xfrm>
            <a:custGeom>
              <a:avLst/>
              <a:gdLst>
                <a:gd name="connsiteX0" fmla="*/ 2083271 w 2083271"/>
                <a:gd name="connsiteY0" fmla="*/ 0 h 2083271"/>
                <a:gd name="connsiteX1" fmla="*/ 2083271 w 2083271"/>
                <a:gd name="connsiteY1" fmla="*/ 969964 h 2083271"/>
                <a:gd name="connsiteX2" fmla="*/ 2083270 w 2083271"/>
                <a:gd name="connsiteY2" fmla="*/ 969964 h 2083271"/>
                <a:gd name="connsiteX3" fmla="*/ 969964 w 2083271"/>
                <a:gd name="connsiteY3" fmla="*/ 2083270 h 2083271"/>
                <a:gd name="connsiteX4" fmla="*/ 969964 w 2083271"/>
                <a:gd name="connsiteY4" fmla="*/ 2083271 h 2083271"/>
                <a:gd name="connsiteX5" fmla="*/ 0 w 2083271"/>
                <a:gd name="connsiteY5" fmla="*/ 2083271 h 2083271"/>
                <a:gd name="connsiteX6" fmla="*/ 251440 w 2083271"/>
                <a:gd name="connsiteY6" fmla="*/ 1090260 h 2083271"/>
                <a:gd name="connsiteX7" fmla="*/ 355611 w 2083271"/>
                <a:gd name="connsiteY7" fmla="*/ 918789 h 2083271"/>
                <a:gd name="connsiteX8" fmla="*/ 355611 w 2083271"/>
                <a:gd name="connsiteY8" fmla="*/ 447241 h 2083271"/>
                <a:gd name="connsiteX9" fmla="*/ 796199 w 2083271"/>
                <a:gd name="connsiteY9" fmla="*/ 447241 h 2083271"/>
                <a:gd name="connsiteX10" fmla="*/ 918494 w 2083271"/>
                <a:gd name="connsiteY10" fmla="*/ 355790 h 2083271"/>
                <a:gd name="connsiteX11" fmla="*/ 2083271 w 2083271"/>
                <a:gd name="connsiteY11" fmla="*/ 0 h 208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3271" h="2083271">
                  <a:moveTo>
                    <a:pt x="2083271" y="0"/>
                  </a:moveTo>
                  <a:lnTo>
                    <a:pt x="2083271" y="969964"/>
                  </a:lnTo>
                  <a:lnTo>
                    <a:pt x="2083270" y="969964"/>
                  </a:lnTo>
                  <a:cubicBezTo>
                    <a:pt x="1468408" y="969964"/>
                    <a:pt x="969964" y="1468408"/>
                    <a:pt x="969964" y="2083270"/>
                  </a:cubicBezTo>
                  <a:lnTo>
                    <a:pt x="969964" y="2083271"/>
                  </a:lnTo>
                  <a:lnTo>
                    <a:pt x="0" y="2083271"/>
                  </a:lnTo>
                  <a:cubicBezTo>
                    <a:pt x="0" y="1723721"/>
                    <a:pt x="91085" y="1385446"/>
                    <a:pt x="251440" y="1090260"/>
                  </a:cubicBezTo>
                  <a:lnTo>
                    <a:pt x="355611" y="918789"/>
                  </a:lnTo>
                  <a:lnTo>
                    <a:pt x="355611" y="447241"/>
                  </a:lnTo>
                  <a:lnTo>
                    <a:pt x="796199" y="447241"/>
                  </a:lnTo>
                  <a:lnTo>
                    <a:pt x="918494" y="355790"/>
                  </a:lnTo>
                  <a:cubicBezTo>
                    <a:pt x="1250987" y="131163"/>
                    <a:pt x="1651812" y="0"/>
                    <a:pt x="2083271" y="0"/>
                  </a:cubicBez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 flipH="1">
              <a:off x="2902345" y="2100075"/>
              <a:ext cx="2083271" cy="2083271"/>
            </a:xfrm>
            <a:custGeom>
              <a:avLst/>
              <a:gdLst>
                <a:gd name="connsiteX0" fmla="*/ 2083271 w 2083271"/>
                <a:gd name="connsiteY0" fmla="*/ 0 h 2083271"/>
                <a:gd name="connsiteX1" fmla="*/ 2083271 w 2083271"/>
                <a:gd name="connsiteY1" fmla="*/ 969964 h 2083271"/>
                <a:gd name="connsiteX2" fmla="*/ 2083270 w 2083271"/>
                <a:gd name="connsiteY2" fmla="*/ 969964 h 2083271"/>
                <a:gd name="connsiteX3" fmla="*/ 969964 w 2083271"/>
                <a:gd name="connsiteY3" fmla="*/ 2083270 h 2083271"/>
                <a:gd name="connsiteX4" fmla="*/ 969964 w 2083271"/>
                <a:gd name="connsiteY4" fmla="*/ 2083271 h 2083271"/>
                <a:gd name="connsiteX5" fmla="*/ 0 w 2083271"/>
                <a:gd name="connsiteY5" fmla="*/ 2083271 h 2083271"/>
                <a:gd name="connsiteX6" fmla="*/ 251440 w 2083271"/>
                <a:gd name="connsiteY6" fmla="*/ 1090260 h 2083271"/>
                <a:gd name="connsiteX7" fmla="*/ 355611 w 2083271"/>
                <a:gd name="connsiteY7" fmla="*/ 918789 h 2083271"/>
                <a:gd name="connsiteX8" fmla="*/ 355611 w 2083271"/>
                <a:gd name="connsiteY8" fmla="*/ 447241 h 2083271"/>
                <a:gd name="connsiteX9" fmla="*/ 796199 w 2083271"/>
                <a:gd name="connsiteY9" fmla="*/ 447241 h 2083271"/>
                <a:gd name="connsiteX10" fmla="*/ 918494 w 2083271"/>
                <a:gd name="connsiteY10" fmla="*/ 355790 h 2083271"/>
                <a:gd name="connsiteX11" fmla="*/ 2083271 w 2083271"/>
                <a:gd name="connsiteY11" fmla="*/ 0 h 208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3271" h="2083271">
                  <a:moveTo>
                    <a:pt x="2083271" y="0"/>
                  </a:moveTo>
                  <a:lnTo>
                    <a:pt x="2083271" y="969964"/>
                  </a:lnTo>
                  <a:lnTo>
                    <a:pt x="2083270" y="969964"/>
                  </a:lnTo>
                  <a:cubicBezTo>
                    <a:pt x="1468408" y="969964"/>
                    <a:pt x="969964" y="1468408"/>
                    <a:pt x="969964" y="2083270"/>
                  </a:cubicBezTo>
                  <a:lnTo>
                    <a:pt x="969964" y="2083271"/>
                  </a:lnTo>
                  <a:lnTo>
                    <a:pt x="0" y="2083271"/>
                  </a:lnTo>
                  <a:cubicBezTo>
                    <a:pt x="0" y="1723721"/>
                    <a:pt x="91085" y="1385446"/>
                    <a:pt x="251440" y="1090260"/>
                  </a:cubicBezTo>
                  <a:lnTo>
                    <a:pt x="355611" y="918789"/>
                  </a:lnTo>
                  <a:lnTo>
                    <a:pt x="355611" y="447241"/>
                  </a:lnTo>
                  <a:lnTo>
                    <a:pt x="796199" y="447241"/>
                  </a:lnTo>
                  <a:lnTo>
                    <a:pt x="918494" y="355790"/>
                  </a:lnTo>
                  <a:cubicBezTo>
                    <a:pt x="1250987" y="131163"/>
                    <a:pt x="1651812" y="0"/>
                    <a:pt x="2083271" y="0"/>
                  </a:cubicBez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 flipV="1">
              <a:off x="827030" y="4183346"/>
              <a:ext cx="2083271" cy="2083271"/>
            </a:xfrm>
            <a:custGeom>
              <a:avLst/>
              <a:gdLst>
                <a:gd name="connsiteX0" fmla="*/ 2083271 w 2083271"/>
                <a:gd name="connsiteY0" fmla="*/ 0 h 2083271"/>
                <a:gd name="connsiteX1" fmla="*/ 2083271 w 2083271"/>
                <a:gd name="connsiteY1" fmla="*/ 969964 h 2083271"/>
                <a:gd name="connsiteX2" fmla="*/ 2083270 w 2083271"/>
                <a:gd name="connsiteY2" fmla="*/ 969964 h 2083271"/>
                <a:gd name="connsiteX3" fmla="*/ 969964 w 2083271"/>
                <a:gd name="connsiteY3" fmla="*/ 2083270 h 2083271"/>
                <a:gd name="connsiteX4" fmla="*/ 969964 w 2083271"/>
                <a:gd name="connsiteY4" fmla="*/ 2083271 h 2083271"/>
                <a:gd name="connsiteX5" fmla="*/ 0 w 2083271"/>
                <a:gd name="connsiteY5" fmla="*/ 2083271 h 2083271"/>
                <a:gd name="connsiteX6" fmla="*/ 251440 w 2083271"/>
                <a:gd name="connsiteY6" fmla="*/ 1090260 h 2083271"/>
                <a:gd name="connsiteX7" fmla="*/ 355611 w 2083271"/>
                <a:gd name="connsiteY7" fmla="*/ 918789 h 2083271"/>
                <a:gd name="connsiteX8" fmla="*/ 355611 w 2083271"/>
                <a:gd name="connsiteY8" fmla="*/ 447241 h 2083271"/>
                <a:gd name="connsiteX9" fmla="*/ 796199 w 2083271"/>
                <a:gd name="connsiteY9" fmla="*/ 447241 h 2083271"/>
                <a:gd name="connsiteX10" fmla="*/ 918494 w 2083271"/>
                <a:gd name="connsiteY10" fmla="*/ 355790 h 2083271"/>
                <a:gd name="connsiteX11" fmla="*/ 2083271 w 2083271"/>
                <a:gd name="connsiteY11" fmla="*/ 0 h 208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3271" h="2083271">
                  <a:moveTo>
                    <a:pt x="2083271" y="0"/>
                  </a:moveTo>
                  <a:lnTo>
                    <a:pt x="2083271" y="969964"/>
                  </a:lnTo>
                  <a:lnTo>
                    <a:pt x="2083270" y="969964"/>
                  </a:lnTo>
                  <a:cubicBezTo>
                    <a:pt x="1468408" y="969964"/>
                    <a:pt x="969964" y="1468408"/>
                    <a:pt x="969964" y="2083270"/>
                  </a:cubicBezTo>
                  <a:lnTo>
                    <a:pt x="969964" y="2083271"/>
                  </a:lnTo>
                  <a:lnTo>
                    <a:pt x="0" y="2083271"/>
                  </a:lnTo>
                  <a:cubicBezTo>
                    <a:pt x="0" y="1723721"/>
                    <a:pt x="91085" y="1385446"/>
                    <a:pt x="251440" y="1090260"/>
                  </a:cubicBezTo>
                  <a:lnTo>
                    <a:pt x="355611" y="918789"/>
                  </a:lnTo>
                  <a:lnTo>
                    <a:pt x="355611" y="447241"/>
                  </a:lnTo>
                  <a:lnTo>
                    <a:pt x="796199" y="447241"/>
                  </a:lnTo>
                  <a:lnTo>
                    <a:pt x="918494" y="355790"/>
                  </a:lnTo>
                  <a:cubicBezTo>
                    <a:pt x="1250987" y="131163"/>
                    <a:pt x="1651812" y="0"/>
                    <a:pt x="2083271" y="0"/>
                  </a:cubicBez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flipH="1" flipV="1">
              <a:off x="2905979" y="4183346"/>
              <a:ext cx="2083271" cy="2083271"/>
            </a:xfrm>
            <a:custGeom>
              <a:avLst/>
              <a:gdLst>
                <a:gd name="connsiteX0" fmla="*/ 2083271 w 2083271"/>
                <a:gd name="connsiteY0" fmla="*/ 0 h 2083271"/>
                <a:gd name="connsiteX1" fmla="*/ 2083271 w 2083271"/>
                <a:gd name="connsiteY1" fmla="*/ 969964 h 2083271"/>
                <a:gd name="connsiteX2" fmla="*/ 2083270 w 2083271"/>
                <a:gd name="connsiteY2" fmla="*/ 969964 h 2083271"/>
                <a:gd name="connsiteX3" fmla="*/ 969964 w 2083271"/>
                <a:gd name="connsiteY3" fmla="*/ 2083270 h 2083271"/>
                <a:gd name="connsiteX4" fmla="*/ 969964 w 2083271"/>
                <a:gd name="connsiteY4" fmla="*/ 2083271 h 2083271"/>
                <a:gd name="connsiteX5" fmla="*/ 0 w 2083271"/>
                <a:gd name="connsiteY5" fmla="*/ 2083271 h 2083271"/>
                <a:gd name="connsiteX6" fmla="*/ 251440 w 2083271"/>
                <a:gd name="connsiteY6" fmla="*/ 1090260 h 2083271"/>
                <a:gd name="connsiteX7" fmla="*/ 355611 w 2083271"/>
                <a:gd name="connsiteY7" fmla="*/ 918789 h 2083271"/>
                <a:gd name="connsiteX8" fmla="*/ 355611 w 2083271"/>
                <a:gd name="connsiteY8" fmla="*/ 447241 h 2083271"/>
                <a:gd name="connsiteX9" fmla="*/ 796199 w 2083271"/>
                <a:gd name="connsiteY9" fmla="*/ 447241 h 2083271"/>
                <a:gd name="connsiteX10" fmla="*/ 918494 w 2083271"/>
                <a:gd name="connsiteY10" fmla="*/ 355790 h 2083271"/>
                <a:gd name="connsiteX11" fmla="*/ 2083271 w 2083271"/>
                <a:gd name="connsiteY11" fmla="*/ 0 h 208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3271" h="2083271">
                  <a:moveTo>
                    <a:pt x="2083271" y="0"/>
                  </a:moveTo>
                  <a:lnTo>
                    <a:pt x="2083271" y="969964"/>
                  </a:lnTo>
                  <a:lnTo>
                    <a:pt x="2083270" y="969964"/>
                  </a:lnTo>
                  <a:cubicBezTo>
                    <a:pt x="1468408" y="969964"/>
                    <a:pt x="969964" y="1468408"/>
                    <a:pt x="969964" y="2083270"/>
                  </a:cubicBezTo>
                  <a:lnTo>
                    <a:pt x="969964" y="2083271"/>
                  </a:lnTo>
                  <a:lnTo>
                    <a:pt x="0" y="2083271"/>
                  </a:lnTo>
                  <a:cubicBezTo>
                    <a:pt x="0" y="1723721"/>
                    <a:pt x="91085" y="1385446"/>
                    <a:pt x="251440" y="1090260"/>
                  </a:cubicBezTo>
                  <a:lnTo>
                    <a:pt x="355611" y="918789"/>
                  </a:lnTo>
                  <a:lnTo>
                    <a:pt x="355611" y="447241"/>
                  </a:lnTo>
                  <a:lnTo>
                    <a:pt x="796199" y="447241"/>
                  </a:lnTo>
                  <a:lnTo>
                    <a:pt x="918494" y="355790"/>
                  </a:lnTo>
                  <a:cubicBezTo>
                    <a:pt x="1250987" y="131163"/>
                    <a:pt x="1651812" y="0"/>
                    <a:pt x="2083271" y="0"/>
                  </a:cubicBez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 rot="18900000">
              <a:off x="1167504" y="2573044"/>
              <a:ext cx="813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01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 rot="18900000">
              <a:off x="997291" y="2971987"/>
              <a:ext cx="1858038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865" dirty="0">
                  <a:solidFill>
                    <a:prstClr val="white"/>
                  </a:solidFill>
                  <a:latin typeface="思源黑体 CN Regular"/>
                  <a:ea typeface="思源黑体 CN Regular"/>
                  <a:cs typeface="+mn-ea"/>
                </a:rPr>
                <a:t>账户信息</a:t>
              </a: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管理</a:t>
              </a:r>
            </a:p>
          </p:txBody>
        </p:sp>
        <p:sp>
          <p:nvSpPr>
            <p:cNvPr id="12" name="文本框 32"/>
            <p:cNvSpPr txBox="1"/>
            <p:nvPr/>
          </p:nvSpPr>
          <p:spPr>
            <a:xfrm rot="2700000" flipH="1">
              <a:off x="3895720" y="2591076"/>
              <a:ext cx="813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02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13" name="文本框 33"/>
            <p:cNvSpPr txBox="1"/>
            <p:nvPr/>
          </p:nvSpPr>
          <p:spPr>
            <a:xfrm rot="2700000" flipH="1">
              <a:off x="3059596" y="2989706"/>
              <a:ext cx="1858038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商品查询</a:t>
              </a:r>
            </a:p>
          </p:txBody>
        </p:sp>
        <p:sp>
          <p:nvSpPr>
            <p:cNvPr id="14" name="文本框 34"/>
            <p:cNvSpPr txBox="1"/>
            <p:nvPr/>
          </p:nvSpPr>
          <p:spPr>
            <a:xfrm rot="13500000" flipH="1" flipV="1">
              <a:off x="928453" y="4967178"/>
              <a:ext cx="1858038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订单管理</a:t>
              </a:r>
            </a:p>
          </p:txBody>
        </p:sp>
        <p:sp>
          <p:nvSpPr>
            <p:cNvPr id="15" name="文本框 35"/>
            <p:cNvSpPr txBox="1"/>
            <p:nvPr/>
          </p:nvSpPr>
          <p:spPr>
            <a:xfrm rot="13500000" flipH="1" flipV="1">
              <a:off x="1139793" y="5215735"/>
              <a:ext cx="8139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03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16" name="文本框 36"/>
            <p:cNvSpPr txBox="1"/>
            <p:nvPr/>
          </p:nvSpPr>
          <p:spPr>
            <a:xfrm rot="8100000" flipH="1" flipV="1">
              <a:off x="3940864" y="5116618"/>
              <a:ext cx="813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04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17" name="文本框 37"/>
            <p:cNvSpPr txBox="1"/>
            <p:nvPr/>
          </p:nvSpPr>
          <p:spPr>
            <a:xfrm rot="8100000" flipV="1">
              <a:off x="3083192" y="4967178"/>
              <a:ext cx="1858038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辅助功能</a:t>
              </a:r>
            </a:p>
          </p:txBody>
        </p:sp>
      </p:grpSp>
      <p:sp>
        <p:nvSpPr>
          <p:cNvPr id="18" name="平行四边形 17"/>
          <p:cNvSpPr/>
          <p:nvPr/>
        </p:nvSpPr>
        <p:spPr>
          <a:xfrm>
            <a:off x="6064181" y="2806368"/>
            <a:ext cx="5024375" cy="374087"/>
          </a:xfrm>
          <a:prstGeom prst="parallelogram">
            <a:avLst>
              <a:gd name="adj" fmla="val 2228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6064181" y="3885304"/>
            <a:ext cx="5024375" cy="374087"/>
          </a:xfrm>
          <a:prstGeom prst="parallelogram">
            <a:avLst>
              <a:gd name="adj" fmla="val 2228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20" name="平行四边形 19"/>
          <p:cNvSpPr/>
          <p:nvPr/>
        </p:nvSpPr>
        <p:spPr>
          <a:xfrm>
            <a:off x="6064181" y="4964240"/>
            <a:ext cx="5024375" cy="374087"/>
          </a:xfrm>
          <a:prstGeom prst="parallelogram">
            <a:avLst>
              <a:gd name="adj" fmla="val 2228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064181" y="2081994"/>
            <a:ext cx="5024375" cy="724373"/>
            <a:chOff x="6065079" y="2122634"/>
            <a:chExt cx="5024375" cy="724373"/>
          </a:xfrm>
        </p:grpSpPr>
        <p:sp>
          <p:nvSpPr>
            <p:cNvPr id="22" name="矩形 21"/>
            <p:cNvSpPr/>
            <p:nvPr/>
          </p:nvSpPr>
          <p:spPr>
            <a:xfrm>
              <a:off x="6065079" y="2142157"/>
              <a:ext cx="5024375" cy="704850"/>
            </a:xfrm>
            <a:prstGeom prst="rect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23" name="Freeform 48"/>
            <p:cNvSpPr>
              <a:spLocks noEditPoints="1"/>
            </p:cNvSpPr>
            <p:nvPr/>
          </p:nvSpPr>
          <p:spPr bwMode="auto">
            <a:xfrm>
              <a:off x="6210081" y="2257870"/>
              <a:ext cx="450099" cy="430834"/>
            </a:xfrm>
            <a:custGeom>
              <a:avLst/>
              <a:gdLst>
                <a:gd name="T0" fmla="*/ 419 w 628"/>
                <a:gd name="T1" fmla="*/ 232 h 600"/>
                <a:gd name="T2" fmla="*/ 411 w 628"/>
                <a:gd name="T3" fmla="*/ 249 h 600"/>
                <a:gd name="T4" fmla="*/ 408 w 628"/>
                <a:gd name="T5" fmla="*/ 261 h 600"/>
                <a:gd name="T6" fmla="*/ 409 w 628"/>
                <a:gd name="T7" fmla="*/ 283 h 600"/>
                <a:gd name="T8" fmla="*/ 417 w 628"/>
                <a:gd name="T9" fmla="*/ 304 h 600"/>
                <a:gd name="T10" fmla="*/ 424 w 628"/>
                <a:gd name="T11" fmla="*/ 315 h 600"/>
                <a:gd name="T12" fmla="*/ 441 w 628"/>
                <a:gd name="T13" fmla="*/ 330 h 600"/>
                <a:gd name="T14" fmla="*/ 453 w 628"/>
                <a:gd name="T15" fmla="*/ 335 h 600"/>
                <a:gd name="T16" fmla="*/ 478 w 628"/>
                <a:gd name="T17" fmla="*/ 200 h 600"/>
                <a:gd name="T18" fmla="*/ 449 w 628"/>
                <a:gd name="T19" fmla="*/ 206 h 600"/>
                <a:gd name="T20" fmla="*/ 433 w 628"/>
                <a:gd name="T21" fmla="*/ 216 h 600"/>
                <a:gd name="T22" fmla="*/ 425 w 628"/>
                <a:gd name="T23" fmla="*/ 224 h 600"/>
                <a:gd name="T24" fmla="*/ 384 w 628"/>
                <a:gd name="T25" fmla="*/ 70 h 600"/>
                <a:gd name="T26" fmla="*/ 314 w 628"/>
                <a:gd name="T27" fmla="*/ 140 h 600"/>
                <a:gd name="T28" fmla="*/ 379 w 628"/>
                <a:gd name="T29" fmla="*/ 283 h 600"/>
                <a:gd name="T30" fmla="*/ 379 w 628"/>
                <a:gd name="T31" fmla="*/ 254 h 600"/>
                <a:gd name="T32" fmla="*/ 359 w 628"/>
                <a:gd name="T33" fmla="*/ 154 h 600"/>
                <a:gd name="T34" fmla="*/ 250 w 628"/>
                <a:gd name="T35" fmla="*/ 270 h 600"/>
                <a:gd name="T36" fmla="*/ 314 w 628"/>
                <a:gd name="T37" fmla="*/ 396 h 600"/>
                <a:gd name="T38" fmla="*/ 282 w 628"/>
                <a:gd name="T39" fmla="*/ 400 h 600"/>
                <a:gd name="T40" fmla="*/ 267 w 628"/>
                <a:gd name="T41" fmla="*/ 382 h 600"/>
                <a:gd name="T42" fmla="*/ 257 w 628"/>
                <a:gd name="T43" fmla="*/ 374 h 600"/>
                <a:gd name="T44" fmla="*/ 214 w 628"/>
                <a:gd name="T45" fmla="*/ 356 h 600"/>
                <a:gd name="T46" fmla="*/ 195 w 628"/>
                <a:gd name="T47" fmla="*/ 354 h 600"/>
                <a:gd name="T48" fmla="*/ 0 w 628"/>
                <a:gd name="T49" fmla="*/ 600 h 600"/>
                <a:gd name="T50" fmla="*/ 83 w 628"/>
                <a:gd name="T51" fmla="*/ 454 h 600"/>
                <a:gd name="T52" fmla="*/ 216 w 628"/>
                <a:gd name="T53" fmla="*/ 454 h 600"/>
                <a:gd name="T54" fmla="*/ 301 w 628"/>
                <a:gd name="T55" fmla="*/ 600 h 600"/>
                <a:gd name="T56" fmla="*/ 282 w 628"/>
                <a:gd name="T57" fmla="*/ 400 h 600"/>
                <a:gd name="T58" fmla="*/ 433 w 628"/>
                <a:gd name="T59" fmla="*/ 354 h 600"/>
                <a:gd name="T60" fmla="*/ 413 w 628"/>
                <a:gd name="T61" fmla="*/ 356 h 600"/>
                <a:gd name="T62" fmla="*/ 361 w 628"/>
                <a:gd name="T63" fmla="*/ 382 h 600"/>
                <a:gd name="T64" fmla="*/ 353 w 628"/>
                <a:gd name="T65" fmla="*/ 391 h 600"/>
                <a:gd name="T66" fmla="*/ 389 w 628"/>
                <a:gd name="T67" fmla="*/ 600 h 600"/>
                <a:gd name="T68" fmla="*/ 410 w 628"/>
                <a:gd name="T69" fmla="*/ 600 h 600"/>
                <a:gd name="T70" fmla="*/ 564 w 628"/>
                <a:gd name="T71" fmla="*/ 454 h 600"/>
                <a:gd name="T72" fmla="*/ 628 w 628"/>
                <a:gd name="T73" fmla="*/ 460 h 600"/>
                <a:gd name="T74" fmla="*/ 151 w 628"/>
                <a:gd name="T75" fmla="*/ 340 h 600"/>
                <a:gd name="T76" fmla="*/ 186 w 628"/>
                <a:gd name="T77" fmla="*/ 330 h 600"/>
                <a:gd name="T78" fmla="*/ 196 w 628"/>
                <a:gd name="T79" fmla="*/ 323 h 600"/>
                <a:gd name="T80" fmla="*/ 216 w 628"/>
                <a:gd name="T81" fmla="*/ 295 h 600"/>
                <a:gd name="T82" fmla="*/ 219 w 628"/>
                <a:gd name="T83" fmla="*/ 281 h 600"/>
                <a:gd name="T84" fmla="*/ 219 w 628"/>
                <a:gd name="T85" fmla="*/ 258 h 600"/>
                <a:gd name="T86" fmla="*/ 214 w 628"/>
                <a:gd name="T87" fmla="*/ 241 h 600"/>
                <a:gd name="T88" fmla="*/ 208 w 628"/>
                <a:gd name="T89" fmla="*/ 231 h 600"/>
                <a:gd name="T90" fmla="*/ 195 w 628"/>
                <a:gd name="T91" fmla="*/ 217 h 600"/>
                <a:gd name="T92" fmla="*/ 186 w 628"/>
                <a:gd name="T93" fmla="*/ 210 h 600"/>
                <a:gd name="T94" fmla="*/ 151 w 628"/>
                <a:gd name="T95" fmla="*/ 2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28" h="600">
                  <a:moveTo>
                    <a:pt x="425" y="224"/>
                  </a:moveTo>
                  <a:cubicBezTo>
                    <a:pt x="423" y="226"/>
                    <a:pt x="421" y="229"/>
                    <a:pt x="420" y="231"/>
                  </a:cubicBezTo>
                  <a:cubicBezTo>
                    <a:pt x="419" y="231"/>
                    <a:pt x="419" y="232"/>
                    <a:pt x="419" y="232"/>
                  </a:cubicBezTo>
                  <a:cubicBezTo>
                    <a:pt x="418" y="234"/>
                    <a:pt x="416" y="236"/>
                    <a:pt x="415" y="239"/>
                  </a:cubicBezTo>
                  <a:cubicBezTo>
                    <a:pt x="415" y="240"/>
                    <a:pt x="414" y="240"/>
                    <a:pt x="414" y="241"/>
                  </a:cubicBezTo>
                  <a:cubicBezTo>
                    <a:pt x="413" y="244"/>
                    <a:pt x="412" y="246"/>
                    <a:pt x="411" y="249"/>
                  </a:cubicBezTo>
                  <a:cubicBezTo>
                    <a:pt x="411" y="249"/>
                    <a:pt x="411" y="250"/>
                    <a:pt x="411" y="250"/>
                  </a:cubicBezTo>
                  <a:cubicBezTo>
                    <a:pt x="410" y="253"/>
                    <a:pt x="409" y="255"/>
                    <a:pt x="409" y="258"/>
                  </a:cubicBezTo>
                  <a:cubicBezTo>
                    <a:pt x="409" y="259"/>
                    <a:pt x="409" y="260"/>
                    <a:pt x="408" y="261"/>
                  </a:cubicBezTo>
                  <a:cubicBezTo>
                    <a:pt x="408" y="264"/>
                    <a:pt x="408" y="267"/>
                    <a:pt x="408" y="270"/>
                  </a:cubicBezTo>
                  <a:cubicBezTo>
                    <a:pt x="408" y="274"/>
                    <a:pt x="408" y="278"/>
                    <a:pt x="409" y="281"/>
                  </a:cubicBezTo>
                  <a:cubicBezTo>
                    <a:pt x="409" y="282"/>
                    <a:pt x="409" y="283"/>
                    <a:pt x="409" y="283"/>
                  </a:cubicBezTo>
                  <a:cubicBezTo>
                    <a:pt x="410" y="287"/>
                    <a:pt x="411" y="290"/>
                    <a:pt x="412" y="293"/>
                  </a:cubicBezTo>
                  <a:cubicBezTo>
                    <a:pt x="412" y="294"/>
                    <a:pt x="412" y="294"/>
                    <a:pt x="412" y="295"/>
                  </a:cubicBezTo>
                  <a:cubicBezTo>
                    <a:pt x="414" y="298"/>
                    <a:pt x="415" y="301"/>
                    <a:pt x="417" y="304"/>
                  </a:cubicBezTo>
                  <a:cubicBezTo>
                    <a:pt x="417" y="305"/>
                    <a:pt x="417" y="305"/>
                    <a:pt x="418" y="306"/>
                  </a:cubicBezTo>
                  <a:cubicBezTo>
                    <a:pt x="420" y="309"/>
                    <a:pt x="422" y="312"/>
                    <a:pt x="424" y="315"/>
                  </a:cubicBezTo>
                  <a:cubicBezTo>
                    <a:pt x="424" y="315"/>
                    <a:pt x="424" y="315"/>
                    <a:pt x="424" y="315"/>
                  </a:cubicBezTo>
                  <a:cubicBezTo>
                    <a:pt x="427" y="318"/>
                    <a:pt x="429" y="320"/>
                    <a:pt x="432" y="323"/>
                  </a:cubicBezTo>
                  <a:cubicBezTo>
                    <a:pt x="432" y="323"/>
                    <a:pt x="432" y="323"/>
                    <a:pt x="432" y="323"/>
                  </a:cubicBezTo>
                  <a:cubicBezTo>
                    <a:pt x="435" y="326"/>
                    <a:pt x="438" y="328"/>
                    <a:pt x="441" y="330"/>
                  </a:cubicBezTo>
                  <a:cubicBezTo>
                    <a:pt x="442" y="330"/>
                    <a:pt x="442" y="330"/>
                    <a:pt x="442" y="330"/>
                  </a:cubicBezTo>
                  <a:cubicBezTo>
                    <a:pt x="446" y="332"/>
                    <a:pt x="449" y="334"/>
                    <a:pt x="452" y="335"/>
                  </a:cubicBezTo>
                  <a:cubicBezTo>
                    <a:pt x="453" y="335"/>
                    <a:pt x="453" y="335"/>
                    <a:pt x="453" y="335"/>
                  </a:cubicBezTo>
                  <a:cubicBezTo>
                    <a:pt x="461" y="338"/>
                    <a:pt x="469" y="340"/>
                    <a:pt x="478" y="340"/>
                  </a:cubicBezTo>
                  <a:cubicBezTo>
                    <a:pt x="516" y="340"/>
                    <a:pt x="547" y="309"/>
                    <a:pt x="547" y="270"/>
                  </a:cubicBezTo>
                  <a:cubicBezTo>
                    <a:pt x="547" y="231"/>
                    <a:pt x="516" y="200"/>
                    <a:pt x="478" y="200"/>
                  </a:cubicBezTo>
                  <a:cubicBezTo>
                    <a:pt x="468" y="200"/>
                    <a:pt x="458" y="202"/>
                    <a:pt x="450" y="206"/>
                  </a:cubicBezTo>
                  <a:cubicBezTo>
                    <a:pt x="450" y="206"/>
                    <a:pt x="450" y="206"/>
                    <a:pt x="450" y="206"/>
                  </a:cubicBezTo>
                  <a:cubicBezTo>
                    <a:pt x="449" y="206"/>
                    <a:pt x="449" y="206"/>
                    <a:pt x="449" y="206"/>
                  </a:cubicBezTo>
                  <a:cubicBezTo>
                    <a:pt x="446" y="208"/>
                    <a:pt x="444" y="209"/>
                    <a:pt x="442" y="210"/>
                  </a:cubicBezTo>
                  <a:cubicBezTo>
                    <a:pt x="441" y="210"/>
                    <a:pt x="441" y="211"/>
                    <a:pt x="440" y="211"/>
                  </a:cubicBezTo>
                  <a:cubicBezTo>
                    <a:pt x="438" y="213"/>
                    <a:pt x="435" y="215"/>
                    <a:pt x="433" y="216"/>
                  </a:cubicBezTo>
                  <a:cubicBezTo>
                    <a:pt x="433" y="217"/>
                    <a:pt x="432" y="217"/>
                    <a:pt x="432" y="217"/>
                  </a:cubicBezTo>
                  <a:cubicBezTo>
                    <a:pt x="430" y="219"/>
                    <a:pt x="428" y="221"/>
                    <a:pt x="426" y="223"/>
                  </a:cubicBezTo>
                  <a:cubicBezTo>
                    <a:pt x="426" y="223"/>
                    <a:pt x="425" y="224"/>
                    <a:pt x="425" y="224"/>
                  </a:cubicBezTo>
                  <a:close/>
                  <a:moveTo>
                    <a:pt x="314" y="140"/>
                  </a:moveTo>
                  <a:lnTo>
                    <a:pt x="314" y="140"/>
                  </a:lnTo>
                  <a:cubicBezTo>
                    <a:pt x="353" y="140"/>
                    <a:pt x="384" y="108"/>
                    <a:pt x="384" y="70"/>
                  </a:cubicBezTo>
                  <a:cubicBezTo>
                    <a:pt x="384" y="31"/>
                    <a:pt x="353" y="0"/>
                    <a:pt x="314" y="0"/>
                  </a:cubicBezTo>
                  <a:cubicBezTo>
                    <a:pt x="275" y="0"/>
                    <a:pt x="244" y="31"/>
                    <a:pt x="244" y="70"/>
                  </a:cubicBezTo>
                  <a:cubicBezTo>
                    <a:pt x="244" y="108"/>
                    <a:pt x="275" y="140"/>
                    <a:pt x="314" y="140"/>
                  </a:cubicBezTo>
                  <a:close/>
                  <a:moveTo>
                    <a:pt x="379" y="336"/>
                  </a:moveTo>
                  <a:lnTo>
                    <a:pt x="379" y="336"/>
                  </a:lnTo>
                  <a:lnTo>
                    <a:pt x="379" y="283"/>
                  </a:lnTo>
                  <a:cubicBezTo>
                    <a:pt x="379" y="279"/>
                    <a:pt x="378" y="274"/>
                    <a:pt x="378" y="270"/>
                  </a:cubicBezTo>
                  <a:cubicBezTo>
                    <a:pt x="378" y="266"/>
                    <a:pt x="379" y="262"/>
                    <a:pt x="379" y="257"/>
                  </a:cubicBezTo>
                  <a:lnTo>
                    <a:pt x="379" y="254"/>
                  </a:lnTo>
                  <a:lnTo>
                    <a:pt x="380" y="254"/>
                  </a:lnTo>
                  <a:cubicBezTo>
                    <a:pt x="385" y="223"/>
                    <a:pt x="404" y="197"/>
                    <a:pt x="431" y="183"/>
                  </a:cubicBezTo>
                  <a:cubicBezTo>
                    <a:pt x="412" y="165"/>
                    <a:pt x="387" y="154"/>
                    <a:pt x="359" y="154"/>
                  </a:cubicBezTo>
                  <a:lnTo>
                    <a:pt x="269" y="154"/>
                  </a:lnTo>
                  <a:cubicBezTo>
                    <a:pt x="241" y="154"/>
                    <a:pt x="216" y="165"/>
                    <a:pt x="197" y="183"/>
                  </a:cubicBezTo>
                  <a:cubicBezTo>
                    <a:pt x="228" y="199"/>
                    <a:pt x="250" y="232"/>
                    <a:pt x="250" y="270"/>
                  </a:cubicBezTo>
                  <a:cubicBezTo>
                    <a:pt x="250" y="278"/>
                    <a:pt x="249" y="285"/>
                    <a:pt x="247" y="293"/>
                  </a:cubicBezTo>
                  <a:lnTo>
                    <a:pt x="247" y="335"/>
                  </a:lnTo>
                  <a:cubicBezTo>
                    <a:pt x="276" y="347"/>
                    <a:pt x="299" y="369"/>
                    <a:pt x="314" y="396"/>
                  </a:cubicBezTo>
                  <a:cubicBezTo>
                    <a:pt x="328" y="369"/>
                    <a:pt x="352" y="348"/>
                    <a:pt x="379" y="336"/>
                  </a:cubicBezTo>
                  <a:close/>
                  <a:moveTo>
                    <a:pt x="282" y="400"/>
                  </a:moveTo>
                  <a:lnTo>
                    <a:pt x="282" y="400"/>
                  </a:lnTo>
                  <a:cubicBezTo>
                    <a:pt x="280" y="397"/>
                    <a:pt x="278" y="394"/>
                    <a:pt x="275" y="391"/>
                  </a:cubicBezTo>
                  <a:cubicBezTo>
                    <a:pt x="275" y="390"/>
                    <a:pt x="274" y="390"/>
                    <a:pt x="274" y="390"/>
                  </a:cubicBezTo>
                  <a:cubicBezTo>
                    <a:pt x="272" y="387"/>
                    <a:pt x="270" y="385"/>
                    <a:pt x="267" y="382"/>
                  </a:cubicBezTo>
                  <a:cubicBezTo>
                    <a:pt x="267" y="382"/>
                    <a:pt x="266" y="382"/>
                    <a:pt x="266" y="381"/>
                  </a:cubicBezTo>
                  <a:cubicBezTo>
                    <a:pt x="263" y="379"/>
                    <a:pt x="261" y="377"/>
                    <a:pt x="258" y="375"/>
                  </a:cubicBezTo>
                  <a:cubicBezTo>
                    <a:pt x="257" y="374"/>
                    <a:pt x="257" y="374"/>
                    <a:pt x="257" y="374"/>
                  </a:cubicBezTo>
                  <a:cubicBezTo>
                    <a:pt x="247" y="367"/>
                    <a:pt x="237" y="362"/>
                    <a:pt x="225" y="359"/>
                  </a:cubicBezTo>
                  <a:cubicBezTo>
                    <a:pt x="223" y="358"/>
                    <a:pt x="220" y="357"/>
                    <a:pt x="218" y="357"/>
                  </a:cubicBezTo>
                  <a:cubicBezTo>
                    <a:pt x="217" y="356"/>
                    <a:pt x="215" y="356"/>
                    <a:pt x="214" y="356"/>
                  </a:cubicBezTo>
                  <a:cubicBezTo>
                    <a:pt x="212" y="356"/>
                    <a:pt x="210" y="355"/>
                    <a:pt x="208" y="355"/>
                  </a:cubicBezTo>
                  <a:cubicBezTo>
                    <a:pt x="207" y="355"/>
                    <a:pt x="206" y="355"/>
                    <a:pt x="205" y="355"/>
                  </a:cubicBezTo>
                  <a:cubicBezTo>
                    <a:pt x="202" y="354"/>
                    <a:pt x="199" y="354"/>
                    <a:pt x="195" y="354"/>
                  </a:cubicBezTo>
                  <a:lnTo>
                    <a:pt x="105" y="354"/>
                  </a:lnTo>
                  <a:cubicBezTo>
                    <a:pt x="47" y="354"/>
                    <a:pt x="0" y="401"/>
                    <a:pt x="0" y="460"/>
                  </a:cubicBezTo>
                  <a:lnTo>
                    <a:pt x="0" y="600"/>
                  </a:lnTo>
                  <a:lnTo>
                    <a:pt x="62" y="600"/>
                  </a:lnTo>
                  <a:lnTo>
                    <a:pt x="62" y="454"/>
                  </a:lnTo>
                  <a:lnTo>
                    <a:pt x="83" y="454"/>
                  </a:lnTo>
                  <a:lnTo>
                    <a:pt x="83" y="600"/>
                  </a:lnTo>
                  <a:lnTo>
                    <a:pt x="216" y="600"/>
                  </a:lnTo>
                  <a:lnTo>
                    <a:pt x="216" y="454"/>
                  </a:lnTo>
                  <a:lnTo>
                    <a:pt x="237" y="454"/>
                  </a:lnTo>
                  <a:lnTo>
                    <a:pt x="237" y="600"/>
                  </a:lnTo>
                  <a:lnTo>
                    <a:pt x="301" y="600"/>
                  </a:lnTo>
                  <a:lnTo>
                    <a:pt x="301" y="460"/>
                  </a:lnTo>
                  <a:cubicBezTo>
                    <a:pt x="301" y="437"/>
                    <a:pt x="294" y="417"/>
                    <a:pt x="282" y="400"/>
                  </a:cubicBezTo>
                  <a:cubicBezTo>
                    <a:pt x="282" y="400"/>
                    <a:pt x="282" y="400"/>
                    <a:pt x="282" y="400"/>
                  </a:cubicBezTo>
                  <a:close/>
                  <a:moveTo>
                    <a:pt x="523" y="354"/>
                  </a:moveTo>
                  <a:lnTo>
                    <a:pt x="523" y="354"/>
                  </a:lnTo>
                  <a:lnTo>
                    <a:pt x="433" y="354"/>
                  </a:lnTo>
                  <a:cubicBezTo>
                    <a:pt x="429" y="354"/>
                    <a:pt x="426" y="354"/>
                    <a:pt x="423" y="355"/>
                  </a:cubicBezTo>
                  <a:cubicBezTo>
                    <a:pt x="422" y="355"/>
                    <a:pt x="421" y="355"/>
                    <a:pt x="420" y="355"/>
                  </a:cubicBezTo>
                  <a:cubicBezTo>
                    <a:pt x="418" y="355"/>
                    <a:pt x="415" y="356"/>
                    <a:pt x="413" y="356"/>
                  </a:cubicBezTo>
                  <a:cubicBezTo>
                    <a:pt x="412" y="356"/>
                    <a:pt x="411" y="356"/>
                    <a:pt x="410" y="357"/>
                  </a:cubicBezTo>
                  <a:cubicBezTo>
                    <a:pt x="408" y="357"/>
                    <a:pt x="405" y="358"/>
                    <a:pt x="403" y="358"/>
                  </a:cubicBezTo>
                  <a:cubicBezTo>
                    <a:pt x="387" y="363"/>
                    <a:pt x="373" y="371"/>
                    <a:pt x="361" y="382"/>
                  </a:cubicBezTo>
                  <a:cubicBezTo>
                    <a:pt x="361" y="382"/>
                    <a:pt x="361" y="382"/>
                    <a:pt x="361" y="383"/>
                  </a:cubicBezTo>
                  <a:cubicBezTo>
                    <a:pt x="358" y="385"/>
                    <a:pt x="356" y="388"/>
                    <a:pt x="353" y="390"/>
                  </a:cubicBezTo>
                  <a:cubicBezTo>
                    <a:pt x="353" y="390"/>
                    <a:pt x="353" y="391"/>
                    <a:pt x="353" y="391"/>
                  </a:cubicBezTo>
                  <a:cubicBezTo>
                    <a:pt x="337" y="409"/>
                    <a:pt x="327" y="433"/>
                    <a:pt x="327" y="460"/>
                  </a:cubicBezTo>
                  <a:lnTo>
                    <a:pt x="327" y="600"/>
                  </a:lnTo>
                  <a:lnTo>
                    <a:pt x="389" y="600"/>
                  </a:lnTo>
                  <a:lnTo>
                    <a:pt x="389" y="454"/>
                  </a:lnTo>
                  <a:lnTo>
                    <a:pt x="410" y="454"/>
                  </a:lnTo>
                  <a:lnTo>
                    <a:pt x="410" y="600"/>
                  </a:lnTo>
                  <a:lnTo>
                    <a:pt x="543" y="600"/>
                  </a:lnTo>
                  <a:lnTo>
                    <a:pt x="543" y="454"/>
                  </a:lnTo>
                  <a:lnTo>
                    <a:pt x="564" y="454"/>
                  </a:lnTo>
                  <a:lnTo>
                    <a:pt x="564" y="600"/>
                  </a:lnTo>
                  <a:lnTo>
                    <a:pt x="628" y="600"/>
                  </a:lnTo>
                  <a:lnTo>
                    <a:pt x="628" y="460"/>
                  </a:lnTo>
                  <a:cubicBezTo>
                    <a:pt x="628" y="401"/>
                    <a:pt x="581" y="354"/>
                    <a:pt x="523" y="354"/>
                  </a:cubicBezTo>
                  <a:close/>
                  <a:moveTo>
                    <a:pt x="151" y="340"/>
                  </a:moveTo>
                  <a:lnTo>
                    <a:pt x="151" y="340"/>
                  </a:lnTo>
                  <a:cubicBezTo>
                    <a:pt x="159" y="340"/>
                    <a:pt x="167" y="338"/>
                    <a:pt x="175" y="335"/>
                  </a:cubicBezTo>
                  <a:cubicBezTo>
                    <a:pt x="175" y="335"/>
                    <a:pt x="175" y="335"/>
                    <a:pt x="176" y="335"/>
                  </a:cubicBezTo>
                  <a:cubicBezTo>
                    <a:pt x="179" y="334"/>
                    <a:pt x="183" y="332"/>
                    <a:pt x="186" y="330"/>
                  </a:cubicBezTo>
                  <a:cubicBezTo>
                    <a:pt x="186" y="330"/>
                    <a:pt x="186" y="330"/>
                    <a:pt x="186" y="330"/>
                  </a:cubicBezTo>
                  <a:cubicBezTo>
                    <a:pt x="190" y="328"/>
                    <a:pt x="193" y="326"/>
                    <a:pt x="196" y="323"/>
                  </a:cubicBezTo>
                  <a:cubicBezTo>
                    <a:pt x="196" y="323"/>
                    <a:pt x="196" y="323"/>
                    <a:pt x="196" y="323"/>
                  </a:cubicBezTo>
                  <a:cubicBezTo>
                    <a:pt x="202" y="318"/>
                    <a:pt x="206" y="312"/>
                    <a:pt x="210" y="306"/>
                  </a:cubicBezTo>
                  <a:cubicBezTo>
                    <a:pt x="211" y="305"/>
                    <a:pt x="211" y="305"/>
                    <a:pt x="211" y="304"/>
                  </a:cubicBezTo>
                  <a:cubicBezTo>
                    <a:pt x="213" y="301"/>
                    <a:pt x="214" y="298"/>
                    <a:pt x="216" y="295"/>
                  </a:cubicBezTo>
                  <a:cubicBezTo>
                    <a:pt x="216" y="294"/>
                    <a:pt x="216" y="294"/>
                    <a:pt x="216" y="293"/>
                  </a:cubicBezTo>
                  <a:cubicBezTo>
                    <a:pt x="217" y="290"/>
                    <a:pt x="218" y="287"/>
                    <a:pt x="219" y="283"/>
                  </a:cubicBezTo>
                  <a:cubicBezTo>
                    <a:pt x="219" y="282"/>
                    <a:pt x="219" y="282"/>
                    <a:pt x="219" y="281"/>
                  </a:cubicBezTo>
                  <a:cubicBezTo>
                    <a:pt x="220" y="278"/>
                    <a:pt x="220" y="274"/>
                    <a:pt x="220" y="270"/>
                  </a:cubicBezTo>
                  <a:cubicBezTo>
                    <a:pt x="220" y="267"/>
                    <a:pt x="220" y="264"/>
                    <a:pt x="220" y="261"/>
                  </a:cubicBezTo>
                  <a:cubicBezTo>
                    <a:pt x="219" y="260"/>
                    <a:pt x="219" y="259"/>
                    <a:pt x="219" y="258"/>
                  </a:cubicBezTo>
                  <a:cubicBezTo>
                    <a:pt x="219" y="255"/>
                    <a:pt x="218" y="252"/>
                    <a:pt x="217" y="250"/>
                  </a:cubicBezTo>
                  <a:cubicBezTo>
                    <a:pt x="217" y="249"/>
                    <a:pt x="217" y="249"/>
                    <a:pt x="217" y="249"/>
                  </a:cubicBezTo>
                  <a:cubicBezTo>
                    <a:pt x="216" y="246"/>
                    <a:pt x="215" y="244"/>
                    <a:pt x="214" y="241"/>
                  </a:cubicBezTo>
                  <a:cubicBezTo>
                    <a:pt x="214" y="240"/>
                    <a:pt x="213" y="240"/>
                    <a:pt x="213" y="239"/>
                  </a:cubicBezTo>
                  <a:cubicBezTo>
                    <a:pt x="212" y="236"/>
                    <a:pt x="210" y="234"/>
                    <a:pt x="209" y="231"/>
                  </a:cubicBezTo>
                  <a:lnTo>
                    <a:pt x="208" y="231"/>
                  </a:lnTo>
                  <a:cubicBezTo>
                    <a:pt x="207" y="229"/>
                    <a:pt x="205" y="226"/>
                    <a:pt x="203" y="224"/>
                  </a:cubicBezTo>
                  <a:cubicBezTo>
                    <a:pt x="203" y="224"/>
                    <a:pt x="202" y="223"/>
                    <a:pt x="202" y="223"/>
                  </a:cubicBezTo>
                  <a:cubicBezTo>
                    <a:pt x="200" y="221"/>
                    <a:pt x="198" y="219"/>
                    <a:pt x="195" y="217"/>
                  </a:cubicBezTo>
                  <a:cubicBezTo>
                    <a:pt x="195" y="217"/>
                    <a:pt x="195" y="217"/>
                    <a:pt x="195" y="216"/>
                  </a:cubicBezTo>
                  <a:cubicBezTo>
                    <a:pt x="193" y="215"/>
                    <a:pt x="190" y="213"/>
                    <a:pt x="188" y="211"/>
                  </a:cubicBezTo>
                  <a:cubicBezTo>
                    <a:pt x="187" y="211"/>
                    <a:pt x="187" y="210"/>
                    <a:pt x="186" y="210"/>
                  </a:cubicBezTo>
                  <a:cubicBezTo>
                    <a:pt x="184" y="209"/>
                    <a:pt x="181" y="207"/>
                    <a:pt x="179" y="206"/>
                  </a:cubicBezTo>
                  <a:cubicBezTo>
                    <a:pt x="179" y="206"/>
                    <a:pt x="178" y="206"/>
                    <a:pt x="178" y="206"/>
                  </a:cubicBezTo>
                  <a:cubicBezTo>
                    <a:pt x="170" y="202"/>
                    <a:pt x="160" y="200"/>
                    <a:pt x="151" y="200"/>
                  </a:cubicBezTo>
                  <a:cubicBezTo>
                    <a:pt x="112" y="200"/>
                    <a:pt x="81" y="231"/>
                    <a:pt x="81" y="270"/>
                  </a:cubicBezTo>
                  <a:cubicBezTo>
                    <a:pt x="81" y="309"/>
                    <a:pt x="112" y="340"/>
                    <a:pt x="151" y="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24" name="TextBox 12"/>
            <p:cNvSpPr txBox="1"/>
            <p:nvPr/>
          </p:nvSpPr>
          <p:spPr>
            <a:xfrm>
              <a:off x="6909599" y="2122634"/>
              <a:ext cx="4179855" cy="705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用户在网站注册账户，作为在此网站的唯一凭证，凭此账号享受本站点提供的一系列服务。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064181" y="3180447"/>
            <a:ext cx="5024375" cy="704858"/>
            <a:chOff x="6065079" y="3221087"/>
            <a:chExt cx="5024375" cy="704858"/>
          </a:xfrm>
        </p:grpSpPr>
        <p:sp>
          <p:nvSpPr>
            <p:cNvPr id="26" name="矩形 25"/>
            <p:cNvSpPr/>
            <p:nvPr/>
          </p:nvSpPr>
          <p:spPr>
            <a:xfrm>
              <a:off x="6065079" y="3221094"/>
              <a:ext cx="5024375" cy="704851"/>
            </a:xfrm>
            <a:prstGeom prst="rect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245833" y="3391533"/>
              <a:ext cx="377431" cy="396542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28" name="TextBox 12"/>
            <p:cNvSpPr txBox="1"/>
            <p:nvPr/>
          </p:nvSpPr>
          <p:spPr>
            <a:xfrm>
              <a:off x="6909598" y="3221087"/>
              <a:ext cx="4179855" cy="704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网上超市提供 了大量优质商品，扩大了用户的选择范围，提供便捷的购买方式。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064181" y="4248118"/>
            <a:ext cx="5024375" cy="716125"/>
            <a:chOff x="6065079" y="4288758"/>
            <a:chExt cx="5024375" cy="716125"/>
          </a:xfrm>
        </p:grpSpPr>
        <p:sp>
          <p:nvSpPr>
            <p:cNvPr id="30" name="矩形 29"/>
            <p:cNvSpPr/>
            <p:nvPr/>
          </p:nvSpPr>
          <p:spPr>
            <a:xfrm>
              <a:off x="6065079" y="4300032"/>
              <a:ext cx="5024375" cy="704851"/>
            </a:xfrm>
            <a:prstGeom prst="rect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6276495" y="4468176"/>
              <a:ext cx="346769" cy="436089"/>
            </a:xfrm>
            <a:custGeom>
              <a:avLst/>
              <a:gdLst>
                <a:gd name="T0" fmla="*/ 82 w 484"/>
                <a:gd name="T1" fmla="*/ 166 h 606"/>
                <a:gd name="T2" fmla="*/ 82 w 484"/>
                <a:gd name="T3" fmla="*/ 186 h 606"/>
                <a:gd name="T4" fmla="*/ 331 w 484"/>
                <a:gd name="T5" fmla="*/ 193 h 606"/>
                <a:gd name="T6" fmla="*/ 331 w 484"/>
                <a:gd name="T7" fmla="*/ 173 h 606"/>
                <a:gd name="T8" fmla="*/ 387 w 484"/>
                <a:gd name="T9" fmla="*/ 556 h 606"/>
                <a:gd name="T10" fmla="*/ 388 w 484"/>
                <a:gd name="T11" fmla="*/ 564 h 606"/>
                <a:gd name="T12" fmla="*/ 418 w 484"/>
                <a:gd name="T13" fmla="*/ 594 h 606"/>
                <a:gd name="T14" fmla="*/ 474 w 484"/>
                <a:gd name="T15" fmla="*/ 581 h 606"/>
                <a:gd name="T16" fmla="*/ 474 w 484"/>
                <a:gd name="T17" fmla="*/ 531 h 606"/>
                <a:gd name="T18" fmla="*/ 444 w 484"/>
                <a:gd name="T19" fmla="*/ 501 h 606"/>
                <a:gd name="T20" fmla="*/ 418 w 484"/>
                <a:gd name="T21" fmla="*/ 519 h 606"/>
                <a:gd name="T22" fmla="*/ 384 w 484"/>
                <a:gd name="T23" fmla="*/ 553 h 606"/>
                <a:gd name="T24" fmla="*/ 218 w 484"/>
                <a:gd name="T25" fmla="*/ 354 h 606"/>
                <a:gd name="T26" fmla="*/ 229 w 484"/>
                <a:gd name="T27" fmla="*/ 336 h 606"/>
                <a:gd name="T28" fmla="*/ 207 w 484"/>
                <a:gd name="T29" fmla="*/ 320 h 606"/>
                <a:gd name="T30" fmla="*/ 207 w 484"/>
                <a:gd name="T31" fmla="*/ 327 h 606"/>
                <a:gd name="T32" fmla="*/ 246 w 484"/>
                <a:gd name="T33" fmla="*/ 422 h 606"/>
                <a:gd name="T34" fmla="*/ 297 w 484"/>
                <a:gd name="T35" fmla="*/ 364 h 606"/>
                <a:gd name="T36" fmla="*/ 296 w 484"/>
                <a:gd name="T37" fmla="*/ 357 h 606"/>
                <a:gd name="T38" fmla="*/ 224 w 484"/>
                <a:gd name="T39" fmla="*/ 362 h 606"/>
                <a:gd name="T40" fmla="*/ 224 w 484"/>
                <a:gd name="T41" fmla="*/ 368 h 606"/>
                <a:gd name="T42" fmla="*/ 246 w 484"/>
                <a:gd name="T43" fmla="*/ 422 h 606"/>
                <a:gd name="T44" fmla="*/ 429 w 484"/>
                <a:gd name="T45" fmla="*/ 493 h 606"/>
                <a:gd name="T46" fmla="*/ 429 w 484"/>
                <a:gd name="T47" fmla="*/ 487 h 606"/>
                <a:gd name="T48" fmla="*/ 394 w 484"/>
                <a:gd name="T49" fmla="*/ 451 h 606"/>
                <a:gd name="T50" fmla="*/ 256 w 484"/>
                <a:gd name="T51" fmla="*/ 425 h 606"/>
                <a:gd name="T52" fmla="*/ 256 w 484"/>
                <a:gd name="T53" fmla="*/ 432 h 606"/>
                <a:gd name="T54" fmla="*/ 354 w 484"/>
                <a:gd name="T55" fmla="*/ 530 h 606"/>
                <a:gd name="T56" fmla="*/ 395 w 484"/>
                <a:gd name="T57" fmla="*/ 528 h 606"/>
                <a:gd name="T58" fmla="*/ 20 w 484"/>
                <a:gd name="T59" fmla="*/ 150 h 606"/>
                <a:gd name="T60" fmla="*/ 89 w 484"/>
                <a:gd name="T61" fmla="*/ 152 h 606"/>
                <a:gd name="T62" fmla="*/ 141 w 484"/>
                <a:gd name="T63" fmla="*/ 100 h 606"/>
                <a:gd name="T64" fmla="*/ 141 w 484"/>
                <a:gd name="T65" fmla="*/ 93 h 606"/>
                <a:gd name="T66" fmla="*/ 383 w 484"/>
                <a:gd name="T67" fmla="*/ 27 h 606"/>
                <a:gd name="T68" fmla="*/ 394 w 484"/>
                <a:gd name="T69" fmla="*/ 422 h 606"/>
                <a:gd name="T70" fmla="*/ 414 w 484"/>
                <a:gd name="T71" fmla="*/ 449 h 606"/>
                <a:gd name="T72" fmla="*/ 414 w 484"/>
                <a:gd name="T73" fmla="*/ 39 h 606"/>
                <a:gd name="T74" fmla="*/ 383 w 484"/>
                <a:gd name="T75" fmla="*/ 0 h 606"/>
                <a:gd name="T76" fmla="*/ 121 w 484"/>
                <a:gd name="T77" fmla="*/ 2 h 606"/>
                <a:gd name="T78" fmla="*/ 0 w 484"/>
                <a:gd name="T79" fmla="*/ 123 h 606"/>
                <a:gd name="T80" fmla="*/ 0 w 484"/>
                <a:gd name="T81" fmla="*/ 492 h 606"/>
                <a:gd name="T82" fmla="*/ 32 w 484"/>
                <a:gd name="T83" fmla="*/ 530 h 606"/>
                <a:gd name="T84" fmla="*/ 319 w 484"/>
                <a:gd name="T85" fmla="*/ 524 h 606"/>
                <a:gd name="T86" fmla="*/ 305 w 484"/>
                <a:gd name="T87" fmla="*/ 503 h 606"/>
                <a:gd name="T88" fmla="*/ 20 w 484"/>
                <a:gd name="T89" fmla="*/ 492 h 606"/>
                <a:gd name="T90" fmla="*/ 20 w 484"/>
                <a:gd name="T91" fmla="*/ 150 h 606"/>
                <a:gd name="T92" fmla="*/ 156 w 484"/>
                <a:gd name="T93" fmla="*/ 321 h 606"/>
                <a:gd name="T94" fmla="*/ 156 w 484"/>
                <a:gd name="T95" fmla="*/ 301 h 606"/>
                <a:gd name="T96" fmla="*/ 82 w 484"/>
                <a:gd name="T97" fmla="*/ 294 h 606"/>
                <a:gd name="T98" fmla="*/ 82 w 484"/>
                <a:gd name="T99" fmla="*/ 315 h 606"/>
                <a:gd name="T100" fmla="*/ 82 w 484"/>
                <a:gd name="T101" fmla="*/ 272 h 606"/>
                <a:gd name="T102" fmla="*/ 331 w 484"/>
                <a:gd name="T103" fmla="*/ 279 h 606"/>
                <a:gd name="T104" fmla="*/ 331 w 484"/>
                <a:gd name="T105" fmla="*/ 258 h 606"/>
                <a:gd name="T106" fmla="*/ 82 w 484"/>
                <a:gd name="T107" fmla="*/ 252 h 606"/>
                <a:gd name="T108" fmla="*/ 82 w 484"/>
                <a:gd name="T109" fmla="*/ 272 h 606"/>
                <a:gd name="T110" fmla="*/ 82 w 484"/>
                <a:gd name="T111" fmla="*/ 236 h 606"/>
                <a:gd name="T112" fmla="*/ 331 w 484"/>
                <a:gd name="T113" fmla="*/ 229 h 606"/>
                <a:gd name="T114" fmla="*/ 331 w 484"/>
                <a:gd name="T115" fmla="*/ 209 h 606"/>
                <a:gd name="T116" fmla="*/ 82 w 484"/>
                <a:gd name="T117" fmla="*/ 21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4" h="606">
                  <a:moveTo>
                    <a:pt x="331" y="166"/>
                  </a:moveTo>
                  <a:lnTo>
                    <a:pt x="82" y="166"/>
                  </a:lnTo>
                  <a:lnTo>
                    <a:pt x="82" y="173"/>
                  </a:lnTo>
                  <a:lnTo>
                    <a:pt x="82" y="186"/>
                  </a:lnTo>
                  <a:lnTo>
                    <a:pt x="82" y="193"/>
                  </a:lnTo>
                  <a:lnTo>
                    <a:pt x="331" y="193"/>
                  </a:lnTo>
                  <a:lnTo>
                    <a:pt x="331" y="186"/>
                  </a:lnTo>
                  <a:lnTo>
                    <a:pt x="331" y="173"/>
                  </a:lnTo>
                  <a:lnTo>
                    <a:pt x="331" y="166"/>
                  </a:lnTo>
                  <a:close/>
                  <a:moveTo>
                    <a:pt x="387" y="556"/>
                  </a:moveTo>
                  <a:lnTo>
                    <a:pt x="384" y="560"/>
                  </a:lnTo>
                  <a:lnTo>
                    <a:pt x="388" y="564"/>
                  </a:lnTo>
                  <a:lnTo>
                    <a:pt x="408" y="583"/>
                  </a:lnTo>
                  <a:lnTo>
                    <a:pt x="418" y="594"/>
                  </a:lnTo>
                  <a:cubicBezTo>
                    <a:pt x="430" y="606"/>
                    <a:pt x="450" y="606"/>
                    <a:pt x="462" y="594"/>
                  </a:cubicBezTo>
                  <a:lnTo>
                    <a:pt x="474" y="581"/>
                  </a:lnTo>
                  <a:cubicBezTo>
                    <a:pt x="481" y="575"/>
                    <a:pt x="484" y="565"/>
                    <a:pt x="483" y="556"/>
                  </a:cubicBezTo>
                  <a:cubicBezTo>
                    <a:pt x="484" y="547"/>
                    <a:pt x="481" y="538"/>
                    <a:pt x="474" y="531"/>
                  </a:cubicBezTo>
                  <a:lnTo>
                    <a:pt x="462" y="519"/>
                  </a:lnTo>
                  <a:lnTo>
                    <a:pt x="444" y="501"/>
                  </a:lnTo>
                  <a:lnTo>
                    <a:pt x="440" y="497"/>
                  </a:lnTo>
                  <a:lnTo>
                    <a:pt x="418" y="519"/>
                  </a:lnTo>
                  <a:lnTo>
                    <a:pt x="412" y="525"/>
                  </a:lnTo>
                  <a:lnTo>
                    <a:pt x="384" y="553"/>
                  </a:lnTo>
                  <a:lnTo>
                    <a:pt x="387" y="556"/>
                  </a:lnTo>
                  <a:close/>
                  <a:moveTo>
                    <a:pt x="218" y="354"/>
                  </a:moveTo>
                  <a:lnTo>
                    <a:pt x="234" y="338"/>
                  </a:lnTo>
                  <a:lnTo>
                    <a:pt x="229" y="336"/>
                  </a:lnTo>
                  <a:lnTo>
                    <a:pt x="234" y="331"/>
                  </a:lnTo>
                  <a:lnTo>
                    <a:pt x="207" y="320"/>
                  </a:lnTo>
                  <a:lnTo>
                    <a:pt x="211" y="328"/>
                  </a:lnTo>
                  <a:lnTo>
                    <a:pt x="207" y="327"/>
                  </a:lnTo>
                  <a:lnTo>
                    <a:pt x="218" y="354"/>
                  </a:lnTo>
                  <a:close/>
                  <a:moveTo>
                    <a:pt x="246" y="422"/>
                  </a:moveTo>
                  <a:lnTo>
                    <a:pt x="302" y="366"/>
                  </a:lnTo>
                  <a:lnTo>
                    <a:pt x="297" y="364"/>
                  </a:lnTo>
                  <a:lnTo>
                    <a:pt x="302" y="359"/>
                  </a:lnTo>
                  <a:lnTo>
                    <a:pt x="296" y="357"/>
                  </a:lnTo>
                  <a:lnTo>
                    <a:pt x="249" y="337"/>
                  </a:lnTo>
                  <a:lnTo>
                    <a:pt x="224" y="362"/>
                  </a:lnTo>
                  <a:lnTo>
                    <a:pt x="226" y="366"/>
                  </a:lnTo>
                  <a:lnTo>
                    <a:pt x="224" y="368"/>
                  </a:lnTo>
                  <a:lnTo>
                    <a:pt x="243" y="416"/>
                  </a:lnTo>
                  <a:lnTo>
                    <a:pt x="246" y="422"/>
                  </a:lnTo>
                  <a:close/>
                  <a:moveTo>
                    <a:pt x="412" y="511"/>
                  </a:moveTo>
                  <a:lnTo>
                    <a:pt x="429" y="493"/>
                  </a:lnTo>
                  <a:lnTo>
                    <a:pt x="426" y="490"/>
                  </a:lnTo>
                  <a:lnTo>
                    <a:pt x="429" y="487"/>
                  </a:lnTo>
                  <a:lnTo>
                    <a:pt x="414" y="472"/>
                  </a:lnTo>
                  <a:lnTo>
                    <a:pt x="394" y="451"/>
                  </a:lnTo>
                  <a:lnTo>
                    <a:pt x="312" y="369"/>
                  </a:lnTo>
                  <a:lnTo>
                    <a:pt x="256" y="425"/>
                  </a:lnTo>
                  <a:lnTo>
                    <a:pt x="260" y="429"/>
                  </a:lnTo>
                  <a:lnTo>
                    <a:pt x="256" y="432"/>
                  </a:lnTo>
                  <a:lnTo>
                    <a:pt x="334" y="510"/>
                  </a:lnTo>
                  <a:lnTo>
                    <a:pt x="354" y="530"/>
                  </a:lnTo>
                  <a:lnTo>
                    <a:pt x="374" y="549"/>
                  </a:lnTo>
                  <a:lnTo>
                    <a:pt x="395" y="528"/>
                  </a:lnTo>
                  <a:lnTo>
                    <a:pt x="412" y="511"/>
                  </a:lnTo>
                  <a:close/>
                  <a:moveTo>
                    <a:pt x="20" y="150"/>
                  </a:moveTo>
                  <a:lnTo>
                    <a:pt x="89" y="152"/>
                  </a:lnTo>
                  <a:lnTo>
                    <a:pt x="89" y="152"/>
                  </a:lnTo>
                  <a:lnTo>
                    <a:pt x="89" y="152"/>
                  </a:lnTo>
                  <a:cubicBezTo>
                    <a:pt x="118" y="152"/>
                    <a:pt x="141" y="129"/>
                    <a:pt x="141" y="100"/>
                  </a:cubicBezTo>
                  <a:lnTo>
                    <a:pt x="141" y="94"/>
                  </a:lnTo>
                  <a:lnTo>
                    <a:pt x="141" y="93"/>
                  </a:lnTo>
                  <a:lnTo>
                    <a:pt x="141" y="27"/>
                  </a:lnTo>
                  <a:lnTo>
                    <a:pt x="383" y="27"/>
                  </a:lnTo>
                  <a:cubicBezTo>
                    <a:pt x="389" y="27"/>
                    <a:pt x="394" y="32"/>
                    <a:pt x="394" y="38"/>
                  </a:cubicBezTo>
                  <a:lnTo>
                    <a:pt x="394" y="422"/>
                  </a:lnTo>
                  <a:lnTo>
                    <a:pt x="394" y="429"/>
                  </a:lnTo>
                  <a:lnTo>
                    <a:pt x="414" y="449"/>
                  </a:lnTo>
                  <a:lnTo>
                    <a:pt x="414" y="443"/>
                  </a:lnTo>
                  <a:lnTo>
                    <a:pt x="414" y="39"/>
                  </a:lnTo>
                  <a:lnTo>
                    <a:pt x="414" y="32"/>
                  </a:lnTo>
                  <a:cubicBezTo>
                    <a:pt x="414" y="14"/>
                    <a:pt x="400" y="0"/>
                    <a:pt x="383" y="0"/>
                  </a:cubicBezTo>
                  <a:lnTo>
                    <a:pt x="123" y="0"/>
                  </a:lnTo>
                  <a:lnTo>
                    <a:pt x="121" y="2"/>
                  </a:lnTo>
                  <a:lnTo>
                    <a:pt x="1" y="122"/>
                  </a:lnTo>
                  <a:lnTo>
                    <a:pt x="0" y="123"/>
                  </a:lnTo>
                  <a:lnTo>
                    <a:pt x="0" y="130"/>
                  </a:lnTo>
                  <a:lnTo>
                    <a:pt x="0" y="492"/>
                  </a:lnTo>
                  <a:lnTo>
                    <a:pt x="0" y="499"/>
                  </a:lnTo>
                  <a:cubicBezTo>
                    <a:pt x="0" y="516"/>
                    <a:pt x="14" y="530"/>
                    <a:pt x="32" y="530"/>
                  </a:cubicBezTo>
                  <a:lnTo>
                    <a:pt x="326" y="530"/>
                  </a:lnTo>
                  <a:lnTo>
                    <a:pt x="319" y="524"/>
                  </a:lnTo>
                  <a:lnTo>
                    <a:pt x="326" y="524"/>
                  </a:lnTo>
                  <a:lnTo>
                    <a:pt x="305" y="503"/>
                  </a:lnTo>
                  <a:lnTo>
                    <a:pt x="32" y="503"/>
                  </a:lnTo>
                  <a:cubicBezTo>
                    <a:pt x="25" y="503"/>
                    <a:pt x="21" y="498"/>
                    <a:pt x="20" y="492"/>
                  </a:cubicBezTo>
                  <a:lnTo>
                    <a:pt x="20" y="492"/>
                  </a:lnTo>
                  <a:lnTo>
                    <a:pt x="20" y="150"/>
                  </a:lnTo>
                  <a:close/>
                  <a:moveTo>
                    <a:pt x="82" y="321"/>
                  </a:moveTo>
                  <a:lnTo>
                    <a:pt x="156" y="321"/>
                  </a:lnTo>
                  <a:lnTo>
                    <a:pt x="156" y="315"/>
                  </a:lnTo>
                  <a:lnTo>
                    <a:pt x="156" y="301"/>
                  </a:lnTo>
                  <a:lnTo>
                    <a:pt x="156" y="294"/>
                  </a:lnTo>
                  <a:lnTo>
                    <a:pt x="82" y="294"/>
                  </a:lnTo>
                  <a:lnTo>
                    <a:pt x="82" y="301"/>
                  </a:lnTo>
                  <a:lnTo>
                    <a:pt x="82" y="315"/>
                  </a:lnTo>
                  <a:lnTo>
                    <a:pt x="82" y="321"/>
                  </a:lnTo>
                  <a:close/>
                  <a:moveTo>
                    <a:pt x="82" y="272"/>
                  </a:moveTo>
                  <a:lnTo>
                    <a:pt x="82" y="279"/>
                  </a:lnTo>
                  <a:lnTo>
                    <a:pt x="331" y="279"/>
                  </a:lnTo>
                  <a:lnTo>
                    <a:pt x="331" y="272"/>
                  </a:lnTo>
                  <a:lnTo>
                    <a:pt x="331" y="258"/>
                  </a:lnTo>
                  <a:lnTo>
                    <a:pt x="331" y="252"/>
                  </a:lnTo>
                  <a:lnTo>
                    <a:pt x="82" y="252"/>
                  </a:lnTo>
                  <a:lnTo>
                    <a:pt x="82" y="258"/>
                  </a:lnTo>
                  <a:lnTo>
                    <a:pt x="82" y="272"/>
                  </a:lnTo>
                  <a:close/>
                  <a:moveTo>
                    <a:pt x="82" y="229"/>
                  </a:moveTo>
                  <a:lnTo>
                    <a:pt x="82" y="236"/>
                  </a:lnTo>
                  <a:lnTo>
                    <a:pt x="331" y="236"/>
                  </a:lnTo>
                  <a:lnTo>
                    <a:pt x="331" y="229"/>
                  </a:lnTo>
                  <a:lnTo>
                    <a:pt x="331" y="216"/>
                  </a:lnTo>
                  <a:lnTo>
                    <a:pt x="331" y="209"/>
                  </a:lnTo>
                  <a:lnTo>
                    <a:pt x="82" y="209"/>
                  </a:lnTo>
                  <a:lnTo>
                    <a:pt x="82" y="216"/>
                  </a:lnTo>
                  <a:lnTo>
                    <a:pt x="82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32" name="TextBox 12"/>
            <p:cNvSpPr txBox="1"/>
            <p:nvPr/>
          </p:nvSpPr>
          <p:spPr>
            <a:xfrm>
              <a:off x="6909598" y="4288758"/>
              <a:ext cx="4179855" cy="38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用户可以实时查询订单信息。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064181" y="5338323"/>
            <a:ext cx="5024375" cy="713506"/>
            <a:chOff x="6065079" y="5378963"/>
            <a:chExt cx="5024375" cy="713506"/>
          </a:xfrm>
        </p:grpSpPr>
        <p:sp>
          <p:nvSpPr>
            <p:cNvPr id="34" name="矩形 33"/>
            <p:cNvSpPr/>
            <p:nvPr/>
          </p:nvSpPr>
          <p:spPr>
            <a:xfrm>
              <a:off x="6065079" y="5378963"/>
              <a:ext cx="5024375" cy="704850"/>
            </a:xfrm>
            <a:prstGeom prst="rect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35" name="Freeform 16"/>
            <p:cNvSpPr>
              <a:spLocks noEditPoints="1"/>
            </p:cNvSpPr>
            <p:nvPr/>
          </p:nvSpPr>
          <p:spPr bwMode="auto">
            <a:xfrm>
              <a:off x="6194790" y="5595811"/>
              <a:ext cx="510180" cy="406852"/>
            </a:xfrm>
            <a:custGeom>
              <a:avLst/>
              <a:gdLst>
                <a:gd name="T0" fmla="*/ 1238 w 1238"/>
                <a:gd name="T1" fmla="*/ 579 h 986"/>
                <a:gd name="T2" fmla="*/ 424 w 1238"/>
                <a:gd name="T3" fmla="*/ 579 h 986"/>
                <a:gd name="T4" fmla="*/ 443 w 1238"/>
                <a:gd name="T5" fmla="*/ 209 h 986"/>
                <a:gd name="T6" fmla="*/ 357 w 1238"/>
                <a:gd name="T7" fmla="*/ 223 h 986"/>
                <a:gd name="T8" fmla="*/ 329 w 1238"/>
                <a:gd name="T9" fmla="*/ 254 h 986"/>
                <a:gd name="T10" fmla="*/ 441 w 1238"/>
                <a:gd name="T11" fmla="*/ 316 h 986"/>
                <a:gd name="T12" fmla="*/ 311 w 1238"/>
                <a:gd name="T13" fmla="*/ 0 h 986"/>
                <a:gd name="T14" fmla="*/ 311 w 1238"/>
                <a:gd name="T15" fmla="*/ 620 h 986"/>
                <a:gd name="T16" fmla="*/ 367 w 1238"/>
                <a:gd name="T17" fmla="*/ 550 h 986"/>
                <a:gd name="T18" fmla="*/ 329 w 1238"/>
                <a:gd name="T19" fmla="*/ 473 h 986"/>
                <a:gd name="T20" fmla="*/ 295 w 1238"/>
                <a:gd name="T21" fmla="*/ 516 h 986"/>
                <a:gd name="T22" fmla="*/ 168 w 1238"/>
                <a:gd name="T23" fmla="*/ 370 h 986"/>
                <a:gd name="T24" fmla="*/ 295 w 1238"/>
                <a:gd name="T25" fmla="*/ 410 h 986"/>
                <a:gd name="T26" fmla="*/ 229 w 1238"/>
                <a:gd name="T27" fmla="*/ 307 h 986"/>
                <a:gd name="T28" fmla="*/ 295 w 1238"/>
                <a:gd name="T29" fmla="*/ 127 h 986"/>
                <a:gd name="T30" fmla="*/ 329 w 1238"/>
                <a:gd name="T31" fmla="*/ 104 h 986"/>
                <a:gd name="T32" fmla="*/ 443 w 1238"/>
                <a:gd name="T33" fmla="*/ 209 h 986"/>
                <a:gd name="T34" fmla="*/ 295 w 1238"/>
                <a:gd name="T35" fmla="*/ 186 h 986"/>
                <a:gd name="T36" fmla="*/ 295 w 1238"/>
                <a:gd name="T37" fmla="*/ 245 h 986"/>
                <a:gd name="T38" fmla="*/ 329 w 1238"/>
                <a:gd name="T39" fmla="*/ 413 h 986"/>
                <a:gd name="T40" fmla="*/ 357 w 1238"/>
                <a:gd name="T41" fmla="*/ 398 h 986"/>
                <a:gd name="T42" fmla="*/ 359 w 1238"/>
                <a:gd name="T43" fmla="*/ 356 h 986"/>
                <a:gd name="T44" fmla="*/ 329 w 1238"/>
                <a:gd name="T45" fmla="*/ 413 h 986"/>
                <a:gd name="T46" fmla="*/ 854 w 1238"/>
                <a:gd name="T47" fmla="*/ 713 h 986"/>
                <a:gd name="T48" fmla="*/ 904 w 1238"/>
                <a:gd name="T49" fmla="*/ 665 h 986"/>
                <a:gd name="T50" fmla="*/ 854 w 1238"/>
                <a:gd name="T51" fmla="*/ 617 h 986"/>
                <a:gd name="T52" fmla="*/ 810 w 1238"/>
                <a:gd name="T53" fmla="*/ 416 h 986"/>
                <a:gd name="T54" fmla="*/ 784 w 1238"/>
                <a:gd name="T55" fmla="*/ 477 h 986"/>
                <a:gd name="T56" fmla="*/ 810 w 1238"/>
                <a:gd name="T57" fmla="*/ 416 h 986"/>
                <a:gd name="T58" fmla="*/ 1004 w 1238"/>
                <a:gd name="T59" fmla="*/ 447 h 986"/>
                <a:gd name="T60" fmla="*/ 854 w 1238"/>
                <a:gd name="T61" fmla="*/ 418 h 986"/>
                <a:gd name="T62" fmla="*/ 977 w 1238"/>
                <a:gd name="T63" fmla="*/ 557 h 986"/>
                <a:gd name="T64" fmla="*/ 854 w 1238"/>
                <a:gd name="T65" fmla="*/ 792 h 986"/>
                <a:gd name="T66" fmla="*/ 810 w 1238"/>
                <a:gd name="T67" fmla="*/ 849 h 986"/>
                <a:gd name="T68" fmla="*/ 643 w 1238"/>
                <a:gd name="T69" fmla="*/ 658 h 986"/>
                <a:gd name="T70" fmla="*/ 810 w 1238"/>
                <a:gd name="T71" fmla="*/ 710 h 986"/>
                <a:gd name="T72" fmla="*/ 724 w 1238"/>
                <a:gd name="T73" fmla="*/ 575 h 986"/>
                <a:gd name="T74" fmla="*/ 810 w 1238"/>
                <a:gd name="T75" fmla="*/ 339 h 986"/>
                <a:gd name="T76" fmla="*/ 854 w 1238"/>
                <a:gd name="T77" fmla="*/ 309 h 986"/>
                <a:gd name="T78" fmla="*/ 1004 w 1238"/>
                <a:gd name="T79" fmla="*/ 447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38" h="986">
                  <a:moveTo>
                    <a:pt x="831" y="172"/>
                  </a:moveTo>
                  <a:cubicBezTo>
                    <a:pt x="1055" y="172"/>
                    <a:pt x="1238" y="354"/>
                    <a:pt x="1238" y="579"/>
                  </a:cubicBezTo>
                  <a:cubicBezTo>
                    <a:pt x="1238" y="804"/>
                    <a:pt x="1055" y="986"/>
                    <a:pt x="831" y="986"/>
                  </a:cubicBezTo>
                  <a:cubicBezTo>
                    <a:pt x="606" y="986"/>
                    <a:pt x="424" y="804"/>
                    <a:pt x="424" y="579"/>
                  </a:cubicBezTo>
                  <a:cubicBezTo>
                    <a:pt x="424" y="354"/>
                    <a:pt x="606" y="172"/>
                    <a:pt x="831" y="172"/>
                  </a:cubicBezTo>
                  <a:close/>
                  <a:moveTo>
                    <a:pt x="443" y="209"/>
                  </a:moveTo>
                  <a:lnTo>
                    <a:pt x="443" y="209"/>
                  </a:lnTo>
                  <a:lnTo>
                    <a:pt x="357" y="223"/>
                  </a:lnTo>
                  <a:cubicBezTo>
                    <a:pt x="350" y="204"/>
                    <a:pt x="346" y="197"/>
                    <a:pt x="329" y="187"/>
                  </a:cubicBezTo>
                  <a:lnTo>
                    <a:pt x="329" y="254"/>
                  </a:lnTo>
                  <a:cubicBezTo>
                    <a:pt x="375" y="266"/>
                    <a:pt x="406" y="279"/>
                    <a:pt x="422" y="293"/>
                  </a:cubicBezTo>
                  <a:cubicBezTo>
                    <a:pt x="430" y="300"/>
                    <a:pt x="436" y="308"/>
                    <a:pt x="441" y="316"/>
                  </a:cubicBezTo>
                  <a:cubicBezTo>
                    <a:pt x="480" y="260"/>
                    <a:pt x="533" y="215"/>
                    <a:pt x="594" y="185"/>
                  </a:cubicBezTo>
                  <a:cubicBezTo>
                    <a:pt x="546" y="76"/>
                    <a:pt x="437" y="0"/>
                    <a:pt x="311" y="0"/>
                  </a:cubicBezTo>
                  <a:cubicBezTo>
                    <a:pt x="139" y="0"/>
                    <a:pt x="0" y="139"/>
                    <a:pt x="0" y="310"/>
                  </a:cubicBezTo>
                  <a:cubicBezTo>
                    <a:pt x="0" y="481"/>
                    <a:pt x="139" y="620"/>
                    <a:pt x="311" y="620"/>
                  </a:cubicBezTo>
                  <a:cubicBezTo>
                    <a:pt x="331" y="620"/>
                    <a:pt x="352" y="618"/>
                    <a:pt x="372" y="614"/>
                  </a:cubicBezTo>
                  <a:cubicBezTo>
                    <a:pt x="368" y="593"/>
                    <a:pt x="367" y="572"/>
                    <a:pt x="367" y="550"/>
                  </a:cubicBezTo>
                  <a:cubicBezTo>
                    <a:pt x="367" y="521"/>
                    <a:pt x="370" y="493"/>
                    <a:pt x="376" y="465"/>
                  </a:cubicBezTo>
                  <a:cubicBezTo>
                    <a:pt x="361" y="470"/>
                    <a:pt x="345" y="472"/>
                    <a:pt x="329" y="473"/>
                  </a:cubicBezTo>
                  <a:lnTo>
                    <a:pt x="329" y="516"/>
                  </a:lnTo>
                  <a:lnTo>
                    <a:pt x="295" y="516"/>
                  </a:lnTo>
                  <a:lnTo>
                    <a:pt x="295" y="473"/>
                  </a:lnTo>
                  <a:cubicBezTo>
                    <a:pt x="226" y="467"/>
                    <a:pt x="180" y="440"/>
                    <a:pt x="168" y="370"/>
                  </a:cubicBezTo>
                  <a:lnTo>
                    <a:pt x="261" y="359"/>
                  </a:lnTo>
                  <a:cubicBezTo>
                    <a:pt x="265" y="385"/>
                    <a:pt x="271" y="398"/>
                    <a:pt x="295" y="410"/>
                  </a:cubicBezTo>
                  <a:lnTo>
                    <a:pt x="295" y="329"/>
                  </a:lnTo>
                  <a:cubicBezTo>
                    <a:pt x="264" y="320"/>
                    <a:pt x="242" y="313"/>
                    <a:pt x="229" y="307"/>
                  </a:cubicBezTo>
                  <a:cubicBezTo>
                    <a:pt x="173" y="279"/>
                    <a:pt x="166" y="200"/>
                    <a:pt x="210" y="157"/>
                  </a:cubicBezTo>
                  <a:cubicBezTo>
                    <a:pt x="229" y="139"/>
                    <a:pt x="257" y="129"/>
                    <a:pt x="295" y="127"/>
                  </a:cubicBezTo>
                  <a:lnTo>
                    <a:pt x="295" y="104"/>
                  </a:lnTo>
                  <a:lnTo>
                    <a:pt x="329" y="104"/>
                  </a:lnTo>
                  <a:lnTo>
                    <a:pt x="329" y="127"/>
                  </a:lnTo>
                  <a:cubicBezTo>
                    <a:pt x="384" y="130"/>
                    <a:pt x="430" y="151"/>
                    <a:pt x="443" y="209"/>
                  </a:cubicBezTo>
                  <a:close/>
                  <a:moveTo>
                    <a:pt x="295" y="186"/>
                  </a:moveTo>
                  <a:lnTo>
                    <a:pt x="295" y="186"/>
                  </a:lnTo>
                  <a:cubicBezTo>
                    <a:pt x="274" y="193"/>
                    <a:pt x="259" y="212"/>
                    <a:pt x="275" y="233"/>
                  </a:cubicBezTo>
                  <a:cubicBezTo>
                    <a:pt x="279" y="238"/>
                    <a:pt x="285" y="242"/>
                    <a:pt x="295" y="245"/>
                  </a:cubicBezTo>
                  <a:lnTo>
                    <a:pt x="295" y="186"/>
                  </a:lnTo>
                  <a:close/>
                  <a:moveTo>
                    <a:pt x="329" y="413"/>
                  </a:moveTo>
                  <a:lnTo>
                    <a:pt x="329" y="413"/>
                  </a:lnTo>
                  <a:cubicBezTo>
                    <a:pt x="342" y="410"/>
                    <a:pt x="351" y="405"/>
                    <a:pt x="357" y="398"/>
                  </a:cubicBezTo>
                  <a:cubicBezTo>
                    <a:pt x="363" y="392"/>
                    <a:pt x="366" y="384"/>
                    <a:pt x="366" y="376"/>
                  </a:cubicBezTo>
                  <a:cubicBezTo>
                    <a:pt x="366" y="368"/>
                    <a:pt x="364" y="362"/>
                    <a:pt x="359" y="356"/>
                  </a:cubicBezTo>
                  <a:cubicBezTo>
                    <a:pt x="354" y="350"/>
                    <a:pt x="344" y="344"/>
                    <a:pt x="329" y="339"/>
                  </a:cubicBezTo>
                  <a:lnTo>
                    <a:pt x="329" y="413"/>
                  </a:lnTo>
                  <a:close/>
                  <a:moveTo>
                    <a:pt x="854" y="713"/>
                  </a:moveTo>
                  <a:lnTo>
                    <a:pt x="854" y="713"/>
                  </a:lnTo>
                  <a:cubicBezTo>
                    <a:pt x="871" y="710"/>
                    <a:pt x="884" y="703"/>
                    <a:pt x="892" y="695"/>
                  </a:cubicBezTo>
                  <a:cubicBezTo>
                    <a:pt x="900" y="686"/>
                    <a:pt x="904" y="676"/>
                    <a:pt x="904" y="665"/>
                  </a:cubicBezTo>
                  <a:cubicBezTo>
                    <a:pt x="904" y="656"/>
                    <a:pt x="901" y="647"/>
                    <a:pt x="894" y="639"/>
                  </a:cubicBezTo>
                  <a:cubicBezTo>
                    <a:pt x="887" y="631"/>
                    <a:pt x="874" y="624"/>
                    <a:pt x="854" y="617"/>
                  </a:cubicBezTo>
                  <a:lnTo>
                    <a:pt x="854" y="713"/>
                  </a:lnTo>
                  <a:close/>
                  <a:moveTo>
                    <a:pt x="810" y="416"/>
                  </a:moveTo>
                  <a:lnTo>
                    <a:pt x="810" y="416"/>
                  </a:lnTo>
                  <a:cubicBezTo>
                    <a:pt x="783" y="426"/>
                    <a:pt x="763" y="451"/>
                    <a:pt x="784" y="477"/>
                  </a:cubicBezTo>
                  <a:cubicBezTo>
                    <a:pt x="789" y="484"/>
                    <a:pt x="798" y="489"/>
                    <a:pt x="810" y="494"/>
                  </a:cubicBezTo>
                  <a:lnTo>
                    <a:pt x="810" y="416"/>
                  </a:lnTo>
                  <a:close/>
                  <a:moveTo>
                    <a:pt x="1004" y="447"/>
                  </a:moveTo>
                  <a:lnTo>
                    <a:pt x="1004" y="447"/>
                  </a:lnTo>
                  <a:lnTo>
                    <a:pt x="892" y="464"/>
                  </a:lnTo>
                  <a:cubicBezTo>
                    <a:pt x="883" y="440"/>
                    <a:pt x="877" y="430"/>
                    <a:pt x="854" y="418"/>
                  </a:cubicBezTo>
                  <a:lnTo>
                    <a:pt x="854" y="505"/>
                  </a:lnTo>
                  <a:cubicBezTo>
                    <a:pt x="916" y="521"/>
                    <a:pt x="956" y="539"/>
                    <a:pt x="977" y="557"/>
                  </a:cubicBezTo>
                  <a:cubicBezTo>
                    <a:pt x="1043" y="616"/>
                    <a:pt x="1024" y="719"/>
                    <a:pt x="953" y="765"/>
                  </a:cubicBezTo>
                  <a:cubicBezTo>
                    <a:pt x="925" y="783"/>
                    <a:pt x="892" y="791"/>
                    <a:pt x="854" y="792"/>
                  </a:cubicBezTo>
                  <a:lnTo>
                    <a:pt x="854" y="849"/>
                  </a:lnTo>
                  <a:lnTo>
                    <a:pt x="810" y="849"/>
                  </a:lnTo>
                  <a:lnTo>
                    <a:pt x="810" y="792"/>
                  </a:lnTo>
                  <a:cubicBezTo>
                    <a:pt x="720" y="784"/>
                    <a:pt x="660" y="750"/>
                    <a:pt x="643" y="658"/>
                  </a:cubicBezTo>
                  <a:lnTo>
                    <a:pt x="765" y="644"/>
                  </a:lnTo>
                  <a:cubicBezTo>
                    <a:pt x="772" y="677"/>
                    <a:pt x="779" y="695"/>
                    <a:pt x="810" y="710"/>
                  </a:cubicBezTo>
                  <a:lnTo>
                    <a:pt x="810" y="604"/>
                  </a:lnTo>
                  <a:cubicBezTo>
                    <a:pt x="770" y="593"/>
                    <a:pt x="741" y="583"/>
                    <a:pt x="724" y="575"/>
                  </a:cubicBezTo>
                  <a:cubicBezTo>
                    <a:pt x="650" y="539"/>
                    <a:pt x="641" y="434"/>
                    <a:pt x="699" y="379"/>
                  </a:cubicBezTo>
                  <a:cubicBezTo>
                    <a:pt x="724" y="355"/>
                    <a:pt x="761" y="341"/>
                    <a:pt x="810" y="339"/>
                  </a:cubicBezTo>
                  <a:lnTo>
                    <a:pt x="810" y="309"/>
                  </a:lnTo>
                  <a:lnTo>
                    <a:pt x="854" y="309"/>
                  </a:lnTo>
                  <a:lnTo>
                    <a:pt x="854" y="339"/>
                  </a:lnTo>
                  <a:cubicBezTo>
                    <a:pt x="927" y="343"/>
                    <a:pt x="987" y="370"/>
                    <a:pt x="1004" y="4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36" name="TextBox 12"/>
            <p:cNvSpPr txBox="1"/>
            <p:nvPr/>
          </p:nvSpPr>
          <p:spPr>
            <a:xfrm>
              <a:off x="6909597" y="5387211"/>
              <a:ext cx="4179855" cy="705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dirty="0">
                  <a:solidFill>
                    <a:srgbClr val="FFFFFF"/>
                  </a:solidFill>
                  <a:latin typeface="思源黑体 CN Regular"/>
                  <a:ea typeface="思源黑体 CN Regular"/>
                  <a:cs typeface="+mn-ea"/>
                </a:rPr>
                <a:t>另外提供了收藏，购物车，浏览记录等更加方便快捷的服务。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</p:grpSp>
      <p:sp>
        <p:nvSpPr>
          <p:cNvPr id="37" name="TextBox 4"/>
          <p:cNvSpPr txBox="1"/>
          <p:nvPr/>
        </p:nvSpPr>
        <p:spPr>
          <a:xfrm>
            <a:off x="2170424" y="3860191"/>
            <a:ext cx="1550424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65" dirty="0">
                <a:solidFill>
                  <a:srgbClr val="FFAB3F"/>
                </a:solidFill>
                <a:latin typeface="思源黑体 CN Regular"/>
                <a:ea typeface="思源黑体 CN Regular"/>
                <a:cs typeface="+mn-ea"/>
              </a:rPr>
              <a:t>网上超市</a:t>
            </a: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rgbClr val="FFAB3F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V 形 151"/>
          <p:cNvSpPr/>
          <p:nvPr/>
        </p:nvSpPr>
        <p:spPr>
          <a:xfrm>
            <a:off x="464457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" name="箭头: V 形 152"/>
          <p:cNvSpPr/>
          <p:nvPr/>
        </p:nvSpPr>
        <p:spPr>
          <a:xfrm>
            <a:off x="745335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4459009" y="2338323"/>
            <a:ext cx="4554539" cy="4198939"/>
          </a:xfrm>
          <a:custGeom>
            <a:avLst/>
            <a:gdLst>
              <a:gd name="T0" fmla="*/ 3254 w 6460"/>
              <a:gd name="T1" fmla="*/ 2615 h 5945"/>
              <a:gd name="T2" fmla="*/ 3254 w 6460"/>
              <a:gd name="T3" fmla="*/ 2615 h 5945"/>
              <a:gd name="T4" fmla="*/ 3254 w 6460"/>
              <a:gd name="T5" fmla="*/ 2615 h 5945"/>
              <a:gd name="T6" fmla="*/ 3271 w 6460"/>
              <a:gd name="T7" fmla="*/ 2615 h 5945"/>
              <a:gd name="T8" fmla="*/ 4159 w 6460"/>
              <a:gd name="T9" fmla="*/ 3503 h 5945"/>
              <a:gd name="T10" fmla="*/ 4029 w 6460"/>
              <a:gd name="T11" fmla="*/ 3966 h 5945"/>
              <a:gd name="T12" fmla="*/ 4029 w 6460"/>
              <a:gd name="T13" fmla="*/ 3967 h 5945"/>
              <a:gd name="T14" fmla="*/ 4032 w 6460"/>
              <a:gd name="T15" fmla="*/ 3964 h 5945"/>
              <a:gd name="T16" fmla="*/ 3999 w 6460"/>
              <a:gd name="T17" fmla="*/ 4021 h 5945"/>
              <a:gd name="T18" fmla="*/ 3675 w 6460"/>
              <a:gd name="T19" fmla="*/ 4345 h 5945"/>
              <a:gd name="T20" fmla="*/ 2461 w 6460"/>
              <a:gd name="T21" fmla="*/ 4020 h 5945"/>
              <a:gd name="T22" fmla="*/ 2462 w 6460"/>
              <a:gd name="T23" fmla="*/ 4024 h 5945"/>
              <a:gd name="T24" fmla="*/ 2429 w 6460"/>
              <a:gd name="T25" fmla="*/ 3965 h 5945"/>
              <a:gd name="T26" fmla="*/ 2431 w 6460"/>
              <a:gd name="T27" fmla="*/ 3967 h 5945"/>
              <a:gd name="T28" fmla="*/ 2431 w 6460"/>
              <a:gd name="T29" fmla="*/ 3966 h 5945"/>
              <a:gd name="T30" fmla="*/ 2300 w 6460"/>
              <a:gd name="T31" fmla="*/ 3503 h 5945"/>
              <a:gd name="T32" fmla="*/ 3189 w 6460"/>
              <a:gd name="T33" fmla="*/ 2615 h 5945"/>
              <a:gd name="T34" fmla="*/ 3206 w 6460"/>
              <a:gd name="T35" fmla="*/ 2615 h 5945"/>
              <a:gd name="T36" fmla="*/ 3206 w 6460"/>
              <a:gd name="T37" fmla="*/ 2615 h 5945"/>
              <a:gd name="T38" fmla="*/ 3205 w 6460"/>
              <a:gd name="T39" fmla="*/ 2615 h 5945"/>
              <a:gd name="T40" fmla="*/ 3230 w 6460"/>
              <a:gd name="T41" fmla="*/ 2615 h 5945"/>
              <a:gd name="T42" fmla="*/ 3254 w 6460"/>
              <a:gd name="T43" fmla="*/ 2615 h 5945"/>
              <a:gd name="T44" fmla="*/ 5109 w 6460"/>
              <a:gd name="T45" fmla="*/ 3331 h 5945"/>
              <a:gd name="T46" fmla="*/ 5110 w 6460"/>
              <a:gd name="T47" fmla="*/ 3330 h 5945"/>
              <a:gd name="T48" fmla="*/ 4221 w 6460"/>
              <a:gd name="T49" fmla="*/ 2442 h 5945"/>
              <a:gd name="T50" fmla="*/ 4338 w 6460"/>
              <a:gd name="T51" fmla="*/ 2002 h 5945"/>
              <a:gd name="T52" fmla="*/ 4538 w 6460"/>
              <a:gd name="T53" fmla="*/ 1307 h 5945"/>
              <a:gd name="T54" fmla="*/ 3230 w 6460"/>
              <a:gd name="T55" fmla="*/ 0 h 5945"/>
              <a:gd name="T56" fmla="*/ 1923 w 6460"/>
              <a:gd name="T57" fmla="*/ 1307 h 5945"/>
              <a:gd name="T58" fmla="*/ 2119 w 6460"/>
              <a:gd name="T59" fmla="*/ 1997 h 5945"/>
              <a:gd name="T60" fmla="*/ 2118 w 6460"/>
              <a:gd name="T61" fmla="*/ 1996 h 5945"/>
              <a:gd name="T62" fmla="*/ 2118 w 6460"/>
              <a:gd name="T63" fmla="*/ 1996 h 5945"/>
              <a:gd name="T64" fmla="*/ 2238 w 6460"/>
              <a:gd name="T65" fmla="*/ 2442 h 5945"/>
              <a:gd name="T66" fmla="*/ 1350 w 6460"/>
              <a:gd name="T67" fmla="*/ 3330 h 5945"/>
              <a:gd name="T68" fmla="*/ 1351 w 6460"/>
              <a:gd name="T69" fmla="*/ 3331 h 5945"/>
              <a:gd name="T70" fmla="*/ 1307 w 6460"/>
              <a:gd name="T71" fmla="*/ 3330 h 5945"/>
              <a:gd name="T72" fmla="*/ 0 w 6460"/>
              <a:gd name="T73" fmla="*/ 4637 h 5945"/>
              <a:gd name="T74" fmla="*/ 1307 w 6460"/>
              <a:gd name="T75" fmla="*/ 5945 h 5945"/>
              <a:gd name="T76" fmla="*/ 2452 w 6460"/>
              <a:gd name="T77" fmla="*/ 5271 h 5945"/>
              <a:gd name="T78" fmla="*/ 2451 w 6460"/>
              <a:gd name="T79" fmla="*/ 5274 h 5945"/>
              <a:gd name="T80" fmla="*/ 2451 w 6460"/>
              <a:gd name="T81" fmla="*/ 5274 h 5945"/>
              <a:gd name="T82" fmla="*/ 2787 w 6460"/>
              <a:gd name="T83" fmla="*/ 4929 h 5945"/>
              <a:gd name="T84" fmla="*/ 3992 w 6460"/>
              <a:gd name="T85" fmla="*/ 5241 h 5945"/>
              <a:gd name="T86" fmla="*/ 5153 w 6460"/>
              <a:gd name="T87" fmla="*/ 5945 h 5945"/>
              <a:gd name="T88" fmla="*/ 6460 w 6460"/>
              <a:gd name="T89" fmla="*/ 4637 h 5945"/>
              <a:gd name="T90" fmla="*/ 5153 w 6460"/>
              <a:gd name="T91" fmla="*/ 3330 h 5945"/>
              <a:gd name="T92" fmla="*/ 5109 w 6460"/>
              <a:gd name="T93" fmla="*/ 3331 h 5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460" h="5945">
                <a:moveTo>
                  <a:pt x="3254" y="2615"/>
                </a:moveTo>
                <a:lnTo>
                  <a:pt x="3254" y="2615"/>
                </a:lnTo>
                <a:lnTo>
                  <a:pt x="3254" y="2615"/>
                </a:lnTo>
                <a:cubicBezTo>
                  <a:pt x="3259" y="2615"/>
                  <a:pt x="3265" y="2615"/>
                  <a:pt x="3271" y="2615"/>
                </a:cubicBezTo>
                <a:cubicBezTo>
                  <a:pt x="3761" y="2615"/>
                  <a:pt x="4159" y="3013"/>
                  <a:pt x="4159" y="3503"/>
                </a:cubicBezTo>
                <a:cubicBezTo>
                  <a:pt x="4159" y="3673"/>
                  <a:pt x="4111" y="3832"/>
                  <a:pt x="4029" y="3966"/>
                </a:cubicBezTo>
                <a:lnTo>
                  <a:pt x="4029" y="3967"/>
                </a:lnTo>
                <a:lnTo>
                  <a:pt x="4032" y="3964"/>
                </a:lnTo>
                <a:cubicBezTo>
                  <a:pt x="4021" y="3983"/>
                  <a:pt x="4010" y="4002"/>
                  <a:pt x="3999" y="4021"/>
                </a:cubicBezTo>
                <a:cubicBezTo>
                  <a:pt x="3924" y="4151"/>
                  <a:pt x="3815" y="4264"/>
                  <a:pt x="3675" y="4345"/>
                </a:cubicBezTo>
                <a:cubicBezTo>
                  <a:pt x="3250" y="4590"/>
                  <a:pt x="2707" y="4444"/>
                  <a:pt x="2461" y="4020"/>
                </a:cubicBezTo>
                <a:lnTo>
                  <a:pt x="2462" y="4024"/>
                </a:lnTo>
                <a:cubicBezTo>
                  <a:pt x="2451" y="4004"/>
                  <a:pt x="2440" y="3984"/>
                  <a:pt x="2429" y="3965"/>
                </a:cubicBezTo>
                <a:lnTo>
                  <a:pt x="2431" y="3967"/>
                </a:lnTo>
                <a:lnTo>
                  <a:pt x="2431" y="3966"/>
                </a:lnTo>
                <a:cubicBezTo>
                  <a:pt x="2348" y="3832"/>
                  <a:pt x="2300" y="3673"/>
                  <a:pt x="2300" y="3503"/>
                </a:cubicBezTo>
                <a:cubicBezTo>
                  <a:pt x="2300" y="3013"/>
                  <a:pt x="2698" y="2615"/>
                  <a:pt x="3189" y="2615"/>
                </a:cubicBezTo>
                <a:cubicBezTo>
                  <a:pt x="3194" y="2615"/>
                  <a:pt x="3200" y="2615"/>
                  <a:pt x="3206" y="2615"/>
                </a:cubicBezTo>
                <a:lnTo>
                  <a:pt x="3206" y="2615"/>
                </a:lnTo>
                <a:lnTo>
                  <a:pt x="3205" y="2615"/>
                </a:lnTo>
                <a:cubicBezTo>
                  <a:pt x="3213" y="2615"/>
                  <a:pt x="3222" y="2615"/>
                  <a:pt x="3230" y="2615"/>
                </a:cubicBezTo>
                <a:cubicBezTo>
                  <a:pt x="3238" y="2615"/>
                  <a:pt x="3246" y="2615"/>
                  <a:pt x="3254" y="2615"/>
                </a:cubicBezTo>
                <a:close/>
                <a:moveTo>
                  <a:pt x="5109" y="3331"/>
                </a:moveTo>
                <a:lnTo>
                  <a:pt x="5110" y="3330"/>
                </a:lnTo>
                <a:cubicBezTo>
                  <a:pt x="4619" y="3330"/>
                  <a:pt x="4221" y="2933"/>
                  <a:pt x="4221" y="2442"/>
                </a:cubicBezTo>
                <a:cubicBezTo>
                  <a:pt x="4221" y="2282"/>
                  <a:pt x="4264" y="2132"/>
                  <a:pt x="4338" y="2002"/>
                </a:cubicBezTo>
                <a:cubicBezTo>
                  <a:pt x="4464" y="1801"/>
                  <a:pt x="4538" y="1563"/>
                  <a:pt x="4538" y="1307"/>
                </a:cubicBezTo>
                <a:cubicBezTo>
                  <a:pt x="4538" y="585"/>
                  <a:pt x="3952" y="0"/>
                  <a:pt x="3230" y="0"/>
                </a:cubicBezTo>
                <a:cubicBezTo>
                  <a:pt x="2508" y="0"/>
                  <a:pt x="1923" y="585"/>
                  <a:pt x="1923" y="1307"/>
                </a:cubicBezTo>
                <a:cubicBezTo>
                  <a:pt x="1923" y="1560"/>
                  <a:pt x="1995" y="1797"/>
                  <a:pt x="2119" y="1997"/>
                </a:cubicBezTo>
                <a:lnTo>
                  <a:pt x="2118" y="1996"/>
                </a:lnTo>
                <a:lnTo>
                  <a:pt x="2118" y="1996"/>
                </a:lnTo>
                <a:cubicBezTo>
                  <a:pt x="2194" y="2127"/>
                  <a:pt x="2238" y="2279"/>
                  <a:pt x="2238" y="2442"/>
                </a:cubicBezTo>
                <a:cubicBezTo>
                  <a:pt x="2238" y="2933"/>
                  <a:pt x="1840" y="3330"/>
                  <a:pt x="1350" y="3330"/>
                </a:cubicBezTo>
                <a:lnTo>
                  <a:pt x="1351" y="3331"/>
                </a:lnTo>
                <a:cubicBezTo>
                  <a:pt x="1336" y="3330"/>
                  <a:pt x="1322" y="3330"/>
                  <a:pt x="1307" y="3330"/>
                </a:cubicBezTo>
                <a:cubicBezTo>
                  <a:pt x="585" y="3330"/>
                  <a:pt x="0" y="3915"/>
                  <a:pt x="0" y="4637"/>
                </a:cubicBezTo>
                <a:cubicBezTo>
                  <a:pt x="0" y="5359"/>
                  <a:pt x="585" y="5945"/>
                  <a:pt x="1307" y="5945"/>
                </a:cubicBezTo>
                <a:cubicBezTo>
                  <a:pt x="1800" y="5945"/>
                  <a:pt x="2228" y="5673"/>
                  <a:pt x="2452" y="5271"/>
                </a:cubicBezTo>
                <a:lnTo>
                  <a:pt x="2451" y="5274"/>
                </a:lnTo>
                <a:lnTo>
                  <a:pt x="2451" y="5274"/>
                </a:lnTo>
                <a:cubicBezTo>
                  <a:pt x="2527" y="5135"/>
                  <a:pt x="2640" y="5014"/>
                  <a:pt x="2787" y="4929"/>
                </a:cubicBezTo>
                <a:cubicBezTo>
                  <a:pt x="3207" y="4687"/>
                  <a:pt x="3743" y="4827"/>
                  <a:pt x="3992" y="5241"/>
                </a:cubicBezTo>
                <a:cubicBezTo>
                  <a:pt x="4210" y="5659"/>
                  <a:pt x="4648" y="5945"/>
                  <a:pt x="5153" y="5945"/>
                </a:cubicBezTo>
                <a:cubicBezTo>
                  <a:pt x="5875" y="5945"/>
                  <a:pt x="6460" y="5359"/>
                  <a:pt x="6460" y="4637"/>
                </a:cubicBezTo>
                <a:cubicBezTo>
                  <a:pt x="6460" y="3915"/>
                  <a:pt x="5875" y="3330"/>
                  <a:pt x="5153" y="3330"/>
                </a:cubicBezTo>
                <a:cubicBezTo>
                  <a:pt x="5138" y="3330"/>
                  <a:pt x="5123" y="3330"/>
                  <a:pt x="5109" y="3331"/>
                </a:cubicBez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6" name="TextBox 29"/>
          <p:cNvSpPr txBox="1"/>
          <p:nvPr/>
        </p:nvSpPr>
        <p:spPr>
          <a:xfrm>
            <a:off x="8186757" y="2501276"/>
            <a:ext cx="3029007" cy="8175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用户可以自由添加收货地址，实时更改，并且提供默认设置，简化用户在购买商品时的操作流程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7" name="TextBox 29"/>
          <p:cNvSpPr txBox="1"/>
          <p:nvPr/>
        </p:nvSpPr>
        <p:spPr>
          <a:xfrm>
            <a:off x="9482900" y="5317664"/>
            <a:ext cx="2664371" cy="8175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在购物车界面，为了加强用户的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思源黑体 CN Regular"/>
                <a:ea typeface="思源黑体 CN Regular"/>
                <a:cs typeface="+mn-ea"/>
              </a:rPr>
              <a:t>体验度，还提供了批量结算，移入收藏，批量删除功能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8" name="TextBox 29"/>
          <p:cNvSpPr txBox="1"/>
          <p:nvPr/>
        </p:nvSpPr>
        <p:spPr>
          <a:xfrm>
            <a:off x="1504794" y="3964929"/>
            <a:ext cx="3029007" cy="5364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记录用户所浏览的商品，避免遇到因为手速太快而错过喜欢的商品的现象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9" name="等腰三角形 8"/>
          <p:cNvSpPr/>
          <p:nvPr/>
        </p:nvSpPr>
        <p:spPr>
          <a:xfrm rot="18781070">
            <a:off x="4426746" y="4745856"/>
            <a:ext cx="239969" cy="206871"/>
          </a:xfrm>
          <a:prstGeom prst="triangle">
            <a:avLst/>
          </a:pr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0" name="等腰三角形 9"/>
          <p:cNvSpPr/>
          <p:nvPr/>
        </p:nvSpPr>
        <p:spPr>
          <a:xfrm rot="4492239">
            <a:off x="7702120" y="2859508"/>
            <a:ext cx="239969" cy="206871"/>
          </a:xfrm>
          <a:prstGeom prst="triangle">
            <a:avLst/>
          </a:pr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1" name="等腰三角形 10"/>
          <p:cNvSpPr/>
          <p:nvPr/>
        </p:nvSpPr>
        <p:spPr>
          <a:xfrm rot="5996743">
            <a:off x="9100250" y="5686328"/>
            <a:ext cx="239969" cy="206871"/>
          </a:xfrm>
          <a:prstGeom prst="triangle">
            <a:avLst/>
          </a:pr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5946497" y="2470086"/>
            <a:ext cx="1579563" cy="1582739"/>
          </a:xfrm>
          <a:prstGeom prst="ellipse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4590773" y="4822760"/>
            <a:ext cx="1579563" cy="1582739"/>
          </a:xfrm>
          <a:prstGeom prst="ellipse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7300634" y="4822760"/>
            <a:ext cx="1581151" cy="1582739"/>
          </a:xfrm>
          <a:prstGeom prst="ellipse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5" name="TextBox 30"/>
          <p:cNvSpPr txBox="1"/>
          <p:nvPr/>
        </p:nvSpPr>
        <p:spPr>
          <a:xfrm>
            <a:off x="6304231" y="2830569"/>
            <a:ext cx="86409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>
                <a:solidFill>
                  <a:prstClr val="white"/>
                </a:solidFill>
                <a:latin typeface="思源黑体 CN Regular"/>
                <a:ea typeface="思源黑体 CN Regular"/>
                <a:cs typeface="+mn-ea"/>
              </a:rPr>
              <a:t>收货地址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6" name="TextBox 30"/>
          <p:cNvSpPr txBox="1"/>
          <p:nvPr/>
        </p:nvSpPr>
        <p:spPr>
          <a:xfrm>
            <a:off x="7659161" y="5183244"/>
            <a:ext cx="86409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批量操作</a:t>
            </a:r>
          </a:p>
        </p:txBody>
      </p:sp>
      <p:sp>
        <p:nvSpPr>
          <p:cNvPr id="17" name="TextBox 30"/>
          <p:cNvSpPr txBox="1"/>
          <p:nvPr/>
        </p:nvSpPr>
        <p:spPr>
          <a:xfrm>
            <a:off x="4948505" y="5183244"/>
            <a:ext cx="86409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prstClr val="white"/>
                </a:solidFill>
                <a:latin typeface="思源黑体 CN Regular"/>
                <a:ea typeface="思源黑体 CN Regular"/>
                <a:cs typeface="+mn-ea"/>
              </a:rPr>
              <a:t>我的足迹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A5F532F-DBEA-4E0C-9261-2DDA5D02CC0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50" y="820833"/>
            <a:ext cx="4960620" cy="2361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44444E-6 L -0.04922 0.02084 " pathEditMode="relative" rAng="0" ptsTypes="AA">
                                      <p:cBhvr>
                                        <p:cTn id="47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1" y="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96296E-6 L -0.05716 -0.0199 " pathEditMode="relative" rAng="0" ptsTypes="AA">
                                      <p:cBhvr>
                                        <p:cTn id="56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5" y="-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03867 0.05763 " pathEditMode="relative" rAng="0" ptsTypes="AA">
                                      <p:cBhvr>
                                        <p:cTn id="65" dur="1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7" grpId="0"/>
      <p:bldP spid="8" grpId="0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4" grpId="0" animBg="1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7881981" y="1013526"/>
            <a:ext cx="1684594" cy="1690188"/>
          </a:xfrm>
          <a:custGeom>
            <a:avLst/>
            <a:gdLst>
              <a:gd name="T0" fmla="*/ 301 w 301"/>
              <a:gd name="T1" fmla="*/ 302 h 302"/>
              <a:gd name="T2" fmla="*/ 0 w 301"/>
              <a:gd name="T3" fmla="*/ 0 h 302"/>
              <a:gd name="T4" fmla="*/ 0 w 301"/>
              <a:gd name="T5" fmla="*/ 302 h 302"/>
              <a:gd name="T6" fmla="*/ 301 w 301"/>
              <a:gd name="T7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1" h="302">
                <a:moveTo>
                  <a:pt x="301" y="302"/>
                </a:moveTo>
                <a:lnTo>
                  <a:pt x="0" y="0"/>
                </a:lnTo>
                <a:lnTo>
                  <a:pt x="0" y="302"/>
                </a:lnTo>
                <a:lnTo>
                  <a:pt x="301" y="302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" name="Freeform 6"/>
          <p:cNvSpPr/>
          <p:nvPr/>
        </p:nvSpPr>
        <p:spPr bwMode="auto">
          <a:xfrm>
            <a:off x="11125162" y="5400136"/>
            <a:ext cx="681916" cy="1357975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" name="Freeform 10"/>
          <p:cNvSpPr/>
          <p:nvPr/>
        </p:nvSpPr>
        <p:spPr bwMode="auto">
          <a:xfrm>
            <a:off x="7674015" y="0"/>
            <a:ext cx="4517985" cy="2259985"/>
          </a:xfrm>
          <a:custGeom>
            <a:avLst/>
            <a:gdLst>
              <a:gd name="T0" fmla="*/ 0 w 2275"/>
              <a:gd name="T1" fmla="*/ 0 h 1138"/>
              <a:gd name="T2" fmla="*/ 2275 w 2275"/>
              <a:gd name="T3" fmla="*/ 0 h 1138"/>
              <a:gd name="T4" fmla="*/ 1137 w 2275"/>
              <a:gd name="T5" fmla="*/ 1138 h 1138"/>
              <a:gd name="T6" fmla="*/ 0 w 2275"/>
              <a:gd name="T7" fmla="*/ 0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5" h="1138">
                <a:moveTo>
                  <a:pt x="0" y="0"/>
                </a:moveTo>
                <a:lnTo>
                  <a:pt x="2275" y="0"/>
                </a:lnTo>
                <a:lnTo>
                  <a:pt x="1137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5" name="Freeform 11"/>
          <p:cNvSpPr/>
          <p:nvPr/>
        </p:nvSpPr>
        <p:spPr bwMode="auto">
          <a:xfrm>
            <a:off x="9308432" y="335622"/>
            <a:ext cx="2883566" cy="5771105"/>
          </a:xfrm>
          <a:custGeom>
            <a:avLst/>
            <a:gdLst>
              <a:gd name="T0" fmla="*/ 1452 w 1452"/>
              <a:gd name="T1" fmla="*/ 0 h 2906"/>
              <a:gd name="T2" fmla="*/ 1452 w 1452"/>
              <a:gd name="T3" fmla="*/ 2906 h 2906"/>
              <a:gd name="T4" fmla="*/ 0 w 1452"/>
              <a:gd name="T5" fmla="*/ 1453 h 2906"/>
              <a:gd name="T6" fmla="*/ 1452 w 1452"/>
              <a:gd name="T7" fmla="*/ 0 h 2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2" h="2906">
                <a:moveTo>
                  <a:pt x="1452" y="0"/>
                </a:moveTo>
                <a:lnTo>
                  <a:pt x="1452" y="2906"/>
                </a:lnTo>
                <a:lnTo>
                  <a:pt x="0" y="1453"/>
                </a:lnTo>
                <a:lnTo>
                  <a:pt x="1452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6" name="Freeform 6"/>
          <p:cNvSpPr/>
          <p:nvPr/>
        </p:nvSpPr>
        <p:spPr bwMode="auto">
          <a:xfrm>
            <a:off x="6340314" y="105518"/>
            <a:ext cx="1238817" cy="2477632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3600">
              <a:solidFill>
                <a:prstClr val="white"/>
              </a:solidFill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7" name="Freeform 7"/>
          <p:cNvSpPr/>
          <p:nvPr/>
        </p:nvSpPr>
        <p:spPr bwMode="auto">
          <a:xfrm>
            <a:off x="9974932" y="4567358"/>
            <a:ext cx="681916" cy="1357977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8" name="Freeform 18"/>
          <p:cNvSpPr/>
          <p:nvPr/>
        </p:nvSpPr>
        <p:spPr bwMode="auto">
          <a:xfrm>
            <a:off x="7162800" y="5011087"/>
            <a:ext cx="3494048" cy="1747024"/>
          </a:xfrm>
          <a:custGeom>
            <a:avLst/>
            <a:gdLst>
              <a:gd name="T0" fmla="*/ 1784 w 1784"/>
              <a:gd name="T1" fmla="*/ 892 h 892"/>
              <a:gd name="T2" fmla="*/ 0 w 1784"/>
              <a:gd name="T3" fmla="*/ 892 h 892"/>
              <a:gd name="T4" fmla="*/ 892 w 1784"/>
              <a:gd name="T5" fmla="*/ 0 h 892"/>
              <a:gd name="T6" fmla="*/ 1784 w 1784"/>
              <a:gd name="T7" fmla="*/ 892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4" h="892">
                <a:moveTo>
                  <a:pt x="1784" y="892"/>
                </a:moveTo>
                <a:lnTo>
                  <a:pt x="0" y="892"/>
                </a:lnTo>
                <a:lnTo>
                  <a:pt x="892" y="0"/>
                </a:lnTo>
                <a:lnTo>
                  <a:pt x="1784" y="892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9" name="等腰三角形 18"/>
          <p:cNvSpPr/>
          <p:nvPr/>
        </p:nvSpPr>
        <p:spPr>
          <a:xfrm rot="16200000" flipV="1">
            <a:off x="583604" y="2694843"/>
            <a:ext cx="1015660" cy="653564"/>
          </a:xfrm>
          <a:prstGeom prst="triangle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E2BA26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24743" y="2513792"/>
            <a:ext cx="2210862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PART 03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AB3F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24743" y="352945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4000" dirty="0">
                <a:solidFill>
                  <a:srgbClr val="1C8CA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项目完成情况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543793" y="4274850"/>
            <a:ext cx="625803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CN" b="1" dirty="0"/>
              <a:t>Project</a:t>
            </a:r>
            <a:r>
              <a:rPr lang="en-US" altLang="zh-CN" dirty="0"/>
              <a:t> </a:t>
            </a:r>
            <a:r>
              <a:rPr lang="en-US" altLang="zh-CN" b="1" dirty="0"/>
              <a:t>Progress</a:t>
            </a:r>
            <a:r>
              <a:rPr lang="en-US" altLang="zh-CN" dirty="0"/>
              <a:t>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V 形 151"/>
          <p:cNvSpPr/>
          <p:nvPr/>
        </p:nvSpPr>
        <p:spPr>
          <a:xfrm>
            <a:off x="464457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" name="箭头: V 形 152"/>
          <p:cNvSpPr/>
          <p:nvPr/>
        </p:nvSpPr>
        <p:spPr>
          <a:xfrm>
            <a:off x="745335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9717" y="300521"/>
            <a:ext cx="488787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二、</a:t>
            </a:r>
            <a:r>
              <a:rPr lang="zh-CN" altLang="en-US" sz="2800" spc="300" dirty="0">
                <a:solidFill>
                  <a:prstClr val="black"/>
                </a:solidFill>
                <a:latin typeface="思源黑体 CN Regular"/>
                <a:ea typeface="思源黑体 CN Regular"/>
                <a:cs typeface="+mn-ea"/>
              </a:rPr>
              <a:t>项目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完成情况</a:t>
            </a:r>
            <a:r>
              <a:rPr kumimoji="0" lang="en-US" altLang="zh-CN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——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前台</a:t>
            </a:r>
          </a:p>
        </p:txBody>
      </p:sp>
      <p:cxnSp>
        <p:nvCxnSpPr>
          <p:cNvPr id="78" name="Straight Connector 82"/>
          <p:cNvCxnSpPr/>
          <p:nvPr/>
        </p:nvCxnSpPr>
        <p:spPr>
          <a:xfrm>
            <a:off x="6488364" y="2123883"/>
            <a:ext cx="1137621" cy="0"/>
          </a:xfrm>
          <a:prstGeom prst="line">
            <a:avLst/>
          </a:prstGeom>
          <a:ln w="3175">
            <a:solidFill>
              <a:srgbClr val="7F8C8D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 flipV="1">
            <a:off x="6597009" y="2358964"/>
            <a:ext cx="1137621" cy="412641"/>
            <a:chOff x="6507240" y="2795084"/>
            <a:chExt cx="1137684" cy="306086"/>
          </a:xfrm>
        </p:grpSpPr>
        <p:cxnSp>
          <p:nvCxnSpPr>
            <p:cNvPr id="81" name="Straight Connector 84"/>
            <p:cNvCxnSpPr/>
            <p:nvPr/>
          </p:nvCxnSpPr>
          <p:spPr>
            <a:xfrm>
              <a:off x="6507240" y="2795084"/>
              <a:ext cx="1137684" cy="0"/>
            </a:xfrm>
            <a:prstGeom prst="line">
              <a:avLst/>
            </a:prstGeom>
            <a:ln w="3175">
              <a:solidFill>
                <a:srgbClr val="7F8C8D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6"/>
            <p:cNvCxnSpPr/>
            <p:nvPr/>
          </p:nvCxnSpPr>
          <p:spPr>
            <a:xfrm>
              <a:off x="7644924" y="2795084"/>
              <a:ext cx="0" cy="306086"/>
            </a:xfrm>
            <a:prstGeom prst="line">
              <a:avLst/>
            </a:prstGeom>
            <a:ln>
              <a:solidFill>
                <a:srgbClr val="7F8C8D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 flipH="1">
            <a:off x="2916001" y="2185869"/>
            <a:ext cx="2885705" cy="45719"/>
            <a:chOff x="6539898" y="4072742"/>
            <a:chExt cx="2377440" cy="702129"/>
          </a:xfrm>
        </p:grpSpPr>
        <p:cxnSp>
          <p:nvCxnSpPr>
            <p:cNvPr id="85" name="Straight Connector 88"/>
            <p:cNvCxnSpPr/>
            <p:nvPr/>
          </p:nvCxnSpPr>
          <p:spPr>
            <a:xfrm>
              <a:off x="6539898" y="4774871"/>
              <a:ext cx="2377440" cy="0"/>
            </a:xfrm>
            <a:prstGeom prst="line">
              <a:avLst/>
            </a:prstGeom>
            <a:ln w="3175">
              <a:solidFill>
                <a:srgbClr val="7F8C8D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90"/>
            <p:cNvCxnSpPr/>
            <p:nvPr/>
          </p:nvCxnSpPr>
          <p:spPr>
            <a:xfrm>
              <a:off x="8917338" y="4072742"/>
              <a:ext cx="0" cy="702129"/>
            </a:xfrm>
            <a:prstGeom prst="line">
              <a:avLst/>
            </a:prstGeom>
            <a:ln>
              <a:solidFill>
                <a:srgbClr val="7F8C8D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Connector 93"/>
          <p:cNvCxnSpPr/>
          <p:nvPr/>
        </p:nvCxnSpPr>
        <p:spPr>
          <a:xfrm>
            <a:off x="3180431" y="4491935"/>
            <a:ext cx="2377310" cy="0"/>
          </a:xfrm>
          <a:prstGeom prst="line">
            <a:avLst/>
          </a:prstGeom>
          <a:ln w="3175">
            <a:solidFill>
              <a:srgbClr val="7F8C8D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>
          <a:xfrm>
            <a:off x="4506536" y="2565285"/>
            <a:ext cx="1137621" cy="306069"/>
            <a:chOff x="4525303" y="2395544"/>
            <a:chExt cx="1137684" cy="306086"/>
          </a:xfrm>
        </p:grpSpPr>
        <p:cxnSp>
          <p:nvCxnSpPr>
            <p:cNvPr id="91" name="Straight Connector 95"/>
            <p:cNvCxnSpPr/>
            <p:nvPr/>
          </p:nvCxnSpPr>
          <p:spPr>
            <a:xfrm>
              <a:off x="4525303" y="2395544"/>
              <a:ext cx="1137684" cy="0"/>
            </a:xfrm>
            <a:prstGeom prst="line">
              <a:avLst/>
            </a:prstGeom>
            <a:ln w="3175">
              <a:solidFill>
                <a:srgbClr val="7F8C8D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6"/>
            <p:cNvCxnSpPr/>
            <p:nvPr/>
          </p:nvCxnSpPr>
          <p:spPr>
            <a:xfrm>
              <a:off x="4525303" y="2395544"/>
              <a:ext cx="0" cy="306086"/>
            </a:xfrm>
            <a:prstGeom prst="line">
              <a:avLst/>
            </a:prstGeom>
            <a:ln>
              <a:solidFill>
                <a:srgbClr val="7F8C8D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图片 95">
            <a:extLst>
              <a:ext uri="{FF2B5EF4-FFF2-40B4-BE49-F238E27FC236}">
                <a16:creationId xmlns:a16="http://schemas.microsoft.com/office/drawing/2014/main" id="{EA1C9B3A-5038-468A-85B1-647D33660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338" y="2719612"/>
            <a:ext cx="1905202" cy="2504593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3F107805-F838-426E-A83C-DC91C9BDB5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003"/>
          <a:stretch/>
        </p:blipFill>
        <p:spPr>
          <a:xfrm>
            <a:off x="6291876" y="224870"/>
            <a:ext cx="5492316" cy="2330722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08ADA277-AC90-4ED8-A217-EBA019317C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75" r="46067"/>
          <a:stretch/>
        </p:blipFill>
        <p:spPr>
          <a:xfrm>
            <a:off x="562229" y="3920565"/>
            <a:ext cx="2724693" cy="2190786"/>
          </a:xfrm>
          <a:prstGeom prst="rect">
            <a:avLst/>
          </a:prstGeom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F9080060-1B0B-4184-B82B-C0A75ACE7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859" y="4155239"/>
            <a:ext cx="5267389" cy="2398576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8535469C-2B92-4B12-B525-6257A2E6411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285"/>
          <a:stretch/>
        </p:blipFill>
        <p:spPr>
          <a:xfrm>
            <a:off x="1106941" y="1223138"/>
            <a:ext cx="1990781" cy="2039778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675826" y="2053133"/>
            <a:ext cx="822437" cy="4037272"/>
            <a:chOff x="5684759" y="1878541"/>
            <a:chExt cx="822482" cy="4037493"/>
          </a:xfrm>
          <a:solidFill>
            <a:srgbClr val="18ADC7"/>
          </a:solidFill>
        </p:grpSpPr>
        <p:sp>
          <p:nvSpPr>
            <p:cNvPr id="6" name="Isosceles Triangle 7"/>
            <p:cNvSpPr/>
            <p:nvPr/>
          </p:nvSpPr>
          <p:spPr>
            <a:xfrm flipV="1">
              <a:off x="5769820" y="5079140"/>
              <a:ext cx="657770" cy="836894"/>
            </a:xfrm>
            <a:prstGeom prst="triangl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Isosceles Triangle 8"/>
            <p:cNvSpPr/>
            <p:nvPr/>
          </p:nvSpPr>
          <p:spPr>
            <a:xfrm flipV="1">
              <a:off x="5966090" y="5578576"/>
              <a:ext cx="265230" cy="337457"/>
            </a:xfrm>
            <a:prstGeom prst="triangl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Oval 9"/>
            <p:cNvSpPr/>
            <p:nvPr/>
          </p:nvSpPr>
          <p:spPr>
            <a:xfrm>
              <a:off x="5684759" y="4689810"/>
              <a:ext cx="170121" cy="170121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Oval 10"/>
            <p:cNvSpPr/>
            <p:nvPr/>
          </p:nvSpPr>
          <p:spPr>
            <a:xfrm>
              <a:off x="5988298" y="4728725"/>
              <a:ext cx="95276" cy="95276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Oval 11"/>
            <p:cNvSpPr/>
            <p:nvPr/>
          </p:nvSpPr>
          <p:spPr>
            <a:xfrm>
              <a:off x="6337120" y="4689810"/>
              <a:ext cx="170121" cy="170121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Oval 12"/>
            <p:cNvSpPr/>
            <p:nvPr/>
          </p:nvSpPr>
          <p:spPr>
            <a:xfrm>
              <a:off x="5684759" y="4237239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Oval 13"/>
            <p:cNvSpPr/>
            <p:nvPr/>
          </p:nvSpPr>
          <p:spPr>
            <a:xfrm>
              <a:off x="5714227" y="3827658"/>
              <a:ext cx="105312" cy="105312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Oval 14"/>
            <p:cNvSpPr/>
            <p:nvPr/>
          </p:nvSpPr>
          <p:spPr>
            <a:xfrm>
              <a:off x="5684759" y="3274692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Oval 15"/>
            <p:cNvSpPr/>
            <p:nvPr/>
          </p:nvSpPr>
          <p:spPr>
            <a:xfrm>
              <a:off x="5684759" y="1878541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Oval 16"/>
            <p:cNvSpPr/>
            <p:nvPr/>
          </p:nvSpPr>
          <p:spPr>
            <a:xfrm>
              <a:off x="5684759" y="2303801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Oval 17"/>
            <p:cNvSpPr/>
            <p:nvPr/>
          </p:nvSpPr>
          <p:spPr>
            <a:xfrm>
              <a:off x="5708564" y="2796776"/>
              <a:ext cx="105312" cy="105312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Oval 18"/>
            <p:cNvSpPr/>
            <p:nvPr/>
          </p:nvSpPr>
          <p:spPr>
            <a:xfrm>
              <a:off x="6313062" y="1878541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Oval 19"/>
            <p:cNvSpPr/>
            <p:nvPr/>
          </p:nvSpPr>
          <p:spPr>
            <a:xfrm>
              <a:off x="6031315" y="1891979"/>
              <a:ext cx="105312" cy="105312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Oval 20"/>
            <p:cNvSpPr/>
            <p:nvPr/>
          </p:nvSpPr>
          <p:spPr>
            <a:xfrm>
              <a:off x="6369524" y="2742428"/>
              <a:ext cx="105312" cy="105312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Oval 21"/>
            <p:cNvSpPr/>
            <p:nvPr/>
          </p:nvSpPr>
          <p:spPr>
            <a:xfrm>
              <a:off x="6318722" y="2310484"/>
              <a:ext cx="170121" cy="170121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Oval 22"/>
            <p:cNvSpPr/>
            <p:nvPr/>
          </p:nvSpPr>
          <p:spPr>
            <a:xfrm>
              <a:off x="6337120" y="2968766"/>
              <a:ext cx="170121" cy="170121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Oval 23"/>
            <p:cNvSpPr/>
            <p:nvPr/>
          </p:nvSpPr>
          <p:spPr>
            <a:xfrm>
              <a:off x="6369524" y="3574392"/>
              <a:ext cx="105312" cy="105312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Oval 24"/>
            <p:cNvSpPr/>
            <p:nvPr/>
          </p:nvSpPr>
          <p:spPr>
            <a:xfrm>
              <a:off x="6337119" y="3861889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Oval 25"/>
            <p:cNvSpPr/>
            <p:nvPr/>
          </p:nvSpPr>
          <p:spPr>
            <a:xfrm>
              <a:off x="6369524" y="4365289"/>
              <a:ext cx="105312" cy="105312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Oval 26"/>
            <p:cNvSpPr/>
            <p:nvPr/>
          </p:nvSpPr>
          <p:spPr>
            <a:xfrm>
              <a:off x="6014094" y="2972426"/>
              <a:ext cx="105312" cy="105312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Oval 27"/>
            <p:cNvSpPr/>
            <p:nvPr/>
          </p:nvSpPr>
          <p:spPr>
            <a:xfrm>
              <a:off x="6051566" y="3274691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Oval 28"/>
            <p:cNvSpPr/>
            <p:nvPr/>
          </p:nvSpPr>
          <p:spPr>
            <a:xfrm>
              <a:off x="5858211" y="3883974"/>
              <a:ext cx="247155" cy="247155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Oval 29"/>
            <p:cNvSpPr/>
            <p:nvPr/>
          </p:nvSpPr>
          <p:spPr>
            <a:xfrm>
              <a:off x="5927988" y="2147452"/>
              <a:ext cx="247155" cy="247155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Oval 30"/>
            <p:cNvSpPr/>
            <p:nvPr/>
          </p:nvSpPr>
          <p:spPr>
            <a:xfrm>
              <a:off x="6136626" y="2597090"/>
              <a:ext cx="105312" cy="105312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Oval 31"/>
            <p:cNvSpPr/>
            <p:nvPr/>
          </p:nvSpPr>
          <p:spPr>
            <a:xfrm>
              <a:off x="6098705" y="4407724"/>
              <a:ext cx="170121" cy="170121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Oval 32"/>
            <p:cNvSpPr/>
            <p:nvPr/>
          </p:nvSpPr>
          <p:spPr>
            <a:xfrm>
              <a:off x="5926003" y="3568827"/>
              <a:ext cx="105312" cy="105312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32" name="Straight Connector 33"/>
            <p:cNvCxnSpPr>
              <a:stCxn id="8" idx="6"/>
              <a:endCxn id="9" idx="2"/>
            </p:cNvCxnSpPr>
            <p:nvPr/>
          </p:nvCxnSpPr>
          <p:spPr>
            <a:xfrm>
              <a:off x="5854880" y="4774871"/>
              <a:ext cx="133418" cy="149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/>
            <p:cNvCxnSpPr>
              <a:stCxn id="9" idx="6"/>
              <a:endCxn id="10" idx="2"/>
            </p:cNvCxnSpPr>
            <p:nvPr/>
          </p:nvCxnSpPr>
          <p:spPr>
            <a:xfrm flipV="1">
              <a:off x="6083574" y="4774871"/>
              <a:ext cx="253546" cy="149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5"/>
            <p:cNvCxnSpPr>
              <a:stCxn id="10" idx="0"/>
              <a:endCxn id="24" idx="4"/>
            </p:cNvCxnSpPr>
            <p:nvPr/>
          </p:nvCxnSpPr>
          <p:spPr>
            <a:xfrm flipH="1" flipV="1">
              <a:off x="6422180" y="4470601"/>
              <a:ext cx="1" cy="21920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6"/>
            <p:cNvCxnSpPr>
              <a:stCxn id="24" idx="0"/>
              <a:endCxn id="23" idx="4"/>
            </p:cNvCxnSpPr>
            <p:nvPr/>
          </p:nvCxnSpPr>
          <p:spPr>
            <a:xfrm flipV="1">
              <a:off x="6422180" y="4032010"/>
              <a:ext cx="0" cy="33327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7"/>
            <p:cNvCxnSpPr>
              <a:stCxn id="23" idx="0"/>
              <a:endCxn id="22" idx="4"/>
            </p:cNvCxnSpPr>
            <p:nvPr/>
          </p:nvCxnSpPr>
          <p:spPr>
            <a:xfrm flipV="1">
              <a:off x="6422180" y="3679704"/>
              <a:ext cx="0" cy="18218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8"/>
            <p:cNvCxnSpPr>
              <a:stCxn id="22" idx="0"/>
              <a:endCxn id="21" idx="4"/>
            </p:cNvCxnSpPr>
            <p:nvPr/>
          </p:nvCxnSpPr>
          <p:spPr>
            <a:xfrm flipV="1">
              <a:off x="6422180" y="3138887"/>
              <a:ext cx="1" cy="43550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9"/>
            <p:cNvCxnSpPr>
              <a:stCxn id="21" idx="0"/>
              <a:endCxn id="19" idx="4"/>
            </p:cNvCxnSpPr>
            <p:nvPr/>
          </p:nvCxnSpPr>
          <p:spPr>
            <a:xfrm flipH="1" flipV="1">
              <a:off x="6422180" y="2847740"/>
              <a:ext cx="1" cy="121026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40"/>
            <p:cNvCxnSpPr>
              <a:stCxn id="19" idx="0"/>
              <a:endCxn id="20" idx="4"/>
            </p:cNvCxnSpPr>
            <p:nvPr/>
          </p:nvCxnSpPr>
          <p:spPr>
            <a:xfrm flipH="1" flipV="1">
              <a:off x="6403783" y="2480605"/>
              <a:ext cx="18397" cy="261823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41"/>
            <p:cNvCxnSpPr>
              <a:stCxn id="20" idx="0"/>
              <a:endCxn id="17" idx="4"/>
            </p:cNvCxnSpPr>
            <p:nvPr/>
          </p:nvCxnSpPr>
          <p:spPr>
            <a:xfrm flipH="1" flipV="1">
              <a:off x="6398123" y="2048662"/>
              <a:ext cx="5660" cy="26182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2"/>
            <p:cNvCxnSpPr>
              <a:stCxn id="17" idx="2"/>
              <a:endCxn id="18" idx="6"/>
            </p:cNvCxnSpPr>
            <p:nvPr/>
          </p:nvCxnSpPr>
          <p:spPr>
            <a:xfrm flipH="1" flipV="1">
              <a:off x="6136627" y="1944635"/>
              <a:ext cx="176435" cy="18967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3"/>
            <p:cNvCxnSpPr>
              <a:stCxn id="18" idx="2"/>
              <a:endCxn id="14" idx="6"/>
            </p:cNvCxnSpPr>
            <p:nvPr/>
          </p:nvCxnSpPr>
          <p:spPr>
            <a:xfrm flipH="1">
              <a:off x="5854880" y="1944635"/>
              <a:ext cx="176435" cy="18967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4"/>
            <p:cNvCxnSpPr>
              <a:stCxn id="14" idx="4"/>
              <a:endCxn id="15" idx="0"/>
            </p:cNvCxnSpPr>
            <p:nvPr/>
          </p:nvCxnSpPr>
          <p:spPr>
            <a:xfrm>
              <a:off x="5769820" y="2048662"/>
              <a:ext cx="0" cy="25513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5"/>
            <p:cNvCxnSpPr>
              <a:stCxn id="15" idx="4"/>
              <a:endCxn id="16" idx="0"/>
            </p:cNvCxnSpPr>
            <p:nvPr/>
          </p:nvCxnSpPr>
          <p:spPr>
            <a:xfrm flipH="1">
              <a:off x="5761220" y="2473922"/>
              <a:ext cx="8600" cy="322854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6"/>
            <p:cNvCxnSpPr>
              <a:stCxn id="16" idx="4"/>
              <a:endCxn id="13" idx="0"/>
            </p:cNvCxnSpPr>
            <p:nvPr/>
          </p:nvCxnSpPr>
          <p:spPr>
            <a:xfrm>
              <a:off x="5761220" y="2902088"/>
              <a:ext cx="8600" cy="372604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7"/>
            <p:cNvCxnSpPr>
              <a:stCxn id="13" idx="4"/>
              <a:endCxn id="12" idx="0"/>
            </p:cNvCxnSpPr>
            <p:nvPr/>
          </p:nvCxnSpPr>
          <p:spPr>
            <a:xfrm flipH="1">
              <a:off x="5766883" y="3444813"/>
              <a:ext cx="2937" cy="38284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8"/>
            <p:cNvCxnSpPr>
              <a:stCxn id="12" idx="4"/>
              <a:endCxn id="11" idx="0"/>
            </p:cNvCxnSpPr>
            <p:nvPr/>
          </p:nvCxnSpPr>
          <p:spPr>
            <a:xfrm>
              <a:off x="5766883" y="3932970"/>
              <a:ext cx="2937" cy="30426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9"/>
            <p:cNvCxnSpPr>
              <a:stCxn id="11" idx="4"/>
              <a:endCxn id="8" idx="0"/>
            </p:cNvCxnSpPr>
            <p:nvPr/>
          </p:nvCxnSpPr>
          <p:spPr>
            <a:xfrm>
              <a:off x="5769820" y="4407360"/>
              <a:ext cx="0" cy="282450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50"/>
            <p:cNvCxnSpPr>
              <a:stCxn id="8" idx="7"/>
              <a:endCxn id="30" idx="2"/>
            </p:cNvCxnSpPr>
            <p:nvPr/>
          </p:nvCxnSpPr>
          <p:spPr>
            <a:xfrm flipV="1">
              <a:off x="5829966" y="4492785"/>
              <a:ext cx="268739" cy="22193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51"/>
            <p:cNvCxnSpPr>
              <a:stCxn id="30" idx="6"/>
              <a:endCxn id="10" idx="1"/>
            </p:cNvCxnSpPr>
            <p:nvPr/>
          </p:nvCxnSpPr>
          <p:spPr>
            <a:xfrm>
              <a:off x="6268826" y="4492785"/>
              <a:ext cx="93208" cy="22193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2"/>
            <p:cNvCxnSpPr>
              <a:stCxn id="30" idx="4"/>
              <a:endCxn id="9" idx="7"/>
            </p:cNvCxnSpPr>
            <p:nvPr/>
          </p:nvCxnSpPr>
          <p:spPr>
            <a:xfrm flipH="1">
              <a:off x="6069621" y="4577845"/>
              <a:ext cx="114145" cy="164833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3"/>
            <p:cNvCxnSpPr>
              <a:stCxn id="30" idx="1"/>
              <a:endCxn id="11" idx="6"/>
            </p:cNvCxnSpPr>
            <p:nvPr/>
          </p:nvCxnSpPr>
          <p:spPr>
            <a:xfrm flipH="1" flipV="1">
              <a:off x="5854880" y="4322300"/>
              <a:ext cx="268739" cy="110338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4"/>
            <p:cNvCxnSpPr>
              <a:stCxn id="11" idx="7"/>
              <a:endCxn id="27" idx="3"/>
            </p:cNvCxnSpPr>
            <p:nvPr/>
          </p:nvCxnSpPr>
          <p:spPr>
            <a:xfrm flipV="1">
              <a:off x="5829966" y="4094934"/>
              <a:ext cx="64440" cy="16721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5"/>
            <p:cNvCxnSpPr>
              <a:stCxn id="27" idx="6"/>
              <a:endCxn id="23" idx="2"/>
            </p:cNvCxnSpPr>
            <p:nvPr/>
          </p:nvCxnSpPr>
          <p:spPr>
            <a:xfrm flipV="1">
              <a:off x="6105366" y="3946950"/>
              <a:ext cx="231753" cy="6060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6"/>
            <p:cNvCxnSpPr>
              <a:stCxn id="24" idx="1"/>
              <a:endCxn id="27" idx="5"/>
            </p:cNvCxnSpPr>
            <p:nvPr/>
          </p:nvCxnSpPr>
          <p:spPr>
            <a:xfrm flipH="1" flipV="1">
              <a:off x="6069171" y="4094934"/>
              <a:ext cx="315776" cy="285778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7"/>
            <p:cNvCxnSpPr>
              <a:stCxn id="30" idx="0"/>
              <a:endCxn id="23" idx="3"/>
            </p:cNvCxnSpPr>
            <p:nvPr/>
          </p:nvCxnSpPr>
          <p:spPr>
            <a:xfrm flipV="1">
              <a:off x="6183766" y="4007096"/>
              <a:ext cx="178267" cy="400628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8"/>
            <p:cNvCxnSpPr>
              <a:stCxn id="23" idx="1"/>
              <a:endCxn id="31" idx="5"/>
            </p:cNvCxnSpPr>
            <p:nvPr/>
          </p:nvCxnSpPr>
          <p:spPr>
            <a:xfrm flipH="1" flipV="1">
              <a:off x="6015892" y="3658716"/>
              <a:ext cx="346141" cy="228087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9"/>
            <p:cNvCxnSpPr>
              <a:stCxn id="12" idx="7"/>
              <a:endCxn id="31" idx="3"/>
            </p:cNvCxnSpPr>
            <p:nvPr/>
          </p:nvCxnSpPr>
          <p:spPr>
            <a:xfrm flipV="1">
              <a:off x="5804116" y="3658716"/>
              <a:ext cx="137310" cy="18436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60"/>
            <p:cNvCxnSpPr>
              <a:stCxn id="31" idx="7"/>
              <a:endCxn id="26" idx="3"/>
            </p:cNvCxnSpPr>
            <p:nvPr/>
          </p:nvCxnSpPr>
          <p:spPr>
            <a:xfrm flipV="1">
              <a:off x="6015892" y="3419898"/>
              <a:ext cx="60588" cy="16435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1"/>
            <p:cNvCxnSpPr>
              <a:stCxn id="22" idx="1"/>
              <a:endCxn id="26" idx="5"/>
            </p:cNvCxnSpPr>
            <p:nvPr/>
          </p:nvCxnSpPr>
          <p:spPr>
            <a:xfrm flipH="1" flipV="1">
              <a:off x="6196773" y="3419898"/>
              <a:ext cx="188174" cy="169917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2"/>
            <p:cNvCxnSpPr>
              <a:stCxn id="27" idx="0"/>
              <a:endCxn id="31" idx="4"/>
            </p:cNvCxnSpPr>
            <p:nvPr/>
          </p:nvCxnSpPr>
          <p:spPr>
            <a:xfrm flipH="1" flipV="1">
              <a:off x="5978659" y="3674139"/>
              <a:ext cx="3130" cy="20983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3"/>
            <p:cNvCxnSpPr>
              <a:stCxn id="31" idx="0"/>
              <a:endCxn id="13" idx="5"/>
            </p:cNvCxnSpPr>
            <p:nvPr/>
          </p:nvCxnSpPr>
          <p:spPr>
            <a:xfrm flipH="1" flipV="1">
              <a:off x="5829966" y="3419899"/>
              <a:ext cx="148693" cy="148928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4"/>
            <p:cNvCxnSpPr>
              <a:stCxn id="13" idx="7"/>
              <a:endCxn id="25" idx="3"/>
            </p:cNvCxnSpPr>
            <p:nvPr/>
          </p:nvCxnSpPr>
          <p:spPr>
            <a:xfrm flipV="1">
              <a:off x="5829966" y="3062315"/>
              <a:ext cx="199551" cy="237291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5"/>
            <p:cNvCxnSpPr>
              <a:stCxn id="25" idx="1"/>
              <a:endCxn id="16" idx="6"/>
            </p:cNvCxnSpPr>
            <p:nvPr/>
          </p:nvCxnSpPr>
          <p:spPr>
            <a:xfrm flipH="1" flipV="1">
              <a:off x="5813876" y="2849432"/>
              <a:ext cx="215641" cy="138417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6"/>
            <p:cNvCxnSpPr>
              <a:stCxn id="16" idx="7"/>
              <a:endCxn id="29" idx="2"/>
            </p:cNvCxnSpPr>
            <p:nvPr/>
          </p:nvCxnSpPr>
          <p:spPr>
            <a:xfrm flipV="1">
              <a:off x="5798453" y="2649746"/>
              <a:ext cx="338173" cy="162453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7"/>
            <p:cNvCxnSpPr>
              <a:stCxn id="25" idx="0"/>
              <a:endCxn id="29" idx="4"/>
            </p:cNvCxnSpPr>
            <p:nvPr/>
          </p:nvCxnSpPr>
          <p:spPr>
            <a:xfrm flipV="1">
              <a:off x="6066750" y="2702402"/>
              <a:ext cx="122532" cy="270024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8"/>
            <p:cNvCxnSpPr>
              <a:stCxn id="26" idx="0"/>
              <a:endCxn id="25" idx="5"/>
            </p:cNvCxnSpPr>
            <p:nvPr/>
          </p:nvCxnSpPr>
          <p:spPr>
            <a:xfrm flipH="1" flipV="1">
              <a:off x="6103983" y="3062315"/>
              <a:ext cx="32644" cy="212376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9"/>
            <p:cNvCxnSpPr>
              <a:stCxn id="25" idx="7"/>
              <a:endCxn id="19" idx="2"/>
            </p:cNvCxnSpPr>
            <p:nvPr/>
          </p:nvCxnSpPr>
          <p:spPr>
            <a:xfrm flipV="1">
              <a:off x="6103983" y="2795084"/>
              <a:ext cx="265541" cy="19276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70"/>
            <p:cNvCxnSpPr>
              <a:stCxn id="19" idx="1"/>
              <a:endCxn id="29" idx="6"/>
            </p:cNvCxnSpPr>
            <p:nvPr/>
          </p:nvCxnSpPr>
          <p:spPr>
            <a:xfrm flipH="1" flipV="1">
              <a:off x="6241938" y="2649746"/>
              <a:ext cx="143009" cy="10810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71"/>
            <p:cNvCxnSpPr>
              <a:stCxn id="29" idx="7"/>
              <a:endCxn id="20" idx="3"/>
            </p:cNvCxnSpPr>
            <p:nvPr/>
          </p:nvCxnSpPr>
          <p:spPr>
            <a:xfrm flipV="1">
              <a:off x="6226515" y="2455691"/>
              <a:ext cx="117121" cy="15682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2"/>
            <p:cNvCxnSpPr>
              <a:stCxn id="29" idx="1"/>
              <a:endCxn id="28" idx="4"/>
            </p:cNvCxnSpPr>
            <p:nvPr/>
          </p:nvCxnSpPr>
          <p:spPr>
            <a:xfrm flipH="1" flipV="1">
              <a:off x="6051566" y="2394607"/>
              <a:ext cx="100483" cy="217906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3"/>
            <p:cNvCxnSpPr>
              <a:stCxn id="15" idx="7"/>
              <a:endCxn id="28" idx="2"/>
            </p:cNvCxnSpPr>
            <p:nvPr/>
          </p:nvCxnSpPr>
          <p:spPr>
            <a:xfrm flipV="1">
              <a:off x="5829966" y="2271030"/>
              <a:ext cx="98022" cy="5768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4"/>
            <p:cNvCxnSpPr>
              <a:stCxn id="28" idx="1"/>
              <a:endCxn id="14" idx="5"/>
            </p:cNvCxnSpPr>
            <p:nvPr/>
          </p:nvCxnSpPr>
          <p:spPr>
            <a:xfrm flipH="1" flipV="1">
              <a:off x="5829966" y="2023748"/>
              <a:ext cx="134217" cy="15989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5"/>
            <p:cNvCxnSpPr>
              <a:stCxn id="28" idx="0"/>
              <a:endCxn id="18" idx="4"/>
            </p:cNvCxnSpPr>
            <p:nvPr/>
          </p:nvCxnSpPr>
          <p:spPr>
            <a:xfrm flipV="1">
              <a:off x="6051566" y="1997291"/>
              <a:ext cx="32405" cy="150161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6"/>
            <p:cNvCxnSpPr>
              <a:stCxn id="28" idx="7"/>
              <a:endCxn id="17" idx="3"/>
            </p:cNvCxnSpPr>
            <p:nvPr/>
          </p:nvCxnSpPr>
          <p:spPr>
            <a:xfrm flipV="1">
              <a:off x="6138948" y="2023748"/>
              <a:ext cx="199028" cy="15989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7"/>
            <p:cNvCxnSpPr>
              <a:stCxn id="28" idx="6"/>
              <a:endCxn id="20" idx="1"/>
            </p:cNvCxnSpPr>
            <p:nvPr/>
          </p:nvCxnSpPr>
          <p:spPr>
            <a:xfrm>
              <a:off x="6175143" y="2271030"/>
              <a:ext cx="168493" cy="64368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8"/>
            <p:cNvSpPr/>
            <p:nvPr/>
          </p:nvSpPr>
          <p:spPr>
            <a:xfrm>
              <a:off x="5968564" y="5535435"/>
              <a:ext cx="260282" cy="86280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25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25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25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5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6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4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1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25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25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25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5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6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4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1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>
            <a:extLst>
              <a:ext uri="{FF2B5EF4-FFF2-40B4-BE49-F238E27FC236}">
                <a16:creationId xmlns:a16="http://schemas.microsoft.com/office/drawing/2014/main" id="{A46C09EC-1DD7-4080-A50C-1BBD3BED6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28" y="995353"/>
            <a:ext cx="6873836" cy="4084674"/>
          </a:xfrm>
          <a:prstGeom prst="rect">
            <a:avLst/>
          </a:prstGeom>
        </p:spPr>
      </p:pic>
      <p:sp>
        <p:nvSpPr>
          <p:cNvPr id="2" name="箭头: V 形 151"/>
          <p:cNvSpPr/>
          <p:nvPr/>
        </p:nvSpPr>
        <p:spPr>
          <a:xfrm>
            <a:off x="464457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" name="箭头: V 形 152"/>
          <p:cNvSpPr/>
          <p:nvPr/>
        </p:nvSpPr>
        <p:spPr>
          <a:xfrm>
            <a:off x="745335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9717" y="300521"/>
            <a:ext cx="488787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二、</a:t>
            </a:r>
            <a:r>
              <a:rPr lang="zh-CN" altLang="en-US" sz="2800" spc="300" dirty="0">
                <a:solidFill>
                  <a:prstClr val="black"/>
                </a:solidFill>
                <a:latin typeface="思源黑体 CN Regular"/>
                <a:ea typeface="思源黑体 CN Regular"/>
                <a:cs typeface="+mn-ea"/>
              </a:rPr>
              <a:t>项目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完成情况</a:t>
            </a:r>
            <a:r>
              <a:rPr lang="en-US" altLang="zh-CN" sz="2800" spc="300" dirty="0">
                <a:solidFill>
                  <a:prstClr val="black"/>
                </a:solidFill>
                <a:latin typeface="思源黑体 CN Regular"/>
                <a:ea typeface="思源黑体 CN Regular"/>
                <a:cs typeface="+mn-ea"/>
              </a:rPr>
              <a:t>——</a:t>
            </a:r>
            <a:r>
              <a:rPr lang="zh-CN" altLang="en-US" sz="2800" spc="300" dirty="0">
                <a:solidFill>
                  <a:prstClr val="black"/>
                </a:solidFill>
                <a:latin typeface="思源黑体 CN Regular"/>
                <a:ea typeface="思源黑体 CN Regular"/>
                <a:cs typeface="+mn-ea"/>
              </a:rPr>
              <a:t>后台</a:t>
            </a:r>
            <a:endParaRPr kumimoji="0" lang="zh-CN" altLang="en-US" sz="28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cxnSp>
        <p:nvCxnSpPr>
          <p:cNvPr id="78" name="Straight Connector 82"/>
          <p:cNvCxnSpPr/>
          <p:nvPr/>
        </p:nvCxnSpPr>
        <p:spPr>
          <a:xfrm>
            <a:off x="6488364" y="2123883"/>
            <a:ext cx="1137621" cy="0"/>
          </a:xfrm>
          <a:prstGeom prst="line">
            <a:avLst/>
          </a:prstGeom>
          <a:ln w="3175">
            <a:solidFill>
              <a:srgbClr val="7F8C8D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 flipV="1">
            <a:off x="6597009" y="2358964"/>
            <a:ext cx="1137621" cy="412641"/>
            <a:chOff x="6507240" y="2795084"/>
            <a:chExt cx="1137684" cy="306086"/>
          </a:xfrm>
        </p:grpSpPr>
        <p:cxnSp>
          <p:nvCxnSpPr>
            <p:cNvPr id="81" name="Straight Connector 84"/>
            <p:cNvCxnSpPr/>
            <p:nvPr/>
          </p:nvCxnSpPr>
          <p:spPr>
            <a:xfrm>
              <a:off x="6507240" y="2795084"/>
              <a:ext cx="1137684" cy="0"/>
            </a:xfrm>
            <a:prstGeom prst="line">
              <a:avLst/>
            </a:prstGeom>
            <a:ln w="3175">
              <a:solidFill>
                <a:srgbClr val="7F8C8D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6"/>
            <p:cNvCxnSpPr/>
            <p:nvPr/>
          </p:nvCxnSpPr>
          <p:spPr>
            <a:xfrm>
              <a:off x="7644924" y="2795084"/>
              <a:ext cx="0" cy="306086"/>
            </a:xfrm>
            <a:prstGeom prst="line">
              <a:avLst/>
            </a:prstGeom>
            <a:ln>
              <a:solidFill>
                <a:srgbClr val="7F8C8D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 flipH="1">
            <a:off x="2916001" y="2185869"/>
            <a:ext cx="2885705" cy="45719"/>
            <a:chOff x="6539898" y="4072742"/>
            <a:chExt cx="2377440" cy="702129"/>
          </a:xfrm>
        </p:grpSpPr>
        <p:cxnSp>
          <p:nvCxnSpPr>
            <p:cNvPr id="85" name="Straight Connector 88"/>
            <p:cNvCxnSpPr/>
            <p:nvPr/>
          </p:nvCxnSpPr>
          <p:spPr>
            <a:xfrm>
              <a:off x="6539898" y="4774871"/>
              <a:ext cx="2377440" cy="0"/>
            </a:xfrm>
            <a:prstGeom prst="line">
              <a:avLst/>
            </a:prstGeom>
            <a:ln w="3175">
              <a:solidFill>
                <a:srgbClr val="7F8C8D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90"/>
            <p:cNvCxnSpPr/>
            <p:nvPr/>
          </p:nvCxnSpPr>
          <p:spPr>
            <a:xfrm>
              <a:off x="8917338" y="4072742"/>
              <a:ext cx="0" cy="702129"/>
            </a:xfrm>
            <a:prstGeom prst="line">
              <a:avLst/>
            </a:prstGeom>
            <a:ln>
              <a:solidFill>
                <a:srgbClr val="7F8C8D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Connector 93"/>
          <p:cNvCxnSpPr/>
          <p:nvPr/>
        </p:nvCxnSpPr>
        <p:spPr>
          <a:xfrm>
            <a:off x="3180431" y="4491935"/>
            <a:ext cx="2377310" cy="0"/>
          </a:xfrm>
          <a:prstGeom prst="line">
            <a:avLst/>
          </a:prstGeom>
          <a:ln w="3175">
            <a:solidFill>
              <a:srgbClr val="7F8C8D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>
          <a:xfrm>
            <a:off x="4506536" y="2565285"/>
            <a:ext cx="1137621" cy="306069"/>
            <a:chOff x="4525303" y="2395544"/>
            <a:chExt cx="1137684" cy="306086"/>
          </a:xfrm>
        </p:grpSpPr>
        <p:cxnSp>
          <p:nvCxnSpPr>
            <p:cNvPr id="91" name="Straight Connector 95"/>
            <p:cNvCxnSpPr/>
            <p:nvPr/>
          </p:nvCxnSpPr>
          <p:spPr>
            <a:xfrm>
              <a:off x="4525303" y="2395544"/>
              <a:ext cx="1137684" cy="0"/>
            </a:xfrm>
            <a:prstGeom prst="line">
              <a:avLst/>
            </a:prstGeom>
            <a:ln w="3175">
              <a:solidFill>
                <a:srgbClr val="7F8C8D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6"/>
            <p:cNvCxnSpPr/>
            <p:nvPr/>
          </p:nvCxnSpPr>
          <p:spPr>
            <a:xfrm>
              <a:off x="4525303" y="2395544"/>
              <a:ext cx="0" cy="306086"/>
            </a:xfrm>
            <a:prstGeom prst="line">
              <a:avLst/>
            </a:prstGeom>
            <a:ln>
              <a:solidFill>
                <a:srgbClr val="7F8C8D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3" name="图片 82">
            <a:extLst>
              <a:ext uri="{FF2B5EF4-FFF2-40B4-BE49-F238E27FC236}">
                <a16:creationId xmlns:a16="http://schemas.microsoft.com/office/drawing/2014/main" id="{8017BBD7-2510-4F36-974D-A7460240F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628" y="2161930"/>
            <a:ext cx="8459091" cy="44388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5D541CE-C3C4-4C19-8BFC-CC0D14189A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232"/>
          <a:stretch/>
        </p:blipFill>
        <p:spPr>
          <a:xfrm>
            <a:off x="8465469" y="172022"/>
            <a:ext cx="2981196" cy="361753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31471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25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25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" dur="25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2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25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25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25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25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5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6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4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1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4ck3loe">
      <a:majorFont>
        <a:latin typeface="Arial"/>
        <a:ea typeface="思源黑体 CN Regular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326</Words>
  <Application>Microsoft Office PowerPoint</Application>
  <PresentationFormat>宽屏</PresentationFormat>
  <Paragraphs>88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等线</vt:lpstr>
      <vt:lpstr>等线 Light</vt:lpstr>
      <vt:lpstr>思源黑体 CN Bold</vt:lpstr>
      <vt:lpstr>思源黑体 CN Regular</vt:lpstr>
      <vt:lpstr>宋体</vt:lpstr>
      <vt:lpstr>微软雅黑</vt:lpstr>
      <vt:lpstr>Agency FB</vt:lpstr>
      <vt:lpstr>Arial</vt:lpstr>
      <vt:lpstr>Calibri</vt:lpstr>
      <vt:lpstr>Century Gothic</vt:lpstr>
      <vt:lpstr>Impact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luck y</cp:lastModifiedBy>
  <cp:revision>82</cp:revision>
  <dcterms:created xsi:type="dcterms:W3CDTF">2020-02-18T08:16:00Z</dcterms:created>
  <dcterms:modified xsi:type="dcterms:W3CDTF">2020-06-19T06:25:28Z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