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1pPr>
    <a:lvl2pPr marL="0" marR="0" indent="45718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2pPr>
    <a:lvl3pPr marL="0" marR="0" indent="914377"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3pPr>
    <a:lvl4pPr marL="0" marR="0" indent="1371565"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4pPr>
    <a:lvl5pPr marL="0" marR="0" indent="1828754"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5pPr>
    <a:lvl6pPr marL="0" marR="0" indent="2285943"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6pPr>
    <a:lvl7pPr marL="0" marR="0" indent="2743131"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7pPr>
    <a:lvl8pPr marL="0" marR="0" indent="3200319"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8pPr>
    <a:lvl9pPr marL="0" marR="0" indent="3657508"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53565A"/>
        </a:fontRef>
        <a:srgbClr val="53565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FDB"/>
          </a:solidFill>
        </a:fill>
      </a:tcStyle>
    </a:wholeTbl>
    <a:band2H>
      <a:tcTxStyle/>
      <a:tcStyle>
        <a:tcBdr/>
        <a:fill>
          <a:solidFill>
            <a:srgbClr val="E7E8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53565A"/>
        </a:fontRef>
        <a:srgbClr val="53565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0CA"/>
          </a:solidFill>
        </a:fill>
      </a:tcStyle>
    </a:wholeTbl>
    <a:band2H>
      <a:tcTxStyle/>
      <a:tcStyle>
        <a:tcBdr/>
        <a:fill>
          <a:solidFill>
            <a:srgbClr val="FFF0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53565A"/>
        </a:fontRef>
        <a:srgbClr val="53565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4EB"/>
          </a:solidFill>
        </a:fill>
      </a:tcStyle>
    </a:wholeTbl>
    <a:band2H>
      <a:tcTxStyle/>
      <a:tcStyle>
        <a:tcBdr/>
        <a:fill>
          <a:solidFill>
            <a:srgbClr val="EBF2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53565A"/>
        </a:fontRef>
        <a:srgbClr val="53565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3565A"/>
        </a:fontRef>
        <a:srgbClr val="53565A"/>
      </a:tcTxStyle>
      <a:tcStyle>
        <a:tcBdr>
          <a:left>
            <a:ln w="12700" cap="flat">
              <a:noFill/>
              <a:miter lim="400000"/>
            </a:ln>
          </a:left>
          <a:right>
            <a:ln w="12700" cap="flat">
              <a:noFill/>
              <a:miter lim="400000"/>
            </a:ln>
          </a:right>
          <a:top>
            <a:ln w="50800" cap="flat">
              <a:solidFill>
                <a:srgbClr val="53565A"/>
              </a:solidFill>
              <a:prstDash val="solid"/>
              <a:round/>
            </a:ln>
          </a:top>
          <a:bottom>
            <a:ln w="25400" cap="flat">
              <a:solidFill>
                <a:srgbClr val="53565A"/>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3565A"/>
              </a:solidFill>
              <a:prstDash val="solid"/>
              <a:round/>
            </a:ln>
          </a:top>
          <a:bottom>
            <a:ln w="25400" cap="flat">
              <a:solidFill>
                <a:srgbClr val="53565A"/>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3565A"/>
        </a:fontRef>
        <a:srgbClr val="53565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0D0"/>
          </a:solidFill>
        </a:fill>
      </a:tcStyle>
    </a:wholeTbl>
    <a:band2H>
      <a:tcTxStyle/>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3565A"/>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3565A"/>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3565A"/>
          </a:solidFill>
        </a:fill>
      </a:tcStyle>
    </a:firstRow>
  </a:tblStyle>
  <a:tblStyle styleId="{2708684C-4D16-4618-839F-0558EEFCDFE6}" styleName="">
    <a:tblBg/>
    <a:wholeTbl>
      <a:tcTxStyle b="off" i="off">
        <a:fontRef idx="major">
          <a:srgbClr val="53565A"/>
        </a:fontRef>
        <a:srgbClr val="53565A"/>
      </a:tcTxStyle>
      <a:tcStyle>
        <a:tcBdr>
          <a:left>
            <a:ln w="12700" cap="flat">
              <a:solidFill>
                <a:srgbClr val="53565A"/>
              </a:solidFill>
              <a:prstDash val="solid"/>
              <a:round/>
            </a:ln>
          </a:left>
          <a:right>
            <a:ln w="12700" cap="flat">
              <a:solidFill>
                <a:srgbClr val="53565A"/>
              </a:solidFill>
              <a:prstDash val="solid"/>
              <a:round/>
            </a:ln>
          </a:right>
          <a:top>
            <a:ln w="12700" cap="flat">
              <a:solidFill>
                <a:srgbClr val="53565A"/>
              </a:solidFill>
              <a:prstDash val="solid"/>
              <a:round/>
            </a:ln>
          </a:top>
          <a:bottom>
            <a:ln w="12700" cap="flat">
              <a:solidFill>
                <a:srgbClr val="53565A"/>
              </a:solidFill>
              <a:prstDash val="solid"/>
              <a:round/>
            </a:ln>
          </a:bottom>
          <a:insideH>
            <a:ln w="12700" cap="flat">
              <a:solidFill>
                <a:srgbClr val="53565A"/>
              </a:solidFill>
              <a:prstDash val="solid"/>
              <a:round/>
            </a:ln>
          </a:insideH>
          <a:insideV>
            <a:ln w="12700" cap="flat">
              <a:solidFill>
                <a:srgbClr val="53565A"/>
              </a:solidFill>
              <a:prstDash val="solid"/>
              <a:round/>
            </a:ln>
          </a:insideV>
        </a:tcBdr>
        <a:fill>
          <a:solidFill>
            <a:srgbClr val="53565A">
              <a:alpha val="20000"/>
            </a:srgbClr>
          </a:solidFill>
        </a:fill>
      </a:tcStyle>
    </a:wholeTbl>
    <a:band2H>
      <a:tcTxStyle/>
      <a:tcStyle>
        <a:tcBdr/>
        <a:fill>
          <a:solidFill>
            <a:srgbClr val="FFFFFF"/>
          </a:solidFill>
        </a:fill>
      </a:tcStyle>
    </a:band2H>
    <a:firstCol>
      <a:tcTxStyle b="on" i="off">
        <a:fontRef idx="major">
          <a:srgbClr val="53565A"/>
        </a:fontRef>
        <a:srgbClr val="53565A"/>
      </a:tcTxStyle>
      <a:tcStyle>
        <a:tcBdr>
          <a:left>
            <a:ln w="12700" cap="flat">
              <a:solidFill>
                <a:srgbClr val="53565A"/>
              </a:solidFill>
              <a:prstDash val="solid"/>
              <a:round/>
            </a:ln>
          </a:left>
          <a:right>
            <a:ln w="12700" cap="flat">
              <a:solidFill>
                <a:srgbClr val="53565A"/>
              </a:solidFill>
              <a:prstDash val="solid"/>
              <a:round/>
            </a:ln>
          </a:right>
          <a:top>
            <a:ln w="12700" cap="flat">
              <a:solidFill>
                <a:srgbClr val="53565A"/>
              </a:solidFill>
              <a:prstDash val="solid"/>
              <a:round/>
            </a:ln>
          </a:top>
          <a:bottom>
            <a:ln w="12700" cap="flat">
              <a:solidFill>
                <a:srgbClr val="53565A"/>
              </a:solidFill>
              <a:prstDash val="solid"/>
              <a:round/>
            </a:ln>
          </a:bottom>
          <a:insideH>
            <a:ln w="12700" cap="flat">
              <a:solidFill>
                <a:srgbClr val="53565A"/>
              </a:solidFill>
              <a:prstDash val="solid"/>
              <a:round/>
            </a:ln>
          </a:insideH>
          <a:insideV>
            <a:ln w="12700" cap="flat">
              <a:solidFill>
                <a:srgbClr val="53565A"/>
              </a:solidFill>
              <a:prstDash val="solid"/>
              <a:round/>
            </a:ln>
          </a:insideV>
        </a:tcBdr>
        <a:fill>
          <a:solidFill>
            <a:srgbClr val="53565A">
              <a:alpha val="20000"/>
            </a:srgbClr>
          </a:solidFill>
        </a:fill>
      </a:tcStyle>
    </a:firstCol>
    <a:lastRow>
      <a:tcTxStyle b="on" i="off">
        <a:fontRef idx="major">
          <a:srgbClr val="53565A"/>
        </a:fontRef>
        <a:srgbClr val="53565A"/>
      </a:tcTxStyle>
      <a:tcStyle>
        <a:tcBdr>
          <a:left>
            <a:ln w="12700" cap="flat">
              <a:solidFill>
                <a:srgbClr val="53565A"/>
              </a:solidFill>
              <a:prstDash val="solid"/>
              <a:round/>
            </a:ln>
          </a:left>
          <a:right>
            <a:ln w="12700" cap="flat">
              <a:solidFill>
                <a:srgbClr val="53565A"/>
              </a:solidFill>
              <a:prstDash val="solid"/>
              <a:round/>
            </a:ln>
          </a:right>
          <a:top>
            <a:ln w="50800" cap="flat">
              <a:solidFill>
                <a:srgbClr val="53565A"/>
              </a:solidFill>
              <a:prstDash val="solid"/>
              <a:round/>
            </a:ln>
          </a:top>
          <a:bottom>
            <a:ln w="12700" cap="flat">
              <a:solidFill>
                <a:srgbClr val="53565A"/>
              </a:solidFill>
              <a:prstDash val="solid"/>
              <a:round/>
            </a:ln>
          </a:bottom>
          <a:insideH>
            <a:ln w="12700" cap="flat">
              <a:solidFill>
                <a:srgbClr val="53565A"/>
              </a:solidFill>
              <a:prstDash val="solid"/>
              <a:round/>
            </a:ln>
          </a:insideH>
          <a:insideV>
            <a:ln w="12700" cap="flat">
              <a:solidFill>
                <a:srgbClr val="53565A"/>
              </a:solidFill>
              <a:prstDash val="solid"/>
              <a:round/>
            </a:ln>
          </a:insideV>
        </a:tcBdr>
        <a:fill>
          <a:noFill/>
        </a:fill>
      </a:tcStyle>
    </a:lastRow>
    <a:firstRow>
      <a:tcTxStyle b="on" i="off">
        <a:fontRef idx="major">
          <a:srgbClr val="53565A"/>
        </a:fontRef>
        <a:srgbClr val="53565A"/>
      </a:tcTxStyle>
      <a:tcStyle>
        <a:tcBdr>
          <a:left>
            <a:ln w="12700" cap="flat">
              <a:solidFill>
                <a:srgbClr val="53565A"/>
              </a:solidFill>
              <a:prstDash val="solid"/>
              <a:round/>
            </a:ln>
          </a:left>
          <a:right>
            <a:ln w="12700" cap="flat">
              <a:solidFill>
                <a:srgbClr val="53565A"/>
              </a:solidFill>
              <a:prstDash val="solid"/>
              <a:round/>
            </a:ln>
          </a:right>
          <a:top>
            <a:ln w="12700" cap="flat">
              <a:solidFill>
                <a:srgbClr val="53565A"/>
              </a:solidFill>
              <a:prstDash val="solid"/>
              <a:round/>
            </a:ln>
          </a:top>
          <a:bottom>
            <a:ln w="25400" cap="flat">
              <a:solidFill>
                <a:srgbClr val="53565A"/>
              </a:solidFill>
              <a:prstDash val="solid"/>
              <a:round/>
            </a:ln>
          </a:bottom>
          <a:insideH>
            <a:ln w="12700" cap="flat">
              <a:solidFill>
                <a:srgbClr val="53565A"/>
              </a:solidFill>
              <a:prstDash val="solid"/>
              <a:round/>
            </a:ln>
          </a:insideH>
          <a:insideV>
            <a:ln w="12700" cap="flat">
              <a:solidFill>
                <a:srgbClr val="53565A"/>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7"/>
    <p:restoredTop sz="94650"/>
  </p:normalViewPr>
  <p:slideViewPr>
    <p:cSldViewPr snapToGrid="0">
      <p:cViewPr varScale="1">
        <p:scale>
          <a:sx n="120" d="100"/>
          <a:sy n="120" d="100"/>
        </p:scale>
        <p:origin x="2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1" name="Shape 151"/>
          <p:cNvSpPr>
            <a:spLocks noGrp="1" noRot="1" noChangeAspect="1"/>
          </p:cNvSpPr>
          <p:nvPr>
            <p:ph type="sldImg"/>
          </p:nvPr>
        </p:nvSpPr>
        <p:spPr>
          <a:xfrm>
            <a:off x="1143000" y="685800"/>
            <a:ext cx="4572000" cy="3429000"/>
          </a:xfrm>
          <a:prstGeom prst="rect">
            <a:avLst/>
          </a:prstGeom>
        </p:spPr>
        <p:txBody>
          <a:bodyPr/>
          <a:lstStyle/>
          <a:p>
            <a:endParaRPr/>
          </a:p>
        </p:txBody>
      </p:sp>
      <p:sp>
        <p:nvSpPr>
          <p:cNvPr id="152" name="Shape 15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219169" latinLnBrk="0">
      <a:defRPr sz="1600">
        <a:latin typeface="+mj-lt"/>
        <a:ea typeface="+mj-ea"/>
        <a:cs typeface="+mj-cs"/>
        <a:sym typeface="Arial"/>
      </a:defRPr>
    </a:lvl1pPr>
    <a:lvl2pPr indent="228600" defTabSz="1219169" latinLnBrk="0">
      <a:defRPr sz="1600">
        <a:latin typeface="+mj-lt"/>
        <a:ea typeface="+mj-ea"/>
        <a:cs typeface="+mj-cs"/>
        <a:sym typeface="Arial"/>
      </a:defRPr>
    </a:lvl2pPr>
    <a:lvl3pPr indent="457200" defTabSz="1219169" latinLnBrk="0">
      <a:defRPr sz="1600">
        <a:latin typeface="+mj-lt"/>
        <a:ea typeface="+mj-ea"/>
        <a:cs typeface="+mj-cs"/>
        <a:sym typeface="Arial"/>
      </a:defRPr>
    </a:lvl3pPr>
    <a:lvl4pPr indent="685800" defTabSz="1219169" latinLnBrk="0">
      <a:defRPr sz="1600">
        <a:latin typeface="+mj-lt"/>
        <a:ea typeface="+mj-ea"/>
        <a:cs typeface="+mj-cs"/>
        <a:sym typeface="Arial"/>
      </a:defRPr>
    </a:lvl4pPr>
    <a:lvl5pPr indent="914400" defTabSz="1219169" latinLnBrk="0">
      <a:defRPr sz="1600">
        <a:latin typeface="+mj-lt"/>
        <a:ea typeface="+mj-ea"/>
        <a:cs typeface="+mj-cs"/>
        <a:sym typeface="Arial"/>
      </a:defRPr>
    </a:lvl5pPr>
    <a:lvl6pPr indent="1143000" defTabSz="1219169" latinLnBrk="0">
      <a:defRPr sz="1600">
        <a:latin typeface="+mj-lt"/>
        <a:ea typeface="+mj-ea"/>
        <a:cs typeface="+mj-cs"/>
        <a:sym typeface="Arial"/>
      </a:defRPr>
    </a:lvl6pPr>
    <a:lvl7pPr indent="1371600" defTabSz="1219169" latinLnBrk="0">
      <a:defRPr sz="1600">
        <a:latin typeface="+mj-lt"/>
        <a:ea typeface="+mj-ea"/>
        <a:cs typeface="+mj-cs"/>
        <a:sym typeface="Arial"/>
      </a:defRPr>
    </a:lvl7pPr>
    <a:lvl8pPr indent="1600200" defTabSz="1219169" latinLnBrk="0">
      <a:defRPr sz="1600">
        <a:latin typeface="+mj-lt"/>
        <a:ea typeface="+mj-ea"/>
        <a:cs typeface="+mj-cs"/>
        <a:sym typeface="Arial"/>
      </a:defRPr>
    </a:lvl8pPr>
    <a:lvl9pPr indent="1828800" defTabSz="1219169" latinLnBrk="0">
      <a:defRPr sz="16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15" name="Picture 1" descr="Picture 1"/>
          <p:cNvPicPr>
            <a:picLocks noChangeAspect="1"/>
          </p:cNvPicPr>
          <p:nvPr/>
        </p:nvPicPr>
        <p:blipFill>
          <a:blip r:embed="rId2"/>
          <a:stretch>
            <a:fillRect/>
          </a:stretch>
        </p:blipFill>
        <p:spPr>
          <a:xfrm>
            <a:off x="0" y="0"/>
            <a:ext cx="12192000" cy="6852357"/>
          </a:xfrm>
          <a:prstGeom prst="rect">
            <a:avLst/>
          </a:prstGeom>
          <a:ln w="12700">
            <a:miter lim="400000"/>
          </a:ln>
        </p:spPr>
      </p:pic>
      <p:sp>
        <p:nvSpPr>
          <p:cNvPr id="16" name="Rectangle 16"/>
          <p:cNvSpPr/>
          <p:nvPr/>
        </p:nvSpPr>
        <p:spPr>
          <a:xfrm>
            <a:off x="0" y="3702050"/>
            <a:ext cx="12192000" cy="2529525"/>
          </a:xfrm>
          <a:prstGeom prst="rect">
            <a:avLst/>
          </a:prstGeom>
          <a:solidFill>
            <a:srgbClr val="000000">
              <a:alpha val="64999"/>
            </a:srgbClr>
          </a:solidFill>
          <a:ln w="12700">
            <a:miter lim="400000"/>
          </a:ln>
        </p:spPr>
        <p:txBody>
          <a:bodyPr lIns="45719" rIns="45719" anchor="ctr"/>
          <a:lstStyle/>
          <a:p>
            <a:pPr algn="ctr">
              <a:defRPr>
                <a:solidFill>
                  <a:srgbClr val="FFFFFF"/>
                </a:solidFill>
              </a:defRPr>
            </a:pPr>
            <a:endParaRPr/>
          </a:p>
        </p:txBody>
      </p:sp>
      <p:sp>
        <p:nvSpPr>
          <p:cNvPr id="17" name="Rectangle 17"/>
          <p:cNvSpPr/>
          <p:nvPr/>
        </p:nvSpPr>
        <p:spPr>
          <a:xfrm>
            <a:off x="0" y="6231575"/>
            <a:ext cx="12192000" cy="631427"/>
          </a:xfrm>
          <a:prstGeom prst="rect">
            <a:avLst/>
          </a:prstGeom>
          <a:gradFill>
            <a:gsLst>
              <a:gs pos="35000">
                <a:schemeClr val="accent1"/>
              </a:gs>
              <a:gs pos="64999">
                <a:srgbClr val="0077C8"/>
              </a:gs>
              <a:gs pos="90000">
                <a:schemeClr val="accent1"/>
              </a:gs>
            </a:gsLst>
          </a:gradFill>
          <a:ln w="12700">
            <a:miter lim="400000"/>
          </a:ln>
        </p:spPr>
        <p:txBody>
          <a:bodyPr lIns="45719" rIns="45719" anchor="ctr"/>
          <a:lstStyle/>
          <a:p>
            <a:pPr algn="ctr">
              <a:defRPr>
                <a:solidFill>
                  <a:srgbClr val="FFFFFF"/>
                </a:solidFill>
              </a:defRPr>
            </a:pPr>
            <a:endParaRPr/>
          </a:p>
        </p:txBody>
      </p:sp>
      <p:pic>
        <p:nvPicPr>
          <p:cNvPr id="18" name="Picture 19" descr="Picture 19"/>
          <p:cNvPicPr>
            <a:picLocks noChangeAspect="1"/>
          </p:cNvPicPr>
          <p:nvPr/>
        </p:nvPicPr>
        <p:blipFill>
          <a:blip r:embed="rId3"/>
          <a:stretch>
            <a:fillRect/>
          </a:stretch>
        </p:blipFill>
        <p:spPr>
          <a:xfrm>
            <a:off x="658369" y="6373781"/>
            <a:ext cx="2542033" cy="347176"/>
          </a:xfrm>
          <a:prstGeom prst="rect">
            <a:avLst/>
          </a:prstGeom>
          <a:ln w="12700">
            <a:miter lim="400000"/>
          </a:ln>
        </p:spPr>
      </p:pic>
      <p:sp>
        <p:nvSpPr>
          <p:cNvPr id="19" name="正文级别 1…"/>
          <p:cNvSpPr txBox="1">
            <a:spLocks noGrp="1"/>
          </p:cNvSpPr>
          <p:nvPr>
            <p:ph type="body" sz="quarter" idx="1" hasCustomPrompt="1"/>
          </p:nvPr>
        </p:nvSpPr>
        <p:spPr>
          <a:xfrm>
            <a:off x="658368" y="3852960"/>
            <a:ext cx="6638544" cy="982603"/>
          </a:xfrm>
          <a:prstGeom prst="rect">
            <a:avLst/>
          </a:prstGeom>
        </p:spPr>
        <p:txBody>
          <a:bodyPr>
            <a:normAutofit/>
          </a:bodyPr>
          <a:lstStyle>
            <a:lvl1pPr>
              <a:lnSpc>
                <a:spcPct val="100000"/>
              </a:lnSpc>
              <a:spcBef>
                <a:spcPts val="0"/>
              </a:spcBef>
              <a:defRPr sz="3200">
                <a:solidFill>
                  <a:srgbClr val="FFFFFF"/>
                </a:solidFill>
              </a:defRPr>
            </a:lvl1pPr>
            <a:lvl2pPr marL="822960" indent="-365760">
              <a:lnSpc>
                <a:spcPct val="100000"/>
              </a:lnSpc>
              <a:spcBef>
                <a:spcPts val="0"/>
              </a:spcBef>
              <a:defRPr sz="3200">
                <a:solidFill>
                  <a:srgbClr val="FFFFFF"/>
                </a:solidFill>
              </a:defRPr>
            </a:lvl2pPr>
            <a:lvl3pPr marL="1422400" indent="-508000">
              <a:lnSpc>
                <a:spcPct val="100000"/>
              </a:lnSpc>
              <a:spcBef>
                <a:spcPts val="0"/>
              </a:spcBef>
              <a:defRPr sz="3200">
                <a:solidFill>
                  <a:srgbClr val="FFFFFF"/>
                </a:solidFill>
              </a:defRPr>
            </a:lvl3pPr>
            <a:lvl4pPr marL="1778000" indent="-406400">
              <a:lnSpc>
                <a:spcPct val="100000"/>
              </a:lnSpc>
              <a:spcBef>
                <a:spcPts val="0"/>
              </a:spcBef>
              <a:defRPr sz="3200">
                <a:solidFill>
                  <a:srgbClr val="FFFFFF"/>
                </a:solidFill>
              </a:defRPr>
            </a:lvl4pPr>
            <a:lvl5pPr marL="2235200" indent="-406400">
              <a:lnSpc>
                <a:spcPct val="100000"/>
              </a:lnSpc>
              <a:spcBef>
                <a:spcPts val="0"/>
              </a:spcBef>
              <a:defRPr sz="3200">
                <a:solidFill>
                  <a:srgbClr val="FFFFFF"/>
                </a:solidFill>
              </a:defRPr>
            </a:lvl5pPr>
          </a:lstStyle>
          <a:p>
            <a:r>
              <a:t>Sub-topic Line One</a:t>
            </a:r>
          </a:p>
          <a:p>
            <a:pPr lvl="1"/>
            <a:endParaRPr/>
          </a:p>
          <a:p>
            <a:pPr lvl="2"/>
            <a:endParaRPr/>
          </a:p>
          <a:p>
            <a:pPr lvl="3"/>
            <a:endParaRPr/>
          </a:p>
          <a:p>
            <a:pPr lvl="4"/>
            <a:endParaRPr/>
          </a:p>
        </p:txBody>
      </p:sp>
      <p:sp>
        <p:nvSpPr>
          <p:cNvPr id="20" name="PresentationTitle"/>
          <p:cNvSpPr txBox="1">
            <a:spLocks noGrp="1"/>
          </p:cNvSpPr>
          <p:nvPr>
            <p:ph type="title" hasCustomPrompt="1"/>
          </p:nvPr>
        </p:nvSpPr>
        <p:spPr>
          <a:xfrm>
            <a:off x="658368" y="1362839"/>
            <a:ext cx="10884489" cy="2386585"/>
          </a:xfrm>
          <a:prstGeom prst="rect">
            <a:avLst/>
          </a:prstGeom>
        </p:spPr>
        <p:txBody>
          <a:bodyPr>
            <a:normAutofit/>
          </a:bodyPr>
          <a:lstStyle>
            <a:lvl1pPr>
              <a:lnSpc>
                <a:spcPts val="6000"/>
              </a:lnSpc>
              <a:defRPr sz="6000" cap="all">
                <a:solidFill>
                  <a:srgbClr val="FFFFFF"/>
                </a:solidFill>
              </a:defRPr>
            </a:lvl1pPr>
          </a:lstStyle>
          <a:p>
            <a:r>
              <a:t>PresentationTitle</a:t>
            </a:r>
          </a:p>
        </p:txBody>
      </p:sp>
      <p:sp>
        <p:nvSpPr>
          <p:cNvPr id="21" name="Text Placeholder 11"/>
          <p:cNvSpPr>
            <a:spLocks noGrp="1"/>
          </p:cNvSpPr>
          <p:nvPr>
            <p:ph type="body" sz="quarter" idx="13" hasCustomPrompt="1"/>
          </p:nvPr>
        </p:nvSpPr>
        <p:spPr>
          <a:xfrm>
            <a:off x="658369" y="4952998"/>
            <a:ext cx="6638543" cy="651934"/>
          </a:xfrm>
          <a:prstGeom prst="rect">
            <a:avLst/>
          </a:prstGeom>
        </p:spPr>
        <p:txBody>
          <a:bodyPr>
            <a:normAutofit/>
          </a:bodyPr>
          <a:lstStyle>
            <a:lvl1pPr>
              <a:lnSpc>
                <a:spcPct val="100000"/>
              </a:lnSpc>
              <a:spcBef>
                <a:spcPts val="0"/>
              </a:spcBef>
              <a:defRPr>
                <a:solidFill>
                  <a:srgbClr val="FFFFFF"/>
                </a:solidFill>
              </a:defRPr>
            </a:lvl1pPr>
          </a:lstStyle>
          <a:p>
            <a:r>
              <a:t>Author Name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Full-frame image">
    <p:spTree>
      <p:nvGrpSpPr>
        <p:cNvPr id="1" name=""/>
        <p:cNvGrpSpPr/>
        <p:nvPr/>
      </p:nvGrpSpPr>
      <p:grpSpPr>
        <a:xfrm>
          <a:off x="0" y="0"/>
          <a:ext cx="0" cy="0"/>
          <a:chOff x="0" y="0"/>
          <a:chExt cx="0" cy="0"/>
        </a:xfrm>
      </p:grpSpPr>
      <p:sp>
        <p:nvSpPr>
          <p:cNvPr id="11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7" name="Picture Placeholder 2"/>
          <p:cNvSpPr>
            <a:spLocks noGrp="1"/>
          </p:cNvSpPr>
          <p:nvPr>
            <p:ph type="pic" idx="13"/>
          </p:nvPr>
        </p:nvSpPr>
        <p:spPr>
          <a:xfrm>
            <a:off x="0" y="0"/>
            <a:ext cx="12192000" cy="6225872"/>
          </a:xfrm>
          <a:prstGeom prst="rect">
            <a:avLst/>
          </a:prstGeom>
        </p:spPr>
        <p:txBody>
          <a:bodyPr lIns="91439" tIns="45719" rIns="91439" bIns="45719"/>
          <a:lstStyle/>
          <a:p>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2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5" name="标题文本"/>
          <p:cNvSpPr txBox="1">
            <a:spLocks noGrp="1"/>
          </p:cNvSpPr>
          <p:nvPr>
            <p:ph type="title"/>
          </p:nvPr>
        </p:nvSpPr>
        <p:spPr>
          <a:xfrm>
            <a:off x="655827" y="835953"/>
            <a:ext cx="10515601" cy="4854017"/>
          </a:xfrm>
          <a:prstGeom prst="rect">
            <a:avLst/>
          </a:prstGeom>
        </p:spPr>
        <p:txBody>
          <a:bodyPr anchor="ctr">
            <a:normAutofit/>
          </a:bodyPr>
          <a:lstStyle>
            <a:lvl1pPr algn="ctr"/>
          </a:lstStyle>
          <a:p>
            <a:r>
              <a:t>标题文本</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3" name="标题文本"/>
          <p:cNvSpPr txBox="1">
            <a:spLocks noGrp="1"/>
          </p:cNvSpPr>
          <p:nvPr>
            <p:ph type="title"/>
          </p:nvPr>
        </p:nvSpPr>
        <p:spPr>
          <a:xfrm>
            <a:off x="655827" y="835953"/>
            <a:ext cx="10515601" cy="868431"/>
          </a:xfrm>
          <a:prstGeom prst="rect">
            <a:avLst/>
          </a:prstGeom>
        </p:spPr>
        <p:txBody>
          <a:bodyPr>
            <a:normAutofit/>
          </a:bodyPr>
          <a:lstStyle/>
          <a:p>
            <a:r>
              <a:t>标题文本</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1-Column Text">
    <p:spTree>
      <p:nvGrpSpPr>
        <p:cNvPr id="1" name=""/>
        <p:cNvGrpSpPr/>
        <p:nvPr/>
      </p:nvGrpSpPr>
      <p:grpSpPr>
        <a:xfrm>
          <a:off x="0" y="0"/>
          <a:ext cx="0" cy="0"/>
          <a:chOff x="0" y="0"/>
          <a:chExt cx="0" cy="0"/>
        </a:xfrm>
      </p:grpSpPr>
      <p:sp>
        <p:nvSpPr>
          <p:cNvPr id="140" name="Rectangle 8"/>
          <p:cNvSpPr/>
          <p:nvPr/>
        </p:nvSpPr>
        <p:spPr>
          <a:xfrm>
            <a:off x="1" y="6229368"/>
            <a:ext cx="12192001" cy="631427"/>
          </a:xfrm>
          <a:prstGeom prst="rect">
            <a:avLst/>
          </a:prstGeom>
          <a:gradFill>
            <a:gsLst>
              <a:gs pos="35000">
                <a:schemeClr val="accent1"/>
              </a:gs>
              <a:gs pos="64999">
                <a:srgbClr val="0077C8"/>
              </a:gs>
              <a:gs pos="90000">
                <a:schemeClr val="accent1"/>
              </a:gs>
            </a:gsLst>
          </a:gradFill>
          <a:ln w="12700">
            <a:miter lim="400000"/>
          </a:ln>
        </p:spPr>
        <p:txBody>
          <a:bodyPr lIns="45719" rIns="45719" anchor="ctr"/>
          <a:lstStyle/>
          <a:p>
            <a:pPr algn="ctr">
              <a:defRPr>
                <a:solidFill>
                  <a:srgbClr val="FFFFFF"/>
                </a:solidFill>
              </a:defRPr>
            </a:pPr>
            <a:endParaRPr/>
          </a:p>
        </p:txBody>
      </p:sp>
      <p:pic>
        <p:nvPicPr>
          <p:cNvPr id="141" name="Picture 9" descr="Picture 9"/>
          <p:cNvPicPr>
            <a:picLocks noChangeAspect="1"/>
          </p:cNvPicPr>
          <p:nvPr/>
        </p:nvPicPr>
        <p:blipFill>
          <a:blip r:embed="rId2"/>
          <a:stretch>
            <a:fillRect/>
          </a:stretch>
        </p:blipFill>
        <p:spPr>
          <a:xfrm>
            <a:off x="658369" y="6371575"/>
            <a:ext cx="2542034" cy="347176"/>
          </a:xfrm>
          <a:prstGeom prst="rect">
            <a:avLst/>
          </a:prstGeom>
          <a:ln w="12700">
            <a:miter lim="400000"/>
          </a:ln>
        </p:spPr>
      </p:pic>
      <p:sp>
        <p:nvSpPr>
          <p:cNvPr id="14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143" name="Picture 6" descr="Picture 6"/>
          <p:cNvPicPr>
            <a:picLocks noChangeAspect="1"/>
          </p:cNvPicPr>
          <p:nvPr/>
        </p:nvPicPr>
        <p:blipFill>
          <a:blip r:embed="rId2"/>
          <a:stretch>
            <a:fillRect/>
          </a:stretch>
        </p:blipFill>
        <p:spPr>
          <a:xfrm>
            <a:off x="658369" y="6373781"/>
            <a:ext cx="2542033" cy="347176"/>
          </a:xfrm>
          <a:prstGeom prst="rect">
            <a:avLst/>
          </a:prstGeom>
          <a:ln w="12700">
            <a:miter lim="400000"/>
          </a:ln>
        </p:spPr>
      </p:pic>
      <p:sp>
        <p:nvSpPr>
          <p:cNvPr id="144" name="正文级别 1…"/>
          <p:cNvSpPr txBox="1">
            <a:spLocks noGrp="1"/>
          </p:cNvSpPr>
          <p:nvPr>
            <p:ph type="body" sz="half" idx="1" hasCustomPrompt="1"/>
          </p:nvPr>
        </p:nvSpPr>
        <p:spPr>
          <a:xfrm>
            <a:off x="658366" y="1833658"/>
            <a:ext cx="7727866" cy="4101473"/>
          </a:xfrm>
          <a:prstGeom prst="rect">
            <a:avLst/>
          </a:prstGeom>
        </p:spPr>
        <p:txBody>
          <a:bodyPr>
            <a:normAutofit/>
          </a:bodyPr>
          <a:lstStyle>
            <a:lvl1pPr>
              <a:lnSpc>
                <a:spcPts val="2600"/>
              </a:lnSpc>
              <a:defRPr sz="1800" spc="-50"/>
            </a:lvl1pPr>
            <a:lvl2pPr marL="0" indent="457189">
              <a:lnSpc>
                <a:spcPts val="2600"/>
              </a:lnSpc>
              <a:buSzTx/>
              <a:buNone/>
              <a:defRPr sz="1800" spc="-50"/>
            </a:lvl2pPr>
            <a:lvl3pPr marL="0" indent="914377">
              <a:lnSpc>
                <a:spcPts val="2600"/>
              </a:lnSpc>
              <a:buSzTx/>
              <a:buNone/>
              <a:defRPr sz="1800" spc="-50"/>
            </a:lvl3pPr>
            <a:lvl4pPr marL="0" indent="1371565">
              <a:lnSpc>
                <a:spcPts val="2600"/>
              </a:lnSpc>
              <a:buSzTx/>
              <a:buNone/>
              <a:defRPr sz="1800" spc="-50"/>
            </a:lvl4pPr>
            <a:lvl5pPr marL="0" indent="1828754">
              <a:lnSpc>
                <a:spcPts val="2600"/>
              </a:lnSpc>
              <a:buSzTx/>
              <a:buNone/>
              <a:defRPr sz="1800" spc="-50"/>
            </a:lvl5pPr>
          </a:lstStyle>
          <a:p>
            <a:r>
              <a:t>Em psum dolor sit amet, consectetur adipiscing elit. Mauris vehicula dui in neque dignissim, in aliquet nisl varius. Sed a erat ut magna vulputate feugiat. Quisque varius libero placerat erat lobortis congue. Integer a arcu vel ante bibendum scelerisque. Class aptent taciti sociosqu ad litora torquent.</a:t>
            </a:r>
          </a:p>
          <a:p>
            <a:pPr lvl="1"/>
            <a:endParaRPr/>
          </a:p>
          <a:p>
            <a:pPr lvl="2"/>
            <a:endParaRPr/>
          </a:p>
          <a:p>
            <a:pPr lvl="3"/>
            <a:endParaRPr/>
          </a:p>
          <a:p>
            <a:pPr lvl="4"/>
            <a:endParaRPr/>
          </a:p>
        </p:txBody>
      </p:sp>
      <p:sp>
        <p:nvSpPr>
          <p:cNvPr id="145" name="Click to edit title"/>
          <p:cNvSpPr txBox="1">
            <a:spLocks noGrp="1"/>
          </p:cNvSpPr>
          <p:nvPr>
            <p:ph type="title" hasCustomPrompt="1"/>
          </p:nvPr>
        </p:nvSpPr>
        <p:spPr>
          <a:xfrm>
            <a:off x="658368" y="984446"/>
            <a:ext cx="10515601" cy="716085"/>
          </a:xfrm>
          <a:prstGeom prst="rect">
            <a:avLst/>
          </a:prstGeom>
        </p:spPr>
        <p:txBody>
          <a:bodyPr>
            <a:normAutofit/>
          </a:bodyPr>
          <a:lstStyle>
            <a:lvl1pPr>
              <a:lnSpc>
                <a:spcPct val="80000"/>
              </a:lnSpc>
            </a:lvl1pPr>
          </a:lstStyle>
          <a:p>
            <a:r>
              <a:t>Click to edit title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ivider Slide 1">
    <p:spTree>
      <p:nvGrpSpPr>
        <p:cNvPr id="1" name=""/>
        <p:cNvGrpSpPr/>
        <p:nvPr/>
      </p:nvGrpSpPr>
      <p:grpSpPr>
        <a:xfrm>
          <a:off x="0" y="0"/>
          <a:ext cx="0" cy="0"/>
          <a:chOff x="0" y="0"/>
          <a:chExt cx="0" cy="0"/>
        </a:xfrm>
      </p:grpSpPr>
      <p:sp>
        <p:nvSpPr>
          <p:cNvPr id="28" name="Rectangle 8"/>
          <p:cNvSpPr/>
          <p:nvPr/>
        </p:nvSpPr>
        <p:spPr>
          <a:xfrm>
            <a:off x="1" y="6229368"/>
            <a:ext cx="12192001" cy="631427"/>
          </a:xfrm>
          <a:prstGeom prst="rect">
            <a:avLst/>
          </a:prstGeom>
          <a:gradFill>
            <a:gsLst>
              <a:gs pos="35000">
                <a:schemeClr val="accent1"/>
              </a:gs>
              <a:gs pos="64999">
                <a:srgbClr val="0077C8"/>
              </a:gs>
              <a:gs pos="90000">
                <a:schemeClr val="accent1"/>
              </a:gs>
            </a:gsLst>
          </a:gradFill>
          <a:ln w="12700">
            <a:miter lim="400000"/>
          </a:ln>
        </p:spPr>
        <p:txBody>
          <a:bodyPr lIns="45719" rIns="45719" anchor="ctr"/>
          <a:lstStyle/>
          <a:p>
            <a:pPr algn="ctr">
              <a:defRPr>
                <a:solidFill>
                  <a:srgbClr val="FFFFFF"/>
                </a:solidFill>
              </a:defRPr>
            </a:pPr>
            <a:endParaRPr/>
          </a:p>
        </p:txBody>
      </p:sp>
      <p:pic>
        <p:nvPicPr>
          <p:cNvPr id="29" name="Picture 9" descr="Picture 9"/>
          <p:cNvPicPr>
            <a:picLocks noChangeAspect="1"/>
          </p:cNvPicPr>
          <p:nvPr/>
        </p:nvPicPr>
        <p:blipFill>
          <a:blip r:embed="rId2"/>
          <a:stretch>
            <a:fillRect/>
          </a:stretch>
        </p:blipFill>
        <p:spPr>
          <a:xfrm>
            <a:off x="658369" y="6371575"/>
            <a:ext cx="2542034" cy="347176"/>
          </a:xfrm>
          <a:prstGeom prst="rect">
            <a:avLst/>
          </a:prstGeom>
          <a:ln w="12700">
            <a:miter lim="400000"/>
          </a:ln>
        </p:spPr>
      </p:pic>
      <p:sp>
        <p:nvSpPr>
          <p:cNvPr id="3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31" name="Picture 6" descr="Picture 6"/>
          <p:cNvPicPr>
            <a:picLocks noChangeAspect="1"/>
          </p:cNvPicPr>
          <p:nvPr/>
        </p:nvPicPr>
        <p:blipFill>
          <a:blip r:embed="rId2"/>
          <a:stretch>
            <a:fillRect/>
          </a:stretch>
        </p:blipFill>
        <p:spPr>
          <a:xfrm>
            <a:off x="658369" y="6373781"/>
            <a:ext cx="2542033" cy="347176"/>
          </a:xfrm>
          <a:prstGeom prst="rect">
            <a:avLst/>
          </a:prstGeom>
          <a:ln w="12700">
            <a:miter lim="400000"/>
          </a:ln>
        </p:spPr>
      </p:pic>
      <p:sp>
        <p:nvSpPr>
          <p:cNvPr id="32" name="Rectangle 10"/>
          <p:cNvSpPr/>
          <p:nvPr/>
        </p:nvSpPr>
        <p:spPr>
          <a:xfrm>
            <a:off x="0" y="3714750"/>
            <a:ext cx="12192000" cy="3143250"/>
          </a:xfrm>
          <a:prstGeom prst="rect">
            <a:avLst/>
          </a:prstGeom>
          <a:gradFill>
            <a:gsLst>
              <a:gs pos="35000">
                <a:schemeClr val="accent1"/>
              </a:gs>
              <a:gs pos="64999">
                <a:srgbClr val="0077C8"/>
              </a:gs>
              <a:gs pos="90000">
                <a:schemeClr val="accent1"/>
              </a:gs>
            </a:gsLst>
          </a:gradFill>
          <a:ln w="6350">
            <a:solidFill>
              <a:schemeClr val="accent1"/>
            </a:solidFill>
            <a:miter/>
          </a:ln>
        </p:spPr>
        <p:txBody>
          <a:bodyPr lIns="45719" rIns="45719" anchor="ctr"/>
          <a:lstStyle/>
          <a:p>
            <a:pPr algn="ctr">
              <a:defRPr>
                <a:solidFill>
                  <a:srgbClr val="FFFFFF"/>
                </a:solidFill>
              </a:defRPr>
            </a:pPr>
            <a:endParaRPr/>
          </a:p>
        </p:txBody>
      </p:sp>
      <p:sp>
        <p:nvSpPr>
          <p:cNvPr id="33" name="正文级别 1…"/>
          <p:cNvSpPr txBox="1">
            <a:spLocks noGrp="1"/>
          </p:cNvSpPr>
          <p:nvPr>
            <p:ph type="body" sz="quarter" idx="1" hasCustomPrompt="1"/>
          </p:nvPr>
        </p:nvSpPr>
        <p:spPr>
          <a:xfrm>
            <a:off x="658368" y="3852960"/>
            <a:ext cx="6638544" cy="982603"/>
          </a:xfrm>
          <a:prstGeom prst="rect">
            <a:avLst/>
          </a:prstGeom>
        </p:spPr>
        <p:txBody>
          <a:bodyPr>
            <a:normAutofit/>
          </a:bodyPr>
          <a:lstStyle>
            <a:lvl1pPr>
              <a:lnSpc>
                <a:spcPct val="100000"/>
              </a:lnSpc>
              <a:spcBef>
                <a:spcPts val="0"/>
              </a:spcBef>
              <a:defRPr sz="3200">
                <a:solidFill>
                  <a:srgbClr val="FFFFFF"/>
                </a:solidFill>
              </a:defRPr>
            </a:lvl1pPr>
            <a:lvl2pPr marL="822960" indent="-365760">
              <a:lnSpc>
                <a:spcPct val="100000"/>
              </a:lnSpc>
              <a:spcBef>
                <a:spcPts val="0"/>
              </a:spcBef>
              <a:defRPr sz="3200">
                <a:solidFill>
                  <a:srgbClr val="FFFFFF"/>
                </a:solidFill>
              </a:defRPr>
            </a:lvl2pPr>
            <a:lvl3pPr marL="1422400" indent="-508000">
              <a:lnSpc>
                <a:spcPct val="100000"/>
              </a:lnSpc>
              <a:spcBef>
                <a:spcPts val="0"/>
              </a:spcBef>
              <a:defRPr sz="3200">
                <a:solidFill>
                  <a:srgbClr val="FFFFFF"/>
                </a:solidFill>
              </a:defRPr>
            </a:lvl3pPr>
            <a:lvl4pPr marL="1778000" indent="-406400">
              <a:lnSpc>
                <a:spcPct val="100000"/>
              </a:lnSpc>
              <a:spcBef>
                <a:spcPts val="0"/>
              </a:spcBef>
              <a:defRPr sz="3200">
                <a:solidFill>
                  <a:srgbClr val="FFFFFF"/>
                </a:solidFill>
              </a:defRPr>
            </a:lvl4pPr>
            <a:lvl5pPr marL="2235200" indent="-406400">
              <a:lnSpc>
                <a:spcPct val="100000"/>
              </a:lnSpc>
              <a:spcBef>
                <a:spcPts val="0"/>
              </a:spcBef>
              <a:defRPr sz="3200">
                <a:solidFill>
                  <a:srgbClr val="FFFFFF"/>
                </a:solidFill>
              </a:defRPr>
            </a:lvl5pPr>
          </a:lstStyle>
          <a:p>
            <a:r>
              <a:t>Sub-topic Line One</a:t>
            </a:r>
          </a:p>
          <a:p>
            <a:pPr lvl="1"/>
            <a:endParaRPr/>
          </a:p>
          <a:p>
            <a:pPr lvl="2"/>
            <a:endParaRPr/>
          </a:p>
          <a:p>
            <a:pPr lvl="3"/>
            <a:endParaRPr/>
          </a:p>
          <a:p>
            <a:pPr lvl="4"/>
            <a:endParaRPr/>
          </a:p>
        </p:txBody>
      </p:sp>
      <p:sp>
        <p:nvSpPr>
          <p:cNvPr id="34" name="Text Placeholder 11"/>
          <p:cNvSpPr>
            <a:spLocks noGrp="1"/>
          </p:cNvSpPr>
          <p:nvPr>
            <p:ph type="body" sz="quarter" idx="13" hasCustomPrompt="1"/>
          </p:nvPr>
        </p:nvSpPr>
        <p:spPr>
          <a:xfrm>
            <a:off x="658369" y="4952998"/>
            <a:ext cx="6638543" cy="651934"/>
          </a:xfrm>
          <a:prstGeom prst="rect">
            <a:avLst/>
          </a:prstGeom>
        </p:spPr>
        <p:txBody>
          <a:bodyPr>
            <a:normAutofit/>
          </a:bodyPr>
          <a:lstStyle>
            <a:lvl1pPr>
              <a:lnSpc>
                <a:spcPct val="100000"/>
              </a:lnSpc>
              <a:spcBef>
                <a:spcPts val="0"/>
              </a:spcBef>
              <a:defRPr>
                <a:solidFill>
                  <a:srgbClr val="FFFFFF"/>
                </a:solidFill>
              </a:defRPr>
            </a:lvl1pPr>
          </a:lstStyle>
          <a:p>
            <a:r>
              <a:t>Author Name</a:t>
            </a:r>
          </a:p>
        </p:txBody>
      </p:sp>
      <p:pic>
        <p:nvPicPr>
          <p:cNvPr id="35" name="Picture 12" descr="Picture 12"/>
          <p:cNvPicPr>
            <a:picLocks noChangeAspect="1"/>
          </p:cNvPicPr>
          <p:nvPr/>
        </p:nvPicPr>
        <p:blipFill>
          <a:blip r:embed="rId2"/>
          <a:stretch>
            <a:fillRect/>
          </a:stretch>
        </p:blipFill>
        <p:spPr>
          <a:xfrm>
            <a:off x="658369" y="6373781"/>
            <a:ext cx="2542033" cy="347176"/>
          </a:xfrm>
          <a:prstGeom prst="rect">
            <a:avLst/>
          </a:prstGeom>
          <a:ln w="12700">
            <a:miter lim="400000"/>
          </a:ln>
        </p:spPr>
      </p:pic>
      <p:sp>
        <p:nvSpPr>
          <p:cNvPr id="36" name="Text Placeholder 7"/>
          <p:cNvSpPr>
            <a:spLocks noGrp="1"/>
          </p:cNvSpPr>
          <p:nvPr>
            <p:ph type="body" sz="half" idx="14" hasCustomPrompt="1"/>
          </p:nvPr>
        </p:nvSpPr>
        <p:spPr>
          <a:xfrm>
            <a:off x="658366" y="1333948"/>
            <a:ext cx="10884491" cy="2432095"/>
          </a:xfrm>
          <a:prstGeom prst="rect">
            <a:avLst/>
          </a:prstGeom>
        </p:spPr>
        <p:txBody>
          <a:bodyPr anchor="b">
            <a:normAutofit/>
          </a:bodyPr>
          <a:lstStyle>
            <a:lvl1pPr>
              <a:lnSpc>
                <a:spcPts val="6000"/>
              </a:lnSpc>
              <a:spcBef>
                <a:spcPts val="0"/>
              </a:spcBef>
              <a:defRPr sz="6000">
                <a:solidFill>
                  <a:schemeClr val="accent1"/>
                </a:solidFill>
              </a:defRPr>
            </a:lvl1pPr>
          </a:lstStyle>
          <a:p>
            <a:r>
              <a:t>DIVIDER 
SLIDE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ivider Slide 2">
    <p:spTree>
      <p:nvGrpSpPr>
        <p:cNvPr id="1" name=""/>
        <p:cNvGrpSpPr/>
        <p:nvPr/>
      </p:nvGrpSpPr>
      <p:grpSpPr>
        <a:xfrm>
          <a:off x="0" y="0"/>
          <a:ext cx="0" cy="0"/>
          <a:chOff x="0" y="0"/>
          <a:chExt cx="0" cy="0"/>
        </a:xfrm>
      </p:grpSpPr>
      <p:sp>
        <p:nvSpPr>
          <p:cNvPr id="4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4" name="正文级别 1…"/>
          <p:cNvSpPr txBox="1">
            <a:spLocks noGrp="1"/>
          </p:cNvSpPr>
          <p:nvPr>
            <p:ph type="body" sz="half" idx="1" hasCustomPrompt="1"/>
          </p:nvPr>
        </p:nvSpPr>
        <p:spPr>
          <a:xfrm>
            <a:off x="658366" y="1333948"/>
            <a:ext cx="10907168" cy="2432095"/>
          </a:xfrm>
          <a:prstGeom prst="rect">
            <a:avLst/>
          </a:prstGeom>
        </p:spPr>
        <p:txBody>
          <a:bodyPr anchor="b">
            <a:normAutofit/>
          </a:bodyPr>
          <a:lstStyle>
            <a:lvl1pPr>
              <a:lnSpc>
                <a:spcPts val="6000"/>
              </a:lnSpc>
              <a:spcBef>
                <a:spcPts val="0"/>
              </a:spcBef>
              <a:defRPr sz="6000">
                <a:solidFill>
                  <a:schemeClr val="accent1"/>
                </a:solidFill>
              </a:defRPr>
            </a:lvl1pPr>
            <a:lvl2pPr marL="1143000" indent="-685800">
              <a:lnSpc>
                <a:spcPts val="6000"/>
              </a:lnSpc>
              <a:spcBef>
                <a:spcPts val="0"/>
              </a:spcBef>
              <a:defRPr sz="6000">
                <a:solidFill>
                  <a:schemeClr val="accent1"/>
                </a:solidFill>
              </a:defRPr>
            </a:lvl2pPr>
            <a:lvl3pPr marL="1866900" indent="-952500">
              <a:lnSpc>
                <a:spcPts val="6000"/>
              </a:lnSpc>
              <a:spcBef>
                <a:spcPts val="0"/>
              </a:spcBef>
              <a:defRPr sz="6000">
                <a:solidFill>
                  <a:schemeClr val="accent1"/>
                </a:solidFill>
              </a:defRPr>
            </a:lvl3pPr>
            <a:lvl4pPr marL="2133600" indent="-762000">
              <a:lnSpc>
                <a:spcPts val="6000"/>
              </a:lnSpc>
              <a:spcBef>
                <a:spcPts val="0"/>
              </a:spcBef>
              <a:defRPr sz="6000">
                <a:solidFill>
                  <a:schemeClr val="accent1"/>
                </a:solidFill>
              </a:defRPr>
            </a:lvl4pPr>
            <a:lvl5pPr marL="2590800" indent="-762000">
              <a:lnSpc>
                <a:spcPts val="6000"/>
              </a:lnSpc>
              <a:spcBef>
                <a:spcPts val="0"/>
              </a:spcBef>
              <a:defRPr sz="6000">
                <a:solidFill>
                  <a:schemeClr val="accent1"/>
                </a:solidFill>
              </a:defRPr>
            </a:lvl5pPr>
          </a:lstStyle>
          <a:p>
            <a:r>
              <a:t>DIVIDER </a:t>
            </a:r>
          </a:p>
          <a:p>
            <a:pPr lvl="1"/>
            <a:endParaRPr/>
          </a:p>
          <a:p>
            <a:pPr lvl="2"/>
            <a:endParaRPr/>
          </a:p>
          <a:p>
            <a:pPr lvl="3"/>
            <a:endParaRPr/>
          </a:p>
          <a:p>
            <a:pPr lvl="4"/>
            <a:endParaRPr/>
          </a:p>
        </p:txBody>
      </p:sp>
      <p:sp>
        <p:nvSpPr>
          <p:cNvPr id="45" name="Text Placeholder 9"/>
          <p:cNvSpPr>
            <a:spLocks noGrp="1"/>
          </p:cNvSpPr>
          <p:nvPr>
            <p:ph type="body" sz="quarter" idx="13" hasCustomPrompt="1"/>
          </p:nvPr>
        </p:nvSpPr>
        <p:spPr>
          <a:xfrm>
            <a:off x="658366" y="3860145"/>
            <a:ext cx="6343651" cy="1387476"/>
          </a:xfrm>
          <a:prstGeom prst="rect">
            <a:avLst/>
          </a:prstGeom>
        </p:spPr>
        <p:txBody>
          <a:bodyPr>
            <a:normAutofit/>
          </a:bodyPr>
          <a:lstStyle>
            <a:lvl1pPr>
              <a:lnSpc>
                <a:spcPct val="100000"/>
              </a:lnSpc>
              <a:spcBef>
                <a:spcPts val="0"/>
              </a:spcBef>
              <a:defRPr sz="3200">
                <a:solidFill>
                  <a:schemeClr val="accent1"/>
                </a:solidFill>
              </a:defRPr>
            </a:lvl1pPr>
          </a:lstStyle>
          <a:p>
            <a:r>
              <a:t>Section Title</a:t>
            </a:r>
          </a:p>
        </p:txBody>
      </p:sp>
      <p:pic>
        <p:nvPicPr>
          <p:cNvPr id="46" name="Picture 6" descr="Picture 6"/>
          <p:cNvPicPr>
            <a:picLocks noChangeAspect="1"/>
          </p:cNvPicPr>
          <p:nvPr/>
        </p:nvPicPr>
        <p:blipFill>
          <a:blip r:embed="rId2"/>
          <a:stretch>
            <a:fillRect/>
          </a:stretch>
        </p:blipFill>
        <p:spPr>
          <a:xfrm>
            <a:off x="658369" y="6373781"/>
            <a:ext cx="2542033" cy="347176"/>
          </a:xfrm>
          <a:prstGeom prst="rect">
            <a:avLst/>
          </a:prstGeom>
          <a:ln w="12700">
            <a:miter lim="400000"/>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Column Text">
    <p:spTree>
      <p:nvGrpSpPr>
        <p:cNvPr id="1" name=""/>
        <p:cNvGrpSpPr/>
        <p:nvPr/>
      </p:nvGrpSpPr>
      <p:grpSpPr>
        <a:xfrm>
          <a:off x="0" y="0"/>
          <a:ext cx="0" cy="0"/>
          <a:chOff x="0" y="0"/>
          <a:chExt cx="0" cy="0"/>
        </a:xfrm>
      </p:grpSpPr>
      <p:sp>
        <p:nvSpPr>
          <p:cNvPr id="53" name="Rectangle 8"/>
          <p:cNvSpPr/>
          <p:nvPr/>
        </p:nvSpPr>
        <p:spPr>
          <a:xfrm>
            <a:off x="1" y="6229368"/>
            <a:ext cx="12192001" cy="631427"/>
          </a:xfrm>
          <a:prstGeom prst="rect">
            <a:avLst/>
          </a:prstGeom>
          <a:gradFill>
            <a:gsLst>
              <a:gs pos="35000">
                <a:schemeClr val="accent1"/>
              </a:gs>
              <a:gs pos="64999">
                <a:srgbClr val="0077C8"/>
              </a:gs>
              <a:gs pos="90000">
                <a:schemeClr val="accent1"/>
              </a:gs>
            </a:gsLst>
          </a:gradFill>
          <a:ln w="12700">
            <a:miter lim="400000"/>
          </a:ln>
        </p:spPr>
        <p:txBody>
          <a:bodyPr lIns="45719" rIns="45719" anchor="ctr"/>
          <a:lstStyle/>
          <a:p>
            <a:pPr algn="ctr">
              <a:defRPr>
                <a:solidFill>
                  <a:srgbClr val="FFFFFF"/>
                </a:solidFill>
              </a:defRPr>
            </a:pPr>
            <a:endParaRPr/>
          </a:p>
        </p:txBody>
      </p:sp>
      <p:pic>
        <p:nvPicPr>
          <p:cNvPr id="54" name="Picture 9" descr="Picture 9"/>
          <p:cNvPicPr>
            <a:picLocks noChangeAspect="1"/>
          </p:cNvPicPr>
          <p:nvPr/>
        </p:nvPicPr>
        <p:blipFill>
          <a:blip r:embed="rId2"/>
          <a:stretch>
            <a:fillRect/>
          </a:stretch>
        </p:blipFill>
        <p:spPr>
          <a:xfrm>
            <a:off x="658369" y="6371575"/>
            <a:ext cx="2542034" cy="347176"/>
          </a:xfrm>
          <a:prstGeom prst="rect">
            <a:avLst/>
          </a:prstGeom>
          <a:ln w="12700">
            <a:miter lim="400000"/>
          </a:ln>
        </p:spPr>
      </p:pic>
      <p:sp>
        <p:nvSpPr>
          <p:cNvPr id="5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56" name="Picture 6" descr="Picture 6"/>
          <p:cNvPicPr>
            <a:picLocks noChangeAspect="1"/>
          </p:cNvPicPr>
          <p:nvPr/>
        </p:nvPicPr>
        <p:blipFill>
          <a:blip r:embed="rId2"/>
          <a:stretch>
            <a:fillRect/>
          </a:stretch>
        </p:blipFill>
        <p:spPr>
          <a:xfrm>
            <a:off x="658369" y="6373781"/>
            <a:ext cx="2542033" cy="347176"/>
          </a:xfrm>
          <a:prstGeom prst="rect">
            <a:avLst/>
          </a:prstGeom>
          <a:ln w="12700">
            <a:miter lim="400000"/>
          </a:ln>
        </p:spPr>
      </p:pic>
      <p:sp>
        <p:nvSpPr>
          <p:cNvPr id="57" name="正文级别 1…"/>
          <p:cNvSpPr txBox="1">
            <a:spLocks noGrp="1"/>
          </p:cNvSpPr>
          <p:nvPr>
            <p:ph type="body" sz="half" idx="1" hasCustomPrompt="1"/>
          </p:nvPr>
        </p:nvSpPr>
        <p:spPr>
          <a:xfrm>
            <a:off x="658366" y="1833658"/>
            <a:ext cx="7727866" cy="4101473"/>
          </a:xfrm>
          <a:prstGeom prst="rect">
            <a:avLst/>
          </a:prstGeom>
        </p:spPr>
        <p:txBody>
          <a:bodyPr>
            <a:normAutofit/>
          </a:bodyPr>
          <a:lstStyle>
            <a:lvl1pPr>
              <a:lnSpc>
                <a:spcPts val="2600"/>
              </a:lnSpc>
              <a:defRPr sz="1800" spc="-50"/>
            </a:lvl1pPr>
            <a:lvl2pPr marL="0" indent="457189">
              <a:lnSpc>
                <a:spcPts val="2600"/>
              </a:lnSpc>
              <a:buSzTx/>
              <a:buNone/>
              <a:defRPr sz="1800" spc="-50"/>
            </a:lvl2pPr>
            <a:lvl3pPr marL="0" indent="914377">
              <a:lnSpc>
                <a:spcPts val="2600"/>
              </a:lnSpc>
              <a:buSzTx/>
              <a:buNone/>
              <a:defRPr sz="1800" spc="-50"/>
            </a:lvl3pPr>
            <a:lvl4pPr marL="0" indent="1371565">
              <a:lnSpc>
                <a:spcPts val="2600"/>
              </a:lnSpc>
              <a:buSzTx/>
              <a:buNone/>
              <a:defRPr sz="1800" spc="-50"/>
            </a:lvl4pPr>
            <a:lvl5pPr marL="0" indent="1828754">
              <a:lnSpc>
                <a:spcPts val="2600"/>
              </a:lnSpc>
              <a:buSzTx/>
              <a:buNone/>
              <a:defRPr sz="1800" spc="-50"/>
            </a:lvl5pPr>
          </a:lstStyle>
          <a:p>
            <a:r>
              <a:t>Em psum dolor sit amet, consectetur adipiscing elit. Mauris vehicula dui in neque dignissim, in aliquet nisl varius. Sed a erat ut magna vulputate feugiat. Quisque varius libero placerat erat lobortis congue. Integer a arcu vel ante bibendum scelerisque. Class aptent taciti sociosqu ad litora torquent.</a:t>
            </a:r>
          </a:p>
          <a:p>
            <a:pPr lvl="1"/>
            <a:endParaRPr/>
          </a:p>
          <a:p>
            <a:pPr lvl="2"/>
            <a:endParaRPr/>
          </a:p>
          <a:p>
            <a:pPr lvl="3"/>
            <a:endParaRPr/>
          </a:p>
          <a:p>
            <a:pPr lvl="4"/>
            <a:endParaRPr/>
          </a:p>
        </p:txBody>
      </p:sp>
      <p:sp>
        <p:nvSpPr>
          <p:cNvPr id="58" name="Click to edit title"/>
          <p:cNvSpPr txBox="1">
            <a:spLocks noGrp="1"/>
          </p:cNvSpPr>
          <p:nvPr>
            <p:ph type="title" hasCustomPrompt="1"/>
          </p:nvPr>
        </p:nvSpPr>
        <p:spPr>
          <a:xfrm>
            <a:off x="658368" y="984446"/>
            <a:ext cx="10515601" cy="716085"/>
          </a:xfrm>
          <a:prstGeom prst="rect">
            <a:avLst/>
          </a:prstGeom>
        </p:spPr>
        <p:txBody>
          <a:bodyPr>
            <a:normAutofit/>
          </a:bodyPr>
          <a:lstStyle>
            <a:lvl1pPr>
              <a:lnSpc>
                <a:spcPct val="80000"/>
              </a:lnSpc>
            </a:lvl1pPr>
          </a:lstStyle>
          <a:p>
            <a:r>
              <a:t>Click to edit title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Column Text">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6" name="正文级别 1…"/>
          <p:cNvSpPr txBox="1">
            <a:spLocks noGrp="1"/>
          </p:cNvSpPr>
          <p:nvPr>
            <p:ph type="body" sz="quarter" idx="1" hasCustomPrompt="1"/>
          </p:nvPr>
        </p:nvSpPr>
        <p:spPr>
          <a:xfrm>
            <a:off x="655827" y="1833659"/>
            <a:ext cx="3581741" cy="4101474"/>
          </a:xfrm>
          <a:prstGeom prst="rect">
            <a:avLst/>
          </a:prstGeom>
        </p:spPr>
        <p:txBody>
          <a:bodyPr>
            <a:normAutofit/>
          </a:bodyPr>
          <a:lstStyle>
            <a:lvl1pPr>
              <a:lnSpc>
                <a:spcPts val="2600"/>
              </a:lnSpc>
              <a:defRPr sz="1800" spc="-50"/>
            </a:lvl1pPr>
            <a:lvl2pPr marL="0" indent="457189">
              <a:lnSpc>
                <a:spcPts val="2600"/>
              </a:lnSpc>
              <a:buSzTx/>
              <a:buNone/>
              <a:defRPr sz="1800" spc="-50"/>
            </a:lvl2pPr>
            <a:lvl3pPr marL="0" indent="914377">
              <a:lnSpc>
                <a:spcPts val="2600"/>
              </a:lnSpc>
              <a:buSzTx/>
              <a:buNone/>
              <a:defRPr sz="1800" spc="-50"/>
            </a:lvl3pPr>
            <a:lvl4pPr marL="0" indent="1371565">
              <a:lnSpc>
                <a:spcPts val="2600"/>
              </a:lnSpc>
              <a:buSzTx/>
              <a:buNone/>
              <a:defRPr sz="1800" spc="-50"/>
            </a:lvl4pPr>
            <a:lvl5pPr marL="0" indent="1828754">
              <a:lnSpc>
                <a:spcPts val="2600"/>
              </a:lnSpc>
              <a:buSzTx/>
              <a:buNone/>
              <a:defRPr sz="1800" spc="-50"/>
            </a:lvl5pPr>
          </a:lstStyle>
          <a:p>
            <a:r>
              <a:t>Lorem ipsum dolor sit amet, consectetur adipiscing elit. Mauris vehicula dui in neque dignissim, in aliquet nisl varius. Sed a erat ut magna vulputate feugiat. Quisque varius libero placerat erat lobortis congue. Integer a arcu vel ante bibendum scelerisque. </a:t>
            </a:r>
          </a:p>
          <a:p>
            <a:pPr lvl="1"/>
            <a:endParaRPr/>
          </a:p>
          <a:p>
            <a:pPr lvl="2"/>
            <a:endParaRPr/>
          </a:p>
          <a:p>
            <a:pPr lvl="3"/>
            <a:endParaRPr/>
          </a:p>
          <a:p>
            <a:pPr lvl="4"/>
            <a:endParaRPr/>
          </a:p>
        </p:txBody>
      </p:sp>
      <p:sp>
        <p:nvSpPr>
          <p:cNvPr id="67" name="Text Placeholder 2"/>
          <p:cNvSpPr>
            <a:spLocks noGrp="1"/>
          </p:cNvSpPr>
          <p:nvPr>
            <p:ph type="body" sz="half" idx="13" hasCustomPrompt="1"/>
          </p:nvPr>
        </p:nvSpPr>
        <p:spPr>
          <a:xfrm>
            <a:off x="4503661" y="1833659"/>
            <a:ext cx="6670307" cy="4101474"/>
          </a:xfrm>
          <a:prstGeom prst="rect">
            <a:avLst/>
          </a:prstGeom>
        </p:spPr>
        <p:txBody>
          <a:bodyPr>
            <a:normAutofit/>
          </a:bodyPr>
          <a:lstStyle>
            <a:lvl1pPr>
              <a:lnSpc>
                <a:spcPts val="2600"/>
              </a:lnSpc>
              <a:defRPr sz="1800" spc="-100"/>
            </a:lvl1pPr>
          </a:lstStyle>
          <a:p>
            <a:r>
              <a:t>Etiam molestie velit vitae dolor euismod, sit amet finibus risus mattis. In ornare convallis velit vitae cursus. Integer egestas sit amet mi vehicula sollicitudin. Pellentesque habitant morbi tristique senectus et netus et malesuada fames ac turpis egestas.</a:t>
            </a:r>
          </a:p>
        </p:txBody>
      </p:sp>
      <p:sp>
        <p:nvSpPr>
          <p:cNvPr id="68" name="Click to edit title"/>
          <p:cNvSpPr txBox="1">
            <a:spLocks noGrp="1"/>
          </p:cNvSpPr>
          <p:nvPr>
            <p:ph type="title" hasCustomPrompt="1"/>
          </p:nvPr>
        </p:nvSpPr>
        <p:spPr>
          <a:xfrm>
            <a:off x="658368" y="986620"/>
            <a:ext cx="10515601" cy="716085"/>
          </a:xfrm>
          <a:prstGeom prst="rect">
            <a:avLst/>
          </a:prstGeom>
        </p:spPr>
        <p:txBody>
          <a:bodyPr>
            <a:normAutofit/>
          </a:bodyPr>
          <a:lstStyle>
            <a:lvl1pPr>
              <a:lnSpc>
                <a:spcPct val="80000"/>
              </a:lnSpc>
            </a:lvl1pPr>
          </a:lstStyle>
          <a:p>
            <a:r>
              <a:t>Click to edit title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ulleted List">
    <p:spTree>
      <p:nvGrpSpPr>
        <p:cNvPr id="1" name=""/>
        <p:cNvGrpSpPr/>
        <p:nvPr/>
      </p:nvGrpSpPr>
      <p:grpSpPr>
        <a:xfrm>
          <a:off x="0" y="0"/>
          <a:ext cx="0" cy="0"/>
          <a:chOff x="0" y="0"/>
          <a:chExt cx="0" cy="0"/>
        </a:xfrm>
      </p:grpSpPr>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6" name="正文级别 1…"/>
          <p:cNvSpPr txBox="1">
            <a:spLocks noGrp="1"/>
          </p:cNvSpPr>
          <p:nvPr>
            <p:ph type="body" sz="half" idx="1" hasCustomPrompt="1"/>
          </p:nvPr>
        </p:nvSpPr>
        <p:spPr>
          <a:xfrm>
            <a:off x="655827" y="1833659"/>
            <a:ext cx="7735825" cy="4101474"/>
          </a:xfrm>
          <a:prstGeom prst="rect">
            <a:avLst/>
          </a:prstGeom>
        </p:spPr>
        <p:txBody>
          <a:bodyPr>
            <a:normAutofit/>
          </a:bodyPr>
          <a:lstStyle>
            <a:lvl1pPr marL="310895" indent="-310895">
              <a:lnSpc>
                <a:spcPts val="2600"/>
              </a:lnSpc>
              <a:spcBef>
                <a:spcPts val="600"/>
              </a:spcBef>
              <a:buClr>
                <a:schemeClr val="accent1"/>
              </a:buClr>
              <a:buSzPct val="100000"/>
              <a:buFont typeface="Arial"/>
              <a:buChar char="•"/>
              <a:defRPr spc="-50"/>
            </a:lvl1pPr>
            <a:lvl2pPr marL="0" indent="457189">
              <a:lnSpc>
                <a:spcPts val="2600"/>
              </a:lnSpc>
              <a:spcBef>
                <a:spcPts val="600"/>
              </a:spcBef>
              <a:buClr>
                <a:schemeClr val="accent1"/>
              </a:buClr>
              <a:buSzTx/>
              <a:buFont typeface="Arial"/>
              <a:buNone/>
              <a:defRPr spc="-50"/>
            </a:lvl2pPr>
            <a:lvl3pPr marL="0" indent="914377">
              <a:lnSpc>
                <a:spcPts val="2600"/>
              </a:lnSpc>
              <a:spcBef>
                <a:spcPts val="600"/>
              </a:spcBef>
              <a:buClr>
                <a:schemeClr val="accent1"/>
              </a:buClr>
              <a:buSzTx/>
              <a:buFont typeface="Arial"/>
              <a:buNone/>
              <a:defRPr spc="-50"/>
            </a:lvl3pPr>
            <a:lvl4pPr marL="0" indent="1371565">
              <a:lnSpc>
                <a:spcPts val="2600"/>
              </a:lnSpc>
              <a:spcBef>
                <a:spcPts val="600"/>
              </a:spcBef>
              <a:buClr>
                <a:schemeClr val="accent1"/>
              </a:buClr>
              <a:buSzTx/>
              <a:buFont typeface="Arial"/>
              <a:buNone/>
              <a:defRPr spc="-50"/>
            </a:lvl4pPr>
            <a:lvl5pPr marL="0" indent="1828754">
              <a:lnSpc>
                <a:spcPts val="2600"/>
              </a:lnSpc>
              <a:spcBef>
                <a:spcPts val="600"/>
              </a:spcBef>
              <a:buClr>
                <a:schemeClr val="accent1"/>
              </a:buClr>
              <a:buSzTx/>
              <a:buFont typeface="Arial"/>
              <a:buNone/>
              <a:defRPr spc="-50"/>
            </a:lvl5pPr>
          </a:lstStyle>
          <a:p>
            <a:r>
              <a:t>Lorem ipsum dolor sit amet, consectetur adipiscing elit.</a:t>
            </a:r>
          </a:p>
          <a:p>
            <a:pPr lvl="1"/>
            <a:endParaRPr/>
          </a:p>
          <a:p>
            <a:pPr lvl="2"/>
            <a:endParaRPr/>
          </a:p>
          <a:p>
            <a:pPr lvl="3"/>
            <a:endParaRPr/>
          </a:p>
          <a:p>
            <a:pPr lvl="4"/>
            <a:endParaRPr/>
          </a:p>
        </p:txBody>
      </p:sp>
      <p:sp>
        <p:nvSpPr>
          <p:cNvPr id="77" name="Click to edit title"/>
          <p:cNvSpPr txBox="1">
            <a:spLocks noGrp="1"/>
          </p:cNvSpPr>
          <p:nvPr>
            <p:ph type="title" hasCustomPrompt="1"/>
          </p:nvPr>
        </p:nvSpPr>
        <p:spPr>
          <a:xfrm>
            <a:off x="658368" y="986619"/>
            <a:ext cx="10515601" cy="716085"/>
          </a:xfrm>
          <a:prstGeom prst="rect">
            <a:avLst/>
          </a:prstGeom>
        </p:spPr>
        <p:txBody>
          <a:bodyPr>
            <a:normAutofit/>
          </a:bodyPr>
          <a:lstStyle>
            <a:lvl1pPr>
              <a:lnSpc>
                <a:spcPct val="80000"/>
              </a:lnSpc>
            </a:lvl1pPr>
          </a:lstStyle>
          <a:p>
            <a:r>
              <a:t>Click to edit title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ulit-level Bulleted List">
    <p:spTree>
      <p:nvGrpSpPr>
        <p:cNvPr id="1" name=""/>
        <p:cNvGrpSpPr/>
        <p:nvPr/>
      </p:nvGrpSpPr>
      <p:grpSpPr>
        <a:xfrm>
          <a:off x="0" y="0"/>
          <a:ext cx="0" cy="0"/>
          <a:chOff x="0" y="0"/>
          <a:chExt cx="0" cy="0"/>
        </a:xfrm>
      </p:grpSpPr>
      <p:sp>
        <p:nvSpPr>
          <p:cNvPr id="8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5" name="正文级别 1…"/>
          <p:cNvSpPr txBox="1">
            <a:spLocks noGrp="1"/>
          </p:cNvSpPr>
          <p:nvPr>
            <p:ph type="body" sz="half" idx="1" hasCustomPrompt="1"/>
          </p:nvPr>
        </p:nvSpPr>
        <p:spPr>
          <a:xfrm>
            <a:off x="655827" y="1833659"/>
            <a:ext cx="7735825" cy="4101473"/>
          </a:xfrm>
          <a:prstGeom prst="rect">
            <a:avLst/>
          </a:prstGeom>
        </p:spPr>
        <p:txBody>
          <a:bodyPr>
            <a:normAutofit/>
          </a:bodyPr>
          <a:lstStyle>
            <a:lvl1pPr>
              <a:lnSpc>
                <a:spcPts val="2300"/>
              </a:lnSpc>
              <a:defRPr sz="1800">
                <a:solidFill>
                  <a:schemeClr val="accent1"/>
                </a:solidFill>
              </a:defRPr>
            </a:lvl1pPr>
            <a:lvl2pPr marL="548640" indent="-279400">
              <a:lnSpc>
                <a:spcPts val="2300"/>
              </a:lnSpc>
              <a:defRPr sz="1800">
                <a:solidFill>
                  <a:schemeClr val="accent1"/>
                </a:solidFill>
              </a:defRPr>
            </a:lvl2pPr>
            <a:lvl3pPr marL="1143000" indent="-228600">
              <a:lnSpc>
                <a:spcPts val="2300"/>
              </a:lnSpc>
              <a:defRPr sz="1800">
                <a:solidFill>
                  <a:schemeClr val="accent1"/>
                </a:solidFill>
              </a:defRPr>
            </a:lvl3pPr>
            <a:lvl4pPr marL="1600200" indent="-228600">
              <a:lnSpc>
                <a:spcPts val="2300"/>
              </a:lnSpc>
              <a:defRPr sz="1800">
                <a:solidFill>
                  <a:schemeClr val="accent1"/>
                </a:solidFill>
              </a:defRPr>
            </a:lvl4pPr>
            <a:lvl5pPr marL="2057400" indent="-228600">
              <a:lnSpc>
                <a:spcPts val="2300"/>
              </a:lnSpc>
              <a:defRPr sz="1800">
                <a:solidFill>
                  <a:schemeClr val="accent1"/>
                </a:solidFill>
              </a:defRPr>
            </a:lvl5pPr>
          </a:lstStyle>
          <a:p>
            <a:r>
              <a:t>CLICK TO EDIT MASTER TEXT STYLES</a:t>
            </a:r>
          </a:p>
          <a:p>
            <a:pPr lvl="1"/>
            <a:endParaRPr/>
          </a:p>
          <a:p>
            <a:pPr lvl="2"/>
            <a:endParaRPr/>
          </a:p>
          <a:p>
            <a:pPr lvl="3"/>
            <a:endParaRPr/>
          </a:p>
          <a:p>
            <a:pPr lvl="4"/>
            <a:endParaRPr/>
          </a:p>
        </p:txBody>
      </p:sp>
      <p:sp>
        <p:nvSpPr>
          <p:cNvPr id="86" name="Click to edit title"/>
          <p:cNvSpPr txBox="1">
            <a:spLocks noGrp="1"/>
          </p:cNvSpPr>
          <p:nvPr>
            <p:ph type="title" hasCustomPrompt="1"/>
          </p:nvPr>
        </p:nvSpPr>
        <p:spPr>
          <a:xfrm>
            <a:off x="658368" y="986620"/>
            <a:ext cx="10515601" cy="716085"/>
          </a:xfrm>
          <a:prstGeom prst="rect">
            <a:avLst/>
          </a:prstGeom>
        </p:spPr>
        <p:txBody>
          <a:bodyPr>
            <a:normAutofit/>
          </a:bodyPr>
          <a:lstStyle>
            <a:lvl1pPr>
              <a:lnSpc>
                <a:spcPct val="80000"/>
              </a:lnSpc>
            </a:lvl1pPr>
          </a:lstStyle>
          <a:p>
            <a:r>
              <a:t>Click to edit title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ext and Photo">
    <p:spTree>
      <p:nvGrpSpPr>
        <p:cNvPr id="1" name=""/>
        <p:cNvGrpSpPr/>
        <p:nvPr/>
      </p:nvGrpSpPr>
      <p:grpSpPr>
        <a:xfrm>
          <a:off x="0" y="0"/>
          <a:ext cx="0" cy="0"/>
          <a:chOff x="0" y="0"/>
          <a:chExt cx="0" cy="0"/>
        </a:xfrm>
      </p:grpSpPr>
      <p:sp>
        <p:nvSpPr>
          <p:cNvPr id="93" name="Rectangle 8"/>
          <p:cNvSpPr/>
          <p:nvPr/>
        </p:nvSpPr>
        <p:spPr>
          <a:xfrm>
            <a:off x="1" y="6229368"/>
            <a:ext cx="12192001" cy="631427"/>
          </a:xfrm>
          <a:prstGeom prst="rect">
            <a:avLst/>
          </a:prstGeom>
          <a:gradFill>
            <a:gsLst>
              <a:gs pos="35000">
                <a:schemeClr val="accent1"/>
              </a:gs>
              <a:gs pos="64999">
                <a:srgbClr val="0077C8"/>
              </a:gs>
              <a:gs pos="90000">
                <a:schemeClr val="accent1"/>
              </a:gs>
            </a:gsLst>
          </a:gradFill>
          <a:ln w="12700">
            <a:miter lim="400000"/>
          </a:ln>
        </p:spPr>
        <p:txBody>
          <a:bodyPr lIns="45719" rIns="45719" anchor="ctr"/>
          <a:lstStyle/>
          <a:p>
            <a:pPr algn="ctr">
              <a:defRPr>
                <a:solidFill>
                  <a:srgbClr val="FFFFFF"/>
                </a:solidFill>
              </a:defRPr>
            </a:pPr>
            <a:endParaRPr/>
          </a:p>
        </p:txBody>
      </p:sp>
      <p:pic>
        <p:nvPicPr>
          <p:cNvPr id="94" name="Picture 9" descr="Picture 9"/>
          <p:cNvPicPr>
            <a:picLocks noChangeAspect="1"/>
          </p:cNvPicPr>
          <p:nvPr/>
        </p:nvPicPr>
        <p:blipFill>
          <a:blip r:embed="rId2"/>
          <a:stretch>
            <a:fillRect/>
          </a:stretch>
        </p:blipFill>
        <p:spPr>
          <a:xfrm>
            <a:off x="658369" y="6371575"/>
            <a:ext cx="2542034" cy="347176"/>
          </a:xfrm>
          <a:prstGeom prst="rect">
            <a:avLst/>
          </a:prstGeom>
          <a:ln w="12700">
            <a:miter lim="400000"/>
          </a:ln>
        </p:spPr>
      </p:pic>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96" name="Picture 6" descr="Picture 6"/>
          <p:cNvPicPr>
            <a:picLocks noChangeAspect="1"/>
          </p:cNvPicPr>
          <p:nvPr/>
        </p:nvPicPr>
        <p:blipFill>
          <a:blip r:embed="rId2"/>
          <a:stretch>
            <a:fillRect/>
          </a:stretch>
        </p:blipFill>
        <p:spPr>
          <a:xfrm>
            <a:off x="658369" y="6373781"/>
            <a:ext cx="2542033" cy="347176"/>
          </a:xfrm>
          <a:prstGeom prst="rect">
            <a:avLst/>
          </a:prstGeom>
          <a:ln w="12700">
            <a:miter lim="400000"/>
          </a:ln>
        </p:spPr>
      </p:pic>
      <p:sp>
        <p:nvSpPr>
          <p:cNvPr id="97" name="Click to edit title"/>
          <p:cNvSpPr txBox="1">
            <a:spLocks noGrp="1"/>
          </p:cNvSpPr>
          <p:nvPr>
            <p:ph type="title" hasCustomPrompt="1"/>
          </p:nvPr>
        </p:nvSpPr>
        <p:spPr>
          <a:xfrm>
            <a:off x="658368" y="984446"/>
            <a:ext cx="4268654" cy="716085"/>
          </a:xfrm>
          <a:prstGeom prst="rect">
            <a:avLst/>
          </a:prstGeom>
        </p:spPr>
        <p:txBody>
          <a:bodyPr>
            <a:normAutofit/>
          </a:bodyPr>
          <a:lstStyle>
            <a:lvl1pPr>
              <a:lnSpc>
                <a:spcPct val="80000"/>
              </a:lnSpc>
            </a:lvl1pPr>
          </a:lstStyle>
          <a:p>
            <a:r>
              <a:t>Click to edit title</a:t>
            </a:r>
          </a:p>
        </p:txBody>
      </p:sp>
      <p:sp>
        <p:nvSpPr>
          <p:cNvPr id="98" name="正文级别 1…"/>
          <p:cNvSpPr txBox="1">
            <a:spLocks noGrp="1"/>
          </p:cNvSpPr>
          <p:nvPr>
            <p:ph type="body" sz="half" idx="1" hasCustomPrompt="1"/>
          </p:nvPr>
        </p:nvSpPr>
        <p:spPr>
          <a:xfrm>
            <a:off x="658369" y="1833658"/>
            <a:ext cx="4268652" cy="4101473"/>
          </a:xfrm>
          <a:prstGeom prst="rect">
            <a:avLst/>
          </a:prstGeom>
        </p:spPr>
        <p:txBody>
          <a:bodyPr>
            <a:normAutofit/>
          </a:bodyPr>
          <a:lstStyle>
            <a:lvl1pPr>
              <a:lnSpc>
                <a:spcPts val="2600"/>
              </a:lnSpc>
              <a:defRPr sz="1800" spc="-50"/>
            </a:lvl1pPr>
            <a:lvl2pPr marL="0" indent="457189">
              <a:lnSpc>
                <a:spcPts val="2600"/>
              </a:lnSpc>
              <a:buSzTx/>
              <a:buNone/>
              <a:defRPr sz="1800" spc="-50"/>
            </a:lvl2pPr>
            <a:lvl3pPr marL="0" indent="914377">
              <a:lnSpc>
                <a:spcPts val="2600"/>
              </a:lnSpc>
              <a:buSzTx/>
              <a:buNone/>
              <a:defRPr sz="1800" spc="-50"/>
            </a:lvl3pPr>
            <a:lvl4pPr marL="0" indent="1371565">
              <a:lnSpc>
                <a:spcPts val="2600"/>
              </a:lnSpc>
              <a:buSzTx/>
              <a:buNone/>
              <a:defRPr sz="1800" spc="-50"/>
            </a:lvl4pPr>
            <a:lvl5pPr marL="0" indent="1828754">
              <a:lnSpc>
                <a:spcPts val="2600"/>
              </a:lnSpc>
              <a:buSzTx/>
              <a:buNone/>
              <a:defRPr sz="1800" spc="-50"/>
            </a:lvl5pPr>
          </a:lstStyle>
          <a:p>
            <a:r>
              <a:t>Em psum dolor sit amet, consectetur adipiscing elit. Mauris vehicula dui in neque dignissim, in aliquet nisl varius. Sed a erat ut magna vulputate feugiat. Quisque varius and libero placerat erat lobortis congue. Integer a arcu vel ante bibendum scelerisque. Class aptent taciti sociosqu ad litora torquent.</a:t>
            </a:r>
          </a:p>
          <a:p>
            <a:pPr lvl="1"/>
            <a:endParaRPr/>
          </a:p>
          <a:p>
            <a:pPr lvl="2"/>
            <a:endParaRPr/>
          </a:p>
          <a:p>
            <a:pPr lvl="3"/>
            <a:endParaRPr/>
          </a:p>
          <a:p>
            <a:pPr lvl="4"/>
            <a:endParaRPr/>
          </a:p>
        </p:txBody>
      </p:sp>
      <p:sp>
        <p:nvSpPr>
          <p:cNvPr id="99" name="Picture Placeholder 2"/>
          <p:cNvSpPr>
            <a:spLocks noGrp="1"/>
          </p:cNvSpPr>
          <p:nvPr>
            <p:ph type="pic" idx="13"/>
          </p:nvPr>
        </p:nvSpPr>
        <p:spPr>
          <a:xfrm>
            <a:off x="5113004" y="-7952"/>
            <a:ext cx="7078996" cy="6233823"/>
          </a:xfrm>
          <a:prstGeom prst="rect">
            <a:avLst/>
          </a:prstGeom>
        </p:spPr>
        <p:txBody>
          <a:bodyPr lIns="91439" tIns="45719" rIns="91439" bIns="45719"/>
          <a:lstStyle/>
          <a:p>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ext and 3 Photos">
    <p:spTree>
      <p:nvGrpSpPr>
        <p:cNvPr id="1" name=""/>
        <p:cNvGrpSpPr/>
        <p:nvPr/>
      </p:nvGrpSpPr>
      <p:grpSpPr>
        <a:xfrm>
          <a:off x="0" y="0"/>
          <a:ext cx="0" cy="0"/>
          <a:chOff x="0" y="0"/>
          <a:chExt cx="0" cy="0"/>
        </a:xfrm>
      </p:grpSpPr>
      <p:sp>
        <p:nvSpPr>
          <p:cNvPr id="10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7" name="Picture Placeholder 2"/>
          <p:cNvSpPr>
            <a:spLocks noGrp="1"/>
          </p:cNvSpPr>
          <p:nvPr>
            <p:ph type="pic" idx="13"/>
          </p:nvPr>
        </p:nvSpPr>
        <p:spPr>
          <a:xfrm>
            <a:off x="5113004" y="965196"/>
            <a:ext cx="7078996" cy="4969935"/>
          </a:xfrm>
          <a:prstGeom prst="rect">
            <a:avLst/>
          </a:prstGeom>
        </p:spPr>
        <p:txBody>
          <a:bodyPr lIns="91439" tIns="45719" rIns="91439" bIns="45719"/>
          <a:lstStyle/>
          <a:p>
            <a:endParaRPr/>
          </a:p>
        </p:txBody>
      </p:sp>
      <p:sp>
        <p:nvSpPr>
          <p:cNvPr id="108" name="Click to edit title"/>
          <p:cNvSpPr txBox="1">
            <a:spLocks noGrp="1"/>
          </p:cNvSpPr>
          <p:nvPr>
            <p:ph type="title" hasCustomPrompt="1"/>
          </p:nvPr>
        </p:nvSpPr>
        <p:spPr>
          <a:xfrm>
            <a:off x="658368" y="985164"/>
            <a:ext cx="4268654" cy="716085"/>
          </a:xfrm>
          <a:prstGeom prst="rect">
            <a:avLst/>
          </a:prstGeom>
        </p:spPr>
        <p:txBody>
          <a:bodyPr>
            <a:normAutofit/>
          </a:bodyPr>
          <a:lstStyle>
            <a:lvl1pPr>
              <a:lnSpc>
                <a:spcPct val="80000"/>
              </a:lnSpc>
            </a:lvl1pPr>
          </a:lstStyle>
          <a:p>
            <a:r>
              <a:t>Click to edit title</a:t>
            </a:r>
          </a:p>
        </p:txBody>
      </p:sp>
      <p:sp>
        <p:nvSpPr>
          <p:cNvPr id="109" name="正文级别 1…"/>
          <p:cNvSpPr txBox="1">
            <a:spLocks noGrp="1"/>
          </p:cNvSpPr>
          <p:nvPr>
            <p:ph type="body" sz="half" idx="1" hasCustomPrompt="1"/>
          </p:nvPr>
        </p:nvSpPr>
        <p:spPr>
          <a:xfrm>
            <a:off x="658369" y="1834651"/>
            <a:ext cx="4268652" cy="4100481"/>
          </a:xfrm>
          <a:prstGeom prst="rect">
            <a:avLst/>
          </a:prstGeom>
        </p:spPr>
        <p:txBody>
          <a:bodyPr>
            <a:normAutofit/>
          </a:bodyPr>
          <a:lstStyle>
            <a:lvl1pPr>
              <a:lnSpc>
                <a:spcPts val="2600"/>
              </a:lnSpc>
              <a:defRPr sz="1800" spc="-50"/>
            </a:lvl1pPr>
            <a:lvl2pPr marL="0" indent="457189">
              <a:lnSpc>
                <a:spcPts val="2600"/>
              </a:lnSpc>
              <a:buSzTx/>
              <a:buNone/>
              <a:defRPr sz="1800" spc="-50"/>
            </a:lvl2pPr>
            <a:lvl3pPr marL="0" indent="914377">
              <a:lnSpc>
                <a:spcPts val="2600"/>
              </a:lnSpc>
              <a:buSzTx/>
              <a:buNone/>
              <a:defRPr sz="1800" spc="-50"/>
            </a:lvl3pPr>
            <a:lvl4pPr marL="0" indent="1371565">
              <a:lnSpc>
                <a:spcPts val="2600"/>
              </a:lnSpc>
              <a:buSzTx/>
              <a:buNone/>
              <a:defRPr sz="1800" spc="-50"/>
            </a:lvl4pPr>
            <a:lvl5pPr marL="0" indent="1828754">
              <a:lnSpc>
                <a:spcPts val="2600"/>
              </a:lnSpc>
              <a:buSzTx/>
              <a:buNone/>
              <a:defRPr sz="1800" spc="-50"/>
            </a:lvl5pPr>
          </a:lstStyle>
          <a:p>
            <a:r>
              <a:t>Em psum dolor sit amet, consectetur adipiscing elit. Mauris vehicula dui in neque dignissim, in aliquet nisl varius. Sed a erat ut magna vulputate feugiat. Quisque varius and libero placerat erat lobortis congue. Integer a arcu vel ante bibendum scelerisque. Class aptent taciti sociosqu ad litora torquent.</a:t>
            </a:r>
          </a:p>
          <a:p>
            <a:pPr lvl="1"/>
            <a:endParaRPr/>
          </a:p>
          <a:p>
            <a:pPr lvl="2"/>
            <a:endParaRPr/>
          </a:p>
          <a:p>
            <a:pPr lvl="3"/>
            <a:endParaRPr/>
          </a:p>
          <a:p>
            <a:pPr lvl="4"/>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8"/>
          <p:cNvSpPr/>
          <p:nvPr/>
        </p:nvSpPr>
        <p:spPr>
          <a:xfrm>
            <a:off x="1" y="6229368"/>
            <a:ext cx="12192001" cy="631427"/>
          </a:xfrm>
          <a:prstGeom prst="rect">
            <a:avLst/>
          </a:prstGeom>
          <a:gradFill>
            <a:gsLst>
              <a:gs pos="35000">
                <a:schemeClr val="accent1"/>
              </a:gs>
              <a:gs pos="64999">
                <a:srgbClr val="0077C8"/>
              </a:gs>
              <a:gs pos="90000">
                <a:schemeClr val="accent1"/>
              </a:gs>
            </a:gsLst>
          </a:gradFill>
          <a:ln w="12700">
            <a:miter lim="400000"/>
          </a:ln>
        </p:spPr>
        <p:txBody>
          <a:bodyPr lIns="45719" rIns="45719" anchor="ctr"/>
          <a:lstStyle/>
          <a:p>
            <a:pPr algn="ctr">
              <a:defRPr>
                <a:solidFill>
                  <a:srgbClr val="FFFFFF"/>
                </a:solidFill>
              </a:defRPr>
            </a:pPr>
            <a:endParaRPr/>
          </a:p>
        </p:txBody>
      </p:sp>
      <p:pic>
        <p:nvPicPr>
          <p:cNvPr id="3" name="Picture 9" descr="Picture 9"/>
          <p:cNvPicPr>
            <a:picLocks noChangeAspect="1"/>
          </p:cNvPicPr>
          <p:nvPr/>
        </p:nvPicPr>
        <p:blipFill>
          <a:blip r:embed="rId15"/>
          <a:stretch>
            <a:fillRect/>
          </a:stretch>
        </p:blipFill>
        <p:spPr>
          <a:xfrm>
            <a:off x="658369" y="6371575"/>
            <a:ext cx="2542034" cy="347176"/>
          </a:xfrm>
          <a:prstGeom prst="rect">
            <a:avLst/>
          </a:prstGeom>
          <a:ln w="12700">
            <a:miter lim="400000"/>
          </a:ln>
        </p:spPr>
      </p:pic>
      <p:sp>
        <p:nvSpPr>
          <p:cNvPr id="4" name="幻灯片编号"/>
          <p:cNvSpPr txBox="1">
            <a:spLocks noGrp="1"/>
          </p:cNvSpPr>
          <p:nvPr>
            <p:ph type="sldNum" sz="quarter" idx="2"/>
          </p:nvPr>
        </p:nvSpPr>
        <p:spPr>
          <a:xfrm>
            <a:off x="11309057" y="6464804"/>
            <a:ext cx="275884" cy="257466"/>
          </a:xfrm>
          <a:prstGeom prst="rect">
            <a:avLst/>
          </a:prstGeom>
          <a:ln w="12700">
            <a:miter lim="400000"/>
          </a:ln>
        </p:spPr>
        <p:txBody>
          <a:bodyPr wrap="none" lIns="60960" tIns="60960" rIns="60960" bIns="60960" anchor="ctr">
            <a:spAutoFit/>
          </a:bodyPr>
          <a:lstStyle>
            <a:lvl1pPr algn="r" defTabSz="685800">
              <a:defRPr sz="1000">
                <a:solidFill>
                  <a:srgbClr val="FFFFFF"/>
                </a:solidFill>
              </a:defRPr>
            </a:lvl1pPr>
          </a:lstStyle>
          <a:p>
            <a:fld id="{86CB4B4D-7CA3-9044-876B-883B54F8677D}" type="slidenum">
              <a:t>‹#›</a:t>
            </a:fld>
            <a:endParaRPr/>
          </a:p>
        </p:txBody>
      </p:sp>
      <p:pic>
        <p:nvPicPr>
          <p:cNvPr id="5" name="Picture 6" descr="Picture 6"/>
          <p:cNvPicPr>
            <a:picLocks noChangeAspect="1"/>
          </p:cNvPicPr>
          <p:nvPr/>
        </p:nvPicPr>
        <p:blipFill>
          <a:blip r:embed="rId15"/>
          <a:stretch>
            <a:fillRect/>
          </a:stretch>
        </p:blipFill>
        <p:spPr>
          <a:xfrm>
            <a:off x="658369" y="6373781"/>
            <a:ext cx="2542033" cy="347176"/>
          </a:xfrm>
          <a:prstGeom prst="rect">
            <a:avLst/>
          </a:prstGeom>
          <a:ln w="12700">
            <a:miter lim="400000"/>
          </a:ln>
        </p:spPr>
      </p:pic>
      <p:sp>
        <p:nvSpPr>
          <p:cNvPr id="6" name="标题文本"/>
          <p:cNvSpPr txBox="1">
            <a:spLocks noGrp="1"/>
          </p:cNvSpPr>
          <p:nvPr>
            <p:ph type="title"/>
          </p:nvPr>
        </p:nvSpPr>
        <p:spPr>
          <a:xfrm>
            <a:off x="609600" y="0"/>
            <a:ext cx="10972800" cy="14176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lstStyle/>
          <a:p>
            <a:r>
              <a:t>标题文本</a:t>
            </a:r>
          </a:p>
        </p:txBody>
      </p:sp>
      <p:sp>
        <p:nvSpPr>
          <p:cNvPr id="7" name="正文级别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正文级别 1</a:t>
            </a:r>
          </a:p>
          <a:p>
            <a:pPr lvl="1"/>
            <a:r>
              <a:t>正文级别 2</a:t>
            </a:r>
          </a:p>
          <a:p>
            <a:pPr lvl="2"/>
            <a:r>
              <a:t>正文级别 3</a:t>
            </a:r>
          </a:p>
          <a:p>
            <a:pPr lvl="3"/>
            <a:r>
              <a:t>正文级别 4</a:t>
            </a:r>
          </a:p>
          <a:p>
            <a:pPr lvl="4"/>
            <a:r>
              <a:t>正文级别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1pPr>
      <a:lvl2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2pPr>
      <a:lvl3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3pPr>
      <a:lvl4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4pPr>
      <a:lvl5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5pPr>
      <a:lvl6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6pPr>
      <a:lvl7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7pPr>
      <a:lvl8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8pPr>
      <a:lvl9pPr marL="0" marR="0" indent="0" algn="l" defTabSz="914400" rtl="0" latinLnBrk="0">
        <a:lnSpc>
          <a:spcPct val="9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Arial"/>
        </a:defRPr>
      </a:lvl9pPr>
    </p:titleStyle>
    <p:bodyStyle>
      <a:lvl1pPr marL="0" marR="0" indent="0" algn="l" defTabSz="914400" rtl="0" latinLnBrk="0">
        <a:lnSpc>
          <a:spcPct val="90000"/>
        </a:lnSpc>
        <a:spcBef>
          <a:spcPts val="1000"/>
        </a:spcBef>
        <a:spcAft>
          <a:spcPts val="0"/>
        </a:spcAft>
        <a:buClrTx/>
        <a:buSzTx/>
        <a:buFontTx/>
        <a:buNone/>
        <a:tabLst/>
        <a:defRPr sz="2000" b="0" i="0" u="none" strike="noStrike" cap="none" spc="0" baseline="0">
          <a:solidFill>
            <a:srgbClr val="53565A"/>
          </a:solidFill>
          <a:uFillTx/>
          <a:latin typeface="+mj-lt"/>
          <a:ea typeface="+mj-ea"/>
          <a:cs typeface="+mj-cs"/>
          <a:sym typeface="Arial"/>
        </a:defRPr>
      </a:lvl1pPr>
      <a:lvl2pPr marL="685800" marR="0" indent="-228600" algn="l" defTabSz="914400" rtl="0" latinLnBrk="0">
        <a:lnSpc>
          <a:spcPct val="90000"/>
        </a:lnSpc>
        <a:spcBef>
          <a:spcPts val="1000"/>
        </a:spcBef>
        <a:spcAft>
          <a:spcPts val="0"/>
        </a:spcAft>
        <a:buClrTx/>
        <a:buSzPct val="100000"/>
        <a:buFontTx/>
        <a:buChar char="•"/>
        <a:tabLst/>
        <a:defRPr sz="2000" b="0" i="0" u="none" strike="noStrike" cap="none" spc="0" baseline="0">
          <a:solidFill>
            <a:srgbClr val="53565A"/>
          </a:solidFill>
          <a:uFillTx/>
          <a:latin typeface="+mj-lt"/>
          <a:ea typeface="+mj-ea"/>
          <a:cs typeface="+mj-cs"/>
          <a:sym typeface="Arial"/>
        </a:defRPr>
      </a:lvl2pPr>
      <a:lvl3pPr marL="1231900" marR="0" indent="-317500" algn="l" defTabSz="914400" rtl="0" latinLnBrk="0">
        <a:lnSpc>
          <a:spcPct val="90000"/>
        </a:lnSpc>
        <a:spcBef>
          <a:spcPts val="1000"/>
        </a:spcBef>
        <a:spcAft>
          <a:spcPts val="0"/>
        </a:spcAft>
        <a:buClrTx/>
        <a:buSzPct val="100000"/>
        <a:buFontTx/>
        <a:buChar char="-"/>
        <a:tabLst/>
        <a:defRPr sz="2000" b="0" i="0" u="none" strike="noStrike" cap="none" spc="0" baseline="0">
          <a:solidFill>
            <a:srgbClr val="53565A"/>
          </a:solidFill>
          <a:uFillTx/>
          <a:latin typeface="+mj-lt"/>
          <a:ea typeface="+mj-ea"/>
          <a:cs typeface="+mj-cs"/>
          <a:sym typeface="Arial"/>
        </a:defRPr>
      </a:lvl3pPr>
      <a:lvl4pPr marL="1625600" marR="0" indent="-254000" algn="l" defTabSz="914400" rtl="0" latinLnBrk="0">
        <a:lnSpc>
          <a:spcPct val="90000"/>
        </a:lnSpc>
        <a:spcBef>
          <a:spcPts val="1000"/>
        </a:spcBef>
        <a:spcAft>
          <a:spcPts val="0"/>
        </a:spcAft>
        <a:buClrTx/>
        <a:buSzPct val="100000"/>
        <a:buFontTx/>
        <a:buChar char="•"/>
        <a:tabLst/>
        <a:defRPr sz="2000" b="0" i="0" u="none" strike="noStrike" cap="none" spc="0" baseline="0">
          <a:solidFill>
            <a:srgbClr val="53565A"/>
          </a:solidFill>
          <a:uFillTx/>
          <a:latin typeface="+mj-lt"/>
          <a:ea typeface="+mj-ea"/>
          <a:cs typeface="+mj-cs"/>
          <a:sym typeface="Arial"/>
        </a:defRPr>
      </a:lvl4pPr>
      <a:lvl5pPr marL="2082800" marR="0" indent="-254000" algn="l" defTabSz="914400" rtl="0" latinLnBrk="0">
        <a:lnSpc>
          <a:spcPct val="90000"/>
        </a:lnSpc>
        <a:spcBef>
          <a:spcPts val="1000"/>
        </a:spcBef>
        <a:spcAft>
          <a:spcPts val="0"/>
        </a:spcAft>
        <a:buClrTx/>
        <a:buSzPct val="100000"/>
        <a:buFontTx/>
        <a:buChar char="•"/>
        <a:tabLst/>
        <a:defRPr sz="2000" b="0" i="0" u="none" strike="noStrike" cap="none" spc="0" baseline="0">
          <a:solidFill>
            <a:srgbClr val="53565A"/>
          </a:solidFill>
          <a:uFillTx/>
          <a:latin typeface="+mj-lt"/>
          <a:ea typeface="+mj-ea"/>
          <a:cs typeface="+mj-cs"/>
          <a:sym typeface="Arial"/>
        </a:defRPr>
      </a:lvl5pPr>
      <a:lvl6pPr marL="2540000" marR="0" indent="-254000" algn="l" defTabSz="914400" rtl="0" latinLnBrk="0">
        <a:lnSpc>
          <a:spcPct val="90000"/>
        </a:lnSpc>
        <a:spcBef>
          <a:spcPts val="1000"/>
        </a:spcBef>
        <a:spcAft>
          <a:spcPts val="0"/>
        </a:spcAft>
        <a:buClrTx/>
        <a:buSzPct val="100000"/>
        <a:buFontTx/>
        <a:buChar char="•"/>
        <a:tabLst/>
        <a:defRPr sz="2000" b="0" i="0" u="none" strike="noStrike" cap="none" spc="0" baseline="0">
          <a:solidFill>
            <a:srgbClr val="53565A"/>
          </a:solidFill>
          <a:uFillTx/>
          <a:latin typeface="+mj-lt"/>
          <a:ea typeface="+mj-ea"/>
          <a:cs typeface="+mj-cs"/>
          <a:sym typeface="Arial"/>
        </a:defRPr>
      </a:lvl6pPr>
      <a:lvl7pPr marL="2997200" marR="0" indent="-254000" algn="l" defTabSz="914400" rtl="0" latinLnBrk="0">
        <a:lnSpc>
          <a:spcPct val="90000"/>
        </a:lnSpc>
        <a:spcBef>
          <a:spcPts val="1000"/>
        </a:spcBef>
        <a:spcAft>
          <a:spcPts val="0"/>
        </a:spcAft>
        <a:buClrTx/>
        <a:buSzPct val="100000"/>
        <a:buFontTx/>
        <a:buChar char="•"/>
        <a:tabLst/>
        <a:defRPr sz="2000" b="0" i="0" u="none" strike="noStrike" cap="none" spc="0" baseline="0">
          <a:solidFill>
            <a:srgbClr val="53565A"/>
          </a:solidFill>
          <a:uFillTx/>
          <a:latin typeface="+mj-lt"/>
          <a:ea typeface="+mj-ea"/>
          <a:cs typeface="+mj-cs"/>
          <a:sym typeface="Arial"/>
        </a:defRPr>
      </a:lvl7pPr>
      <a:lvl8pPr marL="3454400" marR="0" indent="-254000" algn="l" defTabSz="914400" rtl="0" latinLnBrk="0">
        <a:lnSpc>
          <a:spcPct val="90000"/>
        </a:lnSpc>
        <a:spcBef>
          <a:spcPts val="1000"/>
        </a:spcBef>
        <a:spcAft>
          <a:spcPts val="0"/>
        </a:spcAft>
        <a:buClrTx/>
        <a:buSzPct val="100000"/>
        <a:buFontTx/>
        <a:buChar char="•"/>
        <a:tabLst/>
        <a:defRPr sz="2000" b="0" i="0" u="none" strike="noStrike" cap="none" spc="0" baseline="0">
          <a:solidFill>
            <a:srgbClr val="53565A"/>
          </a:solidFill>
          <a:uFillTx/>
          <a:latin typeface="+mj-lt"/>
          <a:ea typeface="+mj-ea"/>
          <a:cs typeface="+mj-cs"/>
          <a:sym typeface="Arial"/>
        </a:defRPr>
      </a:lvl8pPr>
      <a:lvl9pPr marL="3911600" marR="0" indent="-254000" algn="l" defTabSz="914400" rtl="0" latinLnBrk="0">
        <a:lnSpc>
          <a:spcPct val="90000"/>
        </a:lnSpc>
        <a:spcBef>
          <a:spcPts val="1000"/>
        </a:spcBef>
        <a:spcAft>
          <a:spcPts val="0"/>
        </a:spcAft>
        <a:buClrTx/>
        <a:buSzPct val="100000"/>
        <a:buFontTx/>
        <a:buChar char="•"/>
        <a:tabLst/>
        <a:defRPr sz="2000" b="0" i="0" u="none" strike="noStrike" cap="none" spc="0" baseline="0">
          <a:solidFill>
            <a:srgbClr val="53565A"/>
          </a:solidFill>
          <a:uFillTx/>
          <a:latin typeface="+mj-lt"/>
          <a:ea typeface="+mj-ea"/>
          <a:cs typeface="+mj-cs"/>
          <a:sym typeface="Arial"/>
        </a:defRPr>
      </a:lvl9pPr>
    </p:bodyStyle>
    <p:otherStyle>
      <a:lvl1pPr marL="0" marR="0" indent="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34290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68580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102870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137160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171450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205740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240030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2743200" algn="r" defTabSz="6858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lide Number Placeholder 6"/>
          <p:cNvSpPr txBox="1">
            <a:spLocks noGrp="1"/>
          </p:cNvSpPr>
          <p:nvPr>
            <p:ph type="sldNum" sz="quarter" idx="2"/>
          </p:nvPr>
        </p:nvSpPr>
        <p:spPr>
          <a:xfrm>
            <a:off x="11379688" y="6464804"/>
            <a:ext cx="205253" cy="25746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155" name="Text Placeholder 2"/>
          <p:cNvSpPr txBox="1">
            <a:spLocks noGrp="1"/>
          </p:cNvSpPr>
          <p:nvPr>
            <p:ph type="body" sz="quarter" idx="1"/>
          </p:nvPr>
        </p:nvSpPr>
        <p:spPr>
          <a:xfrm>
            <a:off x="658369" y="3963954"/>
            <a:ext cx="6638543" cy="1345164"/>
          </a:xfrm>
          <a:prstGeom prst="rect">
            <a:avLst/>
          </a:prstGeom>
        </p:spPr>
        <p:txBody>
          <a:bodyPr/>
          <a:lstStyle/>
          <a:p>
            <a:pPr>
              <a:defRPr sz="2000"/>
            </a:pPr>
            <a:r>
              <a:t>Shuyi Shen (ss5929)</a:t>
            </a:r>
          </a:p>
          <a:p>
            <a:pPr>
              <a:defRPr sz="2000"/>
            </a:pPr>
            <a:r>
              <a:t>Yiling Yang (yy3018)</a:t>
            </a:r>
          </a:p>
          <a:p>
            <a:pPr>
              <a:defRPr sz="2000"/>
            </a:pPr>
            <a:r>
              <a:t>Yiyang Liu (yl4360)</a:t>
            </a:r>
          </a:p>
          <a:p>
            <a:pPr>
              <a:defRPr sz="2000"/>
            </a:pPr>
            <a:r>
              <a:t>Ziqi Zhou (zz2710)</a:t>
            </a:r>
          </a:p>
        </p:txBody>
      </p:sp>
      <p:sp>
        <p:nvSpPr>
          <p:cNvPr id="156" name="Text Placeholder 3"/>
          <p:cNvSpPr>
            <a:spLocks noGrp="1"/>
          </p:cNvSpPr>
          <p:nvPr>
            <p:ph type="body" idx="14"/>
          </p:nvPr>
        </p:nvSpPr>
        <p:spPr>
          <a:xfrm>
            <a:off x="117454" y="332834"/>
            <a:ext cx="8524272" cy="243209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4200"/>
            </a:lvl1pPr>
          </a:lstStyle>
          <a:p>
            <a:r>
              <a:rPr dirty="0"/>
              <a:t>Evaluation </a:t>
            </a:r>
            <a:r>
              <a:rPr lang="en-US" dirty="0"/>
              <a:t>and</a:t>
            </a:r>
            <a:r>
              <a:rPr lang="zh-CN" altLang="en-US" dirty="0"/>
              <a:t> </a:t>
            </a:r>
            <a:r>
              <a:rPr lang="en-US" altLang="zh-CN"/>
              <a:t>Prediction </a:t>
            </a:r>
            <a:r>
              <a:t>of </a:t>
            </a:r>
            <a:r>
              <a:rPr dirty="0"/>
              <a:t>Stay-at-Home Order to COVID19</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lide Number Placeholder 6"/>
          <p:cNvSpPr txBox="1">
            <a:spLocks noGrp="1"/>
          </p:cNvSpPr>
          <p:nvPr>
            <p:ph type="sldNum" sz="quarter" idx="2"/>
          </p:nvPr>
        </p:nvSpPr>
        <p:spPr>
          <a:xfrm>
            <a:off x="11379688" y="6464804"/>
            <a:ext cx="205253" cy="25746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159" name="Text Placeholder 1"/>
          <p:cNvSpPr txBox="1">
            <a:spLocks noGrp="1"/>
          </p:cNvSpPr>
          <p:nvPr>
            <p:ph type="body" idx="1"/>
          </p:nvPr>
        </p:nvSpPr>
        <p:spPr>
          <a:xfrm>
            <a:off x="453591" y="1631389"/>
            <a:ext cx="11284817" cy="4101474"/>
          </a:xfrm>
          <a:prstGeom prst="rect">
            <a:avLst/>
          </a:prstGeom>
        </p:spPr>
        <p:txBody>
          <a:bodyPr/>
          <a:lstStyle/>
          <a:p>
            <a:pPr>
              <a:defRPr spc="-100"/>
            </a:pPr>
            <a:r>
              <a:rPr spc="0" dirty="0">
                <a:cs typeface="Times New Roman" panose="02020603050405020304" pitchFamily="18" charset="0"/>
              </a:rPr>
              <a:t>Till Apr. 22nd, the U.S. has more than 800,000 confirmed cases of COVID-19. Since the mid of March, governments at each states have taken actions by issuing various orders. Among them, the Stay-at-home order might be the most controversial one. Although most believe such order is necessary, more and more people in many states began to protest, and request to remove the order.</a:t>
            </a:r>
          </a:p>
          <a:p>
            <a:pPr>
              <a:defRPr spc="-100"/>
            </a:pPr>
            <a:r>
              <a:rPr spc="0" dirty="0">
                <a:cs typeface="Times New Roman" panose="02020603050405020304" pitchFamily="18" charset="0"/>
              </a:rPr>
              <a:t>In our project, with the dataset from John Hopkins University, we aim to examine the effect of Stay-at-home since its issue. In particular,  we wonder how many of those states with  Stay-at-Home order issued have shown the decreasing trend of the new confirmed cases. To do so, we utilize the Linear Mixed Effect Model, and present the effect with an interactive R Shiny tool. We are also interested in how the trend will look like in the future. Through providing necessary parameters, our R Shiny tool with SEIR model is able to provide a reasonable forecast of the trend, which can provide direction to medical professionals.</a:t>
            </a:r>
          </a:p>
        </p:txBody>
      </p:sp>
      <p:sp>
        <p:nvSpPr>
          <p:cNvPr id="3" name="标题 2">
            <a:extLst>
              <a:ext uri="{FF2B5EF4-FFF2-40B4-BE49-F238E27FC236}">
                <a16:creationId xmlns:a16="http://schemas.microsoft.com/office/drawing/2014/main" id="{A9C7569C-ADA0-4854-9D54-AA95F549BA4B}"/>
              </a:ext>
            </a:extLst>
          </p:cNvPr>
          <p:cNvSpPr>
            <a:spLocks noGrp="1"/>
          </p:cNvSpPr>
          <p:nvPr>
            <p:ph type="title"/>
          </p:nvPr>
        </p:nvSpPr>
        <p:spPr>
          <a:xfrm>
            <a:off x="403444" y="452431"/>
            <a:ext cx="10515601" cy="716085"/>
          </a:xfrm>
        </p:spPr>
        <p:txBody>
          <a:bodyPr/>
          <a:lstStyle/>
          <a:p>
            <a:r>
              <a:rPr lang="en-US" altLang="zh-CN" dirty="0"/>
              <a:t>Introduction</a:t>
            </a:r>
            <a:endParaRPr lang="zh-CN" alt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lide Number Placeholder 6"/>
          <p:cNvSpPr txBox="1">
            <a:spLocks noGrp="1"/>
          </p:cNvSpPr>
          <p:nvPr>
            <p:ph type="sldNum" sz="quarter" idx="2"/>
          </p:nvPr>
        </p:nvSpPr>
        <p:spPr>
          <a:xfrm>
            <a:off x="11379688" y="6464804"/>
            <a:ext cx="205253" cy="25746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63" name="Title 2"/>
          <p:cNvSpPr txBox="1">
            <a:spLocks noGrp="1"/>
          </p:cNvSpPr>
          <p:nvPr>
            <p:ph type="title"/>
          </p:nvPr>
        </p:nvSpPr>
        <p:spPr>
          <a:xfrm>
            <a:off x="132849" y="133615"/>
            <a:ext cx="10515601" cy="716085"/>
          </a:xfrm>
          <a:prstGeom prst="rect">
            <a:avLst/>
          </a:prstGeom>
        </p:spPr>
        <p:txBody>
          <a:bodyPr/>
          <a:lstStyle/>
          <a:p>
            <a:r>
              <a:rPr dirty="0"/>
              <a:t>Model 1 – Linear Mixed Effect Model</a:t>
            </a:r>
          </a:p>
        </p:txBody>
      </p:sp>
      <mc:AlternateContent xmlns:mc="http://schemas.openxmlformats.org/markup-compatibility/2006">
        <mc:Choice xmlns:a14="http://schemas.microsoft.com/office/drawing/2010/main" Requires="a14">
          <p:sp>
            <p:nvSpPr>
              <p:cNvPr id="164" name="TextBox 1"/>
              <p:cNvSpPr txBox="1"/>
              <p:nvPr/>
            </p:nvSpPr>
            <p:spPr>
              <a:xfrm>
                <a:off x="132849" y="1184524"/>
                <a:ext cx="6391227" cy="404341"/>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0" tIns="0" rIns="0" bIns="0">
                <a:spAutoFit/>
              </a:bodyPr>
              <a:lstStyle/>
              <a:p>
                <a:pPr>
                  <a:defRPr sz="2800">
                    <a:solidFill>
                      <a:srgbClr val="2A2B2D"/>
                    </a:solidFill>
                    <a:latin typeface="Cambria Math"/>
                    <a:ea typeface="Cambria Math"/>
                    <a:cs typeface="Cambria Math"/>
                    <a:sym typeface="Cambria Math"/>
                  </a:defRPr>
                </a:pPr>
                <a14:m>
                  <m:oMath xmlns:m="http://schemas.openxmlformats.org/officeDocument/2006/math">
                    <m:sSub>
                      <m:sSubPr>
                        <m:ctrlPr>
                          <a:rPr lang="ar-AE" sz="2400" i="1" smtClean="0">
                            <a:solidFill>
                              <a:srgbClr val="292B2D"/>
                            </a:solidFill>
                            <a:latin typeface="Cambria Math" panose="02040503050406030204" pitchFamily="18" charset="0"/>
                          </a:rPr>
                        </m:ctrlPr>
                      </m:sSubPr>
                      <m:e>
                        <m:r>
                          <a:rPr lang="ar-AE" sz="2400" i="1">
                            <a:solidFill>
                              <a:srgbClr val="292B2D"/>
                            </a:solidFill>
                            <a:latin typeface="Cambria Math" panose="02040503050406030204" pitchFamily="18" charset="0"/>
                          </a:rPr>
                          <m:t>𝒀</m:t>
                        </m:r>
                      </m:e>
                      <m:sub>
                        <m:r>
                          <a:rPr lang="ar-AE" sz="2400" i="1">
                            <a:solidFill>
                              <a:srgbClr val="292B2D"/>
                            </a:solidFill>
                            <a:latin typeface="Cambria Math" panose="02040503050406030204" pitchFamily="18" charset="0"/>
                          </a:rPr>
                          <m:t>𝒊𝒋</m:t>
                        </m:r>
                      </m:sub>
                    </m:sSub>
                    <m:r>
                      <a:rPr lang="ar-AE" sz="2400" i="1">
                        <a:solidFill>
                          <a:srgbClr val="292B2D"/>
                        </a:solidFill>
                        <a:latin typeface="Cambria Math" panose="02040503050406030204" pitchFamily="18" charset="0"/>
                      </a:rPr>
                      <m:t>=</m:t>
                    </m:r>
                    <m:sSub>
                      <m:sSubPr>
                        <m:ctrlPr>
                          <a:rPr lang="ar-AE" sz="2400" i="1">
                            <a:solidFill>
                              <a:srgbClr val="292B2D"/>
                            </a:solidFill>
                            <a:latin typeface="Cambria Math" panose="02040503050406030204" pitchFamily="18" charset="0"/>
                          </a:rPr>
                        </m:ctrlPr>
                      </m:sSubPr>
                      <m:e>
                        <m:r>
                          <a:rPr lang="ar-AE" sz="2400" i="1">
                            <a:solidFill>
                              <a:srgbClr val="292B2D"/>
                            </a:solidFill>
                            <a:latin typeface="Cambria Math" panose="02040503050406030204" pitchFamily="18" charset="0"/>
                          </a:rPr>
                          <m:t>𝜷</m:t>
                        </m:r>
                      </m:e>
                      <m:sub>
                        <m:r>
                          <a:rPr lang="ar-AE" sz="2400" i="1">
                            <a:solidFill>
                              <a:srgbClr val="292B2D"/>
                            </a:solidFill>
                            <a:latin typeface="Cambria Math" panose="02040503050406030204" pitchFamily="18" charset="0"/>
                          </a:rPr>
                          <m:t>𝟏</m:t>
                        </m:r>
                      </m:sub>
                    </m:sSub>
                  </m:oMath>
                </a14:m>
                <a:r>
                  <a:rPr lang="ar-AE" sz="2400" b="1" dirty="0">
                    <a:sym typeface="Arial"/>
                  </a:rPr>
                  <a:t>+</a:t>
                </a:r>
                <a14:m>
                  <m:oMath xmlns:m="http://schemas.openxmlformats.org/officeDocument/2006/math">
                    <m:sSub>
                      <m:sSubPr>
                        <m:ctrlPr>
                          <a:rPr lang="ar-AE" sz="2400" b="1" i="1" dirty="0" smtClean="0">
                            <a:latin typeface="Cambria Math" panose="02040503050406030204" pitchFamily="18" charset="0"/>
                            <a:sym typeface="Arial"/>
                          </a:rPr>
                        </m:ctrlPr>
                      </m:sSubPr>
                      <m:e>
                        <m:r>
                          <a:rPr lang="ar-AE" sz="2400" b="1" i="1" dirty="0" smtClean="0">
                            <a:latin typeface="Cambria Math" panose="02040503050406030204" pitchFamily="18" charset="0"/>
                            <a:ea typeface="Cambria Math" panose="02040503050406030204" pitchFamily="18" charset="0"/>
                            <a:sym typeface="Arial"/>
                          </a:rPr>
                          <m:t>𝜷</m:t>
                        </m:r>
                      </m:e>
                      <m:sub>
                        <m:r>
                          <a:rPr lang="ar-AE" sz="2400" b="1" i="1" dirty="0" smtClean="0">
                            <a:latin typeface="Cambria Math" panose="02040503050406030204" pitchFamily="18" charset="0"/>
                            <a:sym typeface="Arial"/>
                          </a:rPr>
                          <m:t>𝟐</m:t>
                        </m:r>
                      </m:sub>
                    </m:sSub>
                    <m:r>
                      <a:rPr lang="ar-AE" sz="2400" b="1" i="1" dirty="0">
                        <a:latin typeface="Cambria Math" panose="02040503050406030204" pitchFamily="18" charset="0"/>
                        <a:ea typeface="Cambria Math" panose="02040503050406030204" pitchFamily="18" charset="0"/>
                      </a:rPr>
                      <m:t>∗</m:t>
                    </m:r>
                    <m:sSub>
                      <m:sSubPr>
                        <m:ctrlPr>
                          <a:rPr lang="ar-AE" sz="2400" b="1" i="1" dirty="0" smtClean="0">
                            <a:latin typeface="Cambria Math" panose="02040503050406030204" pitchFamily="18" charset="0"/>
                            <a:ea typeface="Cambria Math" panose="02040503050406030204" pitchFamily="18" charset="0"/>
                          </a:rPr>
                        </m:ctrlPr>
                      </m:sSubPr>
                      <m:e>
                        <m:r>
                          <a:rPr lang="en-US" sz="2400" b="1" i="1" dirty="0" smtClean="0">
                            <a:latin typeface="Cambria Math" panose="02040503050406030204" pitchFamily="18" charset="0"/>
                            <a:ea typeface="Cambria Math" panose="02040503050406030204" pitchFamily="18" charset="0"/>
                          </a:rPr>
                          <m:t>𝒅𝒂𝒚𝒔</m:t>
                        </m:r>
                      </m:e>
                      <m:sub>
                        <m:r>
                          <a:rPr lang="en-US" sz="2400" b="1" i="1" dirty="0" smtClean="0">
                            <a:latin typeface="Cambria Math" panose="02040503050406030204" pitchFamily="18" charset="0"/>
                            <a:ea typeface="Cambria Math" panose="02040503050406030204" pitchFamily="18" charset="0"/>
                          </a:rPr>
                          <m:t>𝒊𝒋</m:t>
                        </m:r>
                      </m:sub>
                    </m:sSub>
                  </m:oMath>
                </a14:m>
                <a:r>
                  <a:rPr lang="en-US" sz="2400" b="1" dirty="0">
                    <a:sym typeface="Arial"/>
                  </a:rPr>
                  <a:t>+</a:t>
                </a:r>
                <a14:m>
                  <m:oMath xmlns:m="http://schemas.openxmlformats.org/officeDocument/2006/math">
                    <m:sSub>
                      <m:sSubPr>
                        <m:ctrlPr>
                          <a:rPr lang="en-US" sz="2400" b="1" i="1" dirty="0" smtClean="0">
                            <a:latin typeface="Cambria Math" panose="02040503050406030204" pitchFamily="18" charset="0"/>
                            <a:sym typeface="Arial"/>
                          </a:rPr>
                        </m:ctrlPr>
                      </m:sSubPr>
                      <m:e>
                        <m:r>
                          <a:rPr lang="en-US" sz="2400" b="1" i="1" dirty="0" smtClean="0">
                            <a:latin typeface="Cambria Math" panose="02040503050406030204" pitchFamily="18" charset="0"/>
                            <a:sym typeface="Arial"/>
                          </a:rPr>
                          <m:t>𝒃</m:t>
                        </m:r>
                      </m:e>
                      <m:sub>
                        <m:r>
                          <a:rPr lang="en-US" sz="2400" b="1" i="1" dirty="0" smtClean="0">
                            <a:latin typeface="Cambria Math" panose="02040503050406030204" pitchFamily="18" charset="0"/>
                            <a:sym typeface="Arial"/>
                          </a:rPr>
                          <m:t>𝟏</m:t>
                        </m:r>
                        <m:r>
                          <a:rPr lang="en-US" sz="2400" b="1" i="1" dirty="0" smtClean="0">
                            <a:latin typeface="Cambria Math" panose="02040503050406030204" pitchFamily="18" charset="0"/>
                            <a:sym typeface="Arial"/>
                          </a:rPr>
                          <m:t>𝒊</m:t>
                        </m:r>
                      </m:sub>
                    </m:sSub>
                    <m:r>
                      <a:rPr lang="en-US" sz="2400" b="1" i="1" dirty="0" smtClean="0">
                        <a:latin typeface="Cambria Math" panose="02040503050406030204" pitchFamily="18" charset="0"/>
                        <a:ea typeface="Cambria Math" panose="02040503050406030204" pitchFamily="18" charset="0"/>
                        <a:sym typeface="Arial"/>
                      </a:rPr>
                      <m:t>+</m:t>
                    </m:r>
                    <m:sSub>
                      <m:sSubPr>
                        <m:ctrlPr>
                          <a:rPr lang="en-US" sz="2400" b="1" i="1" dirty="0" smtClean="0">
                            <a:latin typeface="Cambria Math" panose="02040503050406030204" pitchFamily="18" charset="0"/>
                            <a:ea typeface="Cambria Math" panose="02040503050406030204" pitchFamily="18" charset="0"/>
                            <a:sym typeface="Arial"/>
                          </a:rPr>
                        </m:ctrlPr>
                      </m:sSubPr>
                      <m:e>
                        <m:r>
                          <a:rPr lang="en-US" sz="2400" b="1" i="1" dirty="0" smtClean="0">
                            <a:latin typeface="Cambria Math" panose="02040503050406030204" pitchFamily="18" charset="0"/>
                            <a:ea typeface="Cambria Math" panose="02040503050406030204" pitchFamily="18" charset="0"/>
                            <a:sym typeface="Arial"/>
                          </a:rPr>
                          <m:t>𝒃</m:t>
                        </m:r>
                      </m:e>
                      <m:sub>
                        <m:r>
                          <a:rPr lang="en-US" altLang="zh-CN" sz="2400" b="1" i="1" dirty="0" smtClean="0">
                            <a:latin typeface="Cambria Math" panose="02040503050406030204" pitchFamily="18" charset="0"/>
                            <a:ea typeface="Cambria Math" panose="02040503050406030204" pitchFamily="18" charset="0"/>
                            <a:sym typeface="Arial"/>
                          </a:rPr>
                          <m:t>𝟐</m:t>
                        </m:r>
                        <m:r>
                          <a:rPr lang="en-US" sz="2400" b="1" i="1" dirty="0" smtClean="0">
                            <a:latin typeface="Cambria Math" panose="02040503050406030204" pitchFamily="18" charset="0"/>
                            <a:ea typeface="Cambria Math" panose="02040503050406030204" pitchFamily="18" charset="0"/>
                            <a:sym typeface="Arial"/>
                          </a:rPr>
                          <m:t>𝒊</m:t>
                        </m:r>
                      </m:sub>
                    </m:sSub>
                    <m:r>
                      <a:rPr lang="en-US" sz="2400" b="1" i="1" dirty="0" smtClean="0">
                        <a:latin typeface="Cambria Math" panose="02040503050406030204" pitchFamily="18" charset="0"/>
                        <a:ea typeface="Cambria Math" panose="02040503050406030204" pitchFamily="18" charset="0"/>
                        <a:sym typeface="Arial"/>
                      </a:rPr>
                      <m:t>∗</m:t>
                    </m:r>
                    <m:sSub>
                      <m:sSubPr>
                        <m:ctrlPr>
                          <a:rPr lang="en-US" sz="2400" b="1" i="1" dirty="0" smtClean="0">
                            <a:latin typeface="Cambria Math" panose="02040503050406030204" pitchFamily="18" charset="0"/>
                            <a:ea typeface="Cambria Math" panose="02040503050406030204" pitchFamily="18" charset="0"/>
                            <a:sym typeface="Arial"/>
                          </a:rPr>
                        </m:ctrlPr>
                      </m:sSubPr>
                      <m:e>
                        <m:r>
                          <a:rPr lang="en-US" sz="2400" b="1" i="1" dirty="0" smtClean="0">
                            <a:latin typeface="Cambria Math" panose="02040503050406030204" pitchFamily="18" charset="0"/>
                            <a:ea typeface="Cambria Math" panose="02040503050406030204" pitchFamily="18" charset="0"/>
                            <a:sym typeface="Arial"/>
                          </a:rPr>
                          <m:t>𝒅𝒂𝒚𝒔</m:t>
                        </m:r>
                      </m:e>
                      <m:sub>
                        <m:r>
                          <a:rPr lang="en-US" sz="2400" b="1" i="1" dirty="0" smtClean="0">
                            <a:latin typeface="Cambria Math" panose="02040503050406030204" pitchFamily="18" charset="0"/>
                            <a:ea typeface="Cambria Math" panose="02040503050406030204" pitchFamily="18" charset="0"/>
                            <a:sym typeface="Arial"/>
                          </a:rPr>
                          <m:t>𝒊𝒋</m:t>
                        </m:r>
                      </m:sub>
                    </m:sSub>
                    <m:r>
                      <a:rPr lang="en-US" sz="2400" b="1" i="1" dirty="0" smtClean="0">
                        <a:latin typeface="Cambria Math" panose="02040503050406030204" pitchFamily="18" charset="0"/>
                        <a:ea typeface="Cambria Math" panose="02040503050406030204" pitchFamily="18" charset="0"/>
                        <a:sym typeface="Arial"/>
                      </a:rPr>
                      <m:t>+</m:t>
                    </m:r>
                    <m:sSub>
                      <m:sSubPr>
                        <m:ctrlPr>
                          <a:rPr lang="en-US" sz="2400" b="1" i="1" dirty="0" smtClean="0">
                            <a:latin typeface="Cambria Math" panose="02040503050406030204" pitchFamily="18" charset="0"/>
                            <a:ea typeface="Cambria Math" panose="02040503050406030204" pitchFamily="18" charset="0"/>
                            <a:sym typeface="Arial"/>
                          </a:rPr>
                        </m:ctrlPr>
                      </m:sSubPr>
                      <m:e>
                        <m:r>
                          <a:rPr lang="en-US" sz="2400" b="1" i="1" dirty="0" smtClean="0">
                            <a:latin typeface="Cambria Math" panose="02040503050406030204" pitchFamily="18" charset="0"/>
                            <a:ea typeface="Cambria Math" panose="02040503050406030204" pitchFamily="18" charset="0"/>
                            <a:sym typeface="Arial"/>
                          </a:rPr>
                          <m:t>𝝐</m:t>
                        </m:r>
                      </m:e>
                      <m:sub>
                        <m:r>
                          <a:rPr lang="en-US" sz="2400" b="1" i="1" dirty="0" smtClean="0">
                            <a:latin typeface="Cambria Math" panose="02040503050406030204" pitchFamily="18" charset="0"/>
                            <a:ea typeface="Cambria Math" panose="02040503050406030204" pitchFamily="18" charset="0"/>
                            <a:sym typeface="Arial"/>
                          </a:rPr>
                          <m:t>𝒊𝒋</m:t>
                        </m:r>
                      </m:sub>
                    </m:sSub>
                  </m:oMath>
                </a14:m>
                <a:endParaRPr lang="ar-AE" sz="2400" b="1" dirty="0">
                  <a:sym typeface="Arial"/>
                </a:endParaRPr>
              </a:p>
            </p:txBody>
          </p:sp>
        </mc:Choice>
        <mc:Fallback>
          <p:sp>
            <p:nvSpPr>
              <p:cNvPr id="164" name="TextBox 1"/>
              <p:cNvSpPr txBox="1">
                <a:spLocks noRot="1" noChangeAspect="1" noMove="1" noResize="1" noEditPoints="1" noAdjustHandles="1" noChangeArrowheads="1" noChangeShapeType="1" noTextEdit="1"/>
              </p:cNvSpPr>
              <p:nvPr/>
            </p:nvSpPr>
            <p:spPr>
              <a:xfrm>
                <a:off x="132849" y="1184524"/>
                <a:ext cx="6391227" cy="404341"/>
              </a:xfrm>
              <a:prstGeom prst="rect">
                <a:avLst/>
              </a:prstGeom>
              <a:blipFill>
                <a:blip r:embed="rId2"/>
                <a:stretch>
                  <a:fillRect l="-1386" t="-18182" r="-792" b="-33333"/>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5" name="TextBox 3"/>
              <p:cNvSpPr txBox="1"/>
              <p:nvPr/>
            </p:nvSpPr>
            <p:spPr>
              <a:xfrm>
                <a:off x="132848" y="1951882"/>
                <a:ext cx="5353551" cy="510332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0" tIns="0" rIns="0" bIns="0">
                <a:spAutoFit/>
              </a:bodyPr>
              <a:lstStyle/>
              <a:p>
                <a:pPr>
                  <a:defRPr sz="1500">
                    <a:solidFill>
                      <a:srgbClr val="2A2B2D"/>
                    </a:solidFill>
                    <a:latin typeface="Cambria Math"/>
                    <a:ea typeface="Cambria Math"/>
                    <a:cs typeface="Cambria Math"/>
                    <a:sym typeface="Cambria Math"/>
                  </a:defRPr>
                </a:pPr>
                <a14:m>
                  <m:oMath xmlns:m="http://schemas.openxmlformats.org/officeDocument/2006/math">
                    <m:sSub>
                      <m:sSubPr>
                        <m:ctrlPr>
                          <a:rPr lang="ar-AE" sz="1700" i="1" smtClean="0">
                            <a:solidFill>
                              <a:srgbClr val="292B2D"/>
                            </a:solidFill>
                            <a:latin typeface="Cambria Math" panose="02040503050406030204" pitchFamily="18" charset="0"/>
                          </a:rPr>
                        </m:ctrlPr>
                      </m:sSubPr>
                      <m:e>
                        <m:r>
                          <a:rPr lang="ar-AE" sz="1700" i="1">
                            <a:solidFill>
                              <a:srgbClr val="292B2D"/>
                            </a:solidFill>
                            <a:latin typeface="Cambria Math" panose="02040503050406030204" pitchFamily="18" charset="0"/>
                          </a:rPr>
                          <m:t>𝜷</m:t>
                        </m:r>
                      </m:e>
                      <m:sub>
                        <m:r>
                          <a:rPr lang="ar-AE" sz="1700" i="1">
                            <a:solidFill>
                              <a:srgbClr val="292B2D"/>
                            </a:solidFill>
                            <a:latin typeface="Cambria Math" panose="02040503050406030204" pitchFamily="18" charset="0"/>
                          </a:rPr>
                          <m:t>𝟏</m:t>
                        </m:r>
                      </m:sub>
                    </m:sSub>
                    <m:r>
                      <a:rPr lang="ar-AE" sz="1700" i="1">
                        <a:solidFill>
                          <a:srgbClr val="292B2D"/>
                        </a:solidFill>
                        <a:latin typeface="Cambria Math" panose="02040503050406030204" pitchFamily="18" charset="0"/>
                      </a:rPr>
                      <m:t>:</m:t>
                    </m:r>
                  </m:oMath>
                </a14:m>
                <a:r>
                  <a:rPr lang="en-US" dirty="0">
                    <a:solidFill>
                      <a:srgbClr val="53565A"/>
                    </a:solidFill>
                    <a:latin typeface="+mj-lt"/>
                    <a:ea typeface="+mj-ea"/>
                    <a:cs typeface="+mj-cs"/>
                    <a:sym typeface="Arial"/>
                  </a:rPr>
                  <a:t> fixed intercept, global average baseline</a:t>
                </a:r>
              </a:p>
              <a:p>
                <a:pPr>
                  <a:defRPr sz="1500">
                    <a:solidFill>
                      <a:srgbClr val="2A2B2D"/>
                    </a:solidFill>
                    <a:latin typeface="Cambria Math"/>
                    <a:ea typeface="Cambria Math"/>
                    <a:cs typeface="Cambria Math"/>
                    <a:sym typeface="Cambria Math"/>
                  </a:defRPr>
                </a:pPr>
                <a:endParaRPr lang="en-US" dirty="0">
                  <a:solidFill>
                    <a:srgbClr val="53565A"/>
                  </a:solidFill>
                  <a:latin typeface="+mj-lt"/>
                  <a:ea typeface="+mj-ea"/>
                  <a:cs typeface="+mj-cs"/>
                  <a:sym typeface="Arial"/>
                </a:endParaRPr>
              </a:p>
              <a:p>
                <a:pPr>
                  <a:defRPr sz="1500">
                    <a:solidFill>
                      <a:srgbClr val="2A2B2D"/>
                    </a:solidFill>
                    <a:latin typeface="Cambria Math"/>
                    <a:ea typeface="Cambria Math"/>
                    <a:cs typeface="Cambria Math"/>
                    <a:sym typeface="Cambria Math"/>
                  </a:defRPr>
                </a:pPr>
                <a14:m>
                  <m:oMath xmlns:m="http://schemas.openxmlformats.org/officeDocument/2006/math">
                    <m:sSub>
                      <m:sSubPr>
                        <m:ctrlPr>
                          <a:rPr lang="ar-AE" sz="1700" i="1">
                            <a:solidFill>
                              <a:srgbClr val="292B2D"/>
                            </a:solidFill>
                            <a:latin typeface="Cambria Math" panose="02040503050406030204" pitchFamily="18" charset="0"/>
                          </a:rPr>
                        </m:ctrlPr>
                      </m:sSubPr>
                      <m:e>
                        <m:r>
                          <a:rPr lang="ar-AE" sz="1700" i="1">
                            <a:solidFill>
                              <a:srgbClr val="292B2D"/>
                            </a:solidFill>
                            <a:latin typeface="Cambria Math" panose="02040503050406030204" pitchFamily="18" charset="0"/>
                          </a:rPr>
                          <m:t>𝜷</m:t>
                        </m:r>
                      </m:e>
                      <m:sub>
                        <m:r>
                          <a:rPr lang="ar-AE" sz="1700" i="1">
                            <a:solidFill>
                              <a:srgbClr val="292B2D"/>
                            </a:solidFill>
                            <a:latin typeface="Cambria Math" panose="02040503050406030204" pitchFamily="18" charset="0"/>
                          </a:rPr>
                          <m:t>𝟐</m:t>
                        </m:r>
                      </m:sub>
                    </m:sSub>
                    <m:r>
                      <a:rPr lang="ar-AE" sz="1700" i="1">
                        <a:solidFill>
                          <a:srgbClr val="292B2D"/>
                        </a:solidFill>
                        <a:latin typeface="Cambria Math" panose="02040503050406030204" pitchFamily="18" charset="0"/>
                      </a:rPr>
                      <m:t>: </m:t>
                    </m:r>
                  </m:oMath>
                </a14:m>
                <a:r>
                  <a:rPr lang="en-US" dirty="0">
                    <a:solidFill>
                      <a:srgbClr val="53565A"/>
                    </a:solidFill>
                    <a:latin typeface="+mj-lt"/>
                    <a:ea typeface="+mj-ea"/>
                    <a:cs typeface="+mj-cs"/>
                    <a:sym typeface="Arial"/>
                  </a:rPr>
                  <a:t>fixed slope, global average trend</a:t>
                </a:r>
              </a:p>
              <a:p>
                <a:pPr>
                  <a:defRPr sz="1500"/>
                </a:pPr>
                <a:endParaRPr lang="en-US" dirty="0">
                  <a:solidFill>
                    <a:srgbClr val="53565A"/>
                  </a:solidFill>
                  <a:latin typeface="+mj-lt"/>
                  <a:ea typeface="+mj-ea"/>
                  <a:cs typeface="+mj-cs"/>
                  <a:sym typeface="Arial"/>
                </a:endParaRPr>
              </a:p>
              <a:p>
                <a:pPr>
                  <a:defRPr sz="1500">
                    <a:solidFill>
                      <a:srgbClr val="2A2B2D"/>
                    </a:solidFill>
                    <a:latin typeface="Cambria Math"/>
                    <a:ea typeface="Cambria Math"/>
                    <a:cs typeface="Cambria Math"/>
                    <a:sym typeface="Cambria Math"/>
                  </a:defRPr>
                </a:pPr>
                <a14:m>
                  <m:oMath xmlns:m="http://schemas.openxmlformats.org/officeDocument/2006/math">
                    <m:sSub>
                      <m:sSubPr>
                        <m:ctrlPr>
                          <a:rPr lang="ar-AE" sz="1650" i="1">
                            <a:solidFill>
                              <a:srgbClr val="292B2D"/>
                            </a:solidFill>
                            <a:latin typeface="Cambria Math" panose="02040503050406030204" pitchFamily="18" charset="0"/>
                          </a:rPr>
                        </m:ctrlPr>
                      </m:sSubPr>
                      <m:e>
                        <m:r>
                          <a:rPr lang="ar-AE" sz="1650" i="1">
                            <a:solidFill>
                              <a:srgbClr val="292B2D"/>
                            </a:solidFill>
                            <a:latin typeface="Cambria Math" panose="02040503050406030204" pitchFamily="18" charset="0"/>
                          </a:rPr>
                          <m:t>𝒃</m:t>
                        </m:r>
                      </m:e>
                      <m:sub>
                        <m:r>
                          <a:rPr lang="ar-AE" sz="1650" i="1">
                            <a:solidFill>
                              <a:srgbClr val="292B2D"/>
                            </a:solidFill>
                            <a:latin typeface="Cambria Math" panose="02040503050406030204" pitchFamily="18" charset="0"/>
                          </a:rPr>
                          <m:t>𝟏</m:t>
                        </m:r>
                        <m:r>
                          <a:rPr lang="ar-AE" sz="1650" i="1">
                            <a:solidFill>
                              <a:srgbClr val="292B2D"/>
                            </a:solidFill>
                            <a:latin typeface="Cambria Math" panose="02040503050406030204" pitchFamily="18" charset="0"/>
                          </a:rPr>
                          <m:t>𝒊</m:t>
                        </m:r>
                      </m:sub>
                    </m:sSub>
                  </m:oMath>
                </a14:m>
                <a:r>
                  <a:rPr lang="ar-AE" dirty="0">
                    <a:solidFill>
                      <a:srgbClr val="53565A"/>
                    </a:solidFill>
                    <a:latin typeface="+mj-lt"/>
                    <a:ea typeface="+mj-ea"/>
                    <a:cs typeface="+mj-cs"/>
                    <a:sym typeface="Arial"/>
                  </a:rPr>
                  <a:t>: </a:t>
                </a:r>
                <a:r>
                  <a:rPr lang="en-US" dirty="0">
                    <a:solidFill>
                      <a:srgbClr val="53565A"/>
                    </a:solidFill>
                    <a:latin typeface="+mj-lt"/>
                    <a:ea typeface="+mj-ea"/>
                    <a:cs typeface="+mj-cs"/>
                    <a:sym typeface="Arial"/>
                  </a:rPr>
                  <a:t>random intercept, deviation of baseline for every state from global average baseline</a:t>
                </a:r>
              </a:p>
              <a:p>
                <a:pPr>
                  <a:defRPr sz="1500">
                    <a:solidFill>
                      <a:srgbClr val="2A2B2D"/>
                    </a:solidFill>
                    <a:latin typeface="Cambria Math"/>
                    <a:ea typeface="Cambria Math"/>
                    <a:cs typeface="Cambria Math"/>
                    <a:sym typeface="Cambria Math"/>
                  </a:defRPr>
                </a:pPr>
                <a:endParaRPr lang="en-US" dirty="0">
                  <a:solidFill>
                    <a:srgbClr val="53565A"/>
                  </a:solidFill>
                  <a:latin typeface="+mj-lt"/>
                  <a:ea typeface="+mj-ea"/>
                  <a:cs typeface="+mj-cs"/>
                  <a:sym typeface="Arial"/>
                </a:endParaRPr>
              </a:p>
              <a:p>
                <a:pPr>
                  <a:defRPr sz="1500">
                    <a:solidFill>
                      <a:srgbClr val="2A2B2D"/>
                    </a:solidFill>
                    <a:latin typeface="Cambria Math"/>
                    <a:ea typeface="Cambria Math"/>
                    <a:cs typeface="Cambria Math"/>
                    <a:sym typeface="Cambria Math"/>
                  </a:defRPr>
                </a:pPr>
                <a14:m>
                  <m:oMath xmlns:m="http://schemas.openxmlformats.org/officeDocument/2006/math">
                    <m:sSub>
                      <m:sSubPr>
                        <m:ctrlPr>
                          <a:rPr lang="ar-AE" sz="1650" i="1">
                            <a:solidFill>
                              <a:srgbClr val="292B2D"/>
                            </a:solidFill>
                            <a:latin typeface="Cambria Math" panose="02040503050406030204" pitchFamily="18" charset="0"/>
                          </a:rPr>
                        </m:ctrlPr>
                      </m:sSubPr>
                      <m:e>
                        <m:r>
                          <a:rPr lang="ar-AE" sz="1650" i="1">
                            <a:solidFill>
                              <a:srgbClr val="292B2D"/>
                            </a:solidFill>
                            <a:latin typeface="Cambria Math" panose="02040503050406030204" pitchFamily="18" charset="0"/>
                          </a:rPr>
                          <m:t>𝒃</m:t>
                        </m:r>
                      </m:e>
                      <m:sub>
                        <m:r>
                          <a:rPr lang="ar-AE" sz="1650" i="1">
                            <a:solidFill>
                              <a:srgbClr val="292B2D"/>
                            </a:solidFill>
                            <a:latin typeface="Cambria Math" panose="02040503050406030204" pitchFamily="18" charset="0"/>
                          </a:rPr>
                          <m:t>𝟐</m:t>
                        </m:r>
                        <m:r>
                          <a:rPr lang="ar-AE" sz="1650" i="1">
                            <a:solidFill>
                              <a:srgbClr val="292B2D"/>
                            </a:solidFill>
                            <a:latin typeface="Cambria Math" panose="02040503050406030204" pitchFamily="18" charset="0"/>
                          </a:rPr>
                          <m:t>𝒊</m:t>
                        </m:r>
                      </m:sub>
                    </m:sSub>
                  </m:oMath>
                </a14:m>
                <a:r>
                  <a:rPr lang="ar-AE" dirty="0">
                    <a:solidFill>
                      <a:srgbClr val="53565A"/>
                    </a:solidFill>
                    <a:latin typeface="+mj-lt"/>
                    <a:ea typeface="+mj-ea"/>
                    <a:cs typeface="+mj-cs"/>
                    <a:sym typeface="Arial"/>
                  </a:rPr>
                  <a:t>: </a:t>
                </a:r>
                <a:r>
                  <a:rPr lang="en-US" dirty="0">
                    <a:solidFill>
                      <a:srgbClr val="53565A"/>
                    </a:solidFill>
                    <a:latin typeface="+mj-lt"/>
                    <a:ea typeface="+mj-ea"/>
                    <a:cs typeface="+mj-cs"/>
                    <a:sym typeface="Arial"/>
                  </a:rPr>
                  <a:t>random slope, deviation of changing trend for every state from global average trend</a:t>
                </a:r>
              </a:p>
              <a:p>
                <a:pPr>
                  <a:defRPr sz="1500">
                    <a:solidFill>
                      <a:srgbClr val="2A2B2D"/>
                    </a:solidFill>
                    <a:latin typeface="Cambria Math"/>
                    <a:ea typeface="Cambria Math"/>
                    <a:cs typeface="Cambria Math"/>
                    <a:sym typeface="Cambria Math"/>
                  </a:defRPr>
                </a:pPr>
                <a:endParaRPr lang="en-US" dirty="0">
                  <a:solidFill>
                    <a:srgbClr val="53565A"/>
                  </a:solidFill>
                  <a:latin typeface="+mj-lt"/>
                  <a:ea typeface="+mj-ea"/>
                  <a:cs typeface="+mj-cs"/>
                  <a:sym typeface="Arial"/>
                </a:endParaRPr>
              </a:p>
              <a:p>
                <a:pPr>
                  <a:defRPr sz="1500">
                    <a:solidFill>
                      <a:srgbClr val="2A2B2D"/>
                    </a:solidFill>
                    <a:latin typeface="Cambria Math"/>
                    <a:ea typeface="Cambria Math"/>
                    <a:cs typeface="Cambria Math"/>
                    <a:sym typeface="Cambria Math"/>
                  </a:defRPr>
                </a:pPr>
                <a14:m>
                  <m:oMath xmlns:m="http://schemas.openxmlformats.org/officeDocument/2006/math">
                    <m:sSub>
                      <m:sSubPr>
                        <m:ctrlPr>
                          <a:rPr lang="ar-AE" sz="1650" i="1">
                            <a:solidFill>
                              <a:srgbClr val="292B2D"/>
                            </a:solidFill>
                            <a:latin typeface="Cambria Math" panose="02040503050406030204" pitchFamily="18" charset="0"/>
                          </a:rPr>
                        </m:ctrlPr>
                      </m:sSubPr>
                      <m:e>
                        <m:r>
                          <a:rPr lang="ar-AE" sz="1650" i="1">
                            <a:solidFill>
                              <a:srgbClr val="292B2D"/>
                            </a:solidFill>
                            <a:latin typeface="Cambria Math" panose="02040503050406030204" pitchFamily="18" charset="0"/>
                          </a:rPr>
                          <m:t>𝝐</m:t>
                        </m:r>
                      </m:e>
                      <m:sub>
                        <m:r>
                          <a:rPr lang="ar-AE" sz="1650" i="1">
                            <a:solidFill>
                              <a:srgbClr val="292B2D"/>
                            </a:solidFill>
                            <a:latin typeface="Cambria Math" panose="02040503050406030204" pitchFamily="18" charset="0"/>
                          </a:rPr>
                          <m:t>𝒊𝒋</m:t>
                        </m:r>
                      </m:sub>
                    </m:sSub>
                  </m:oMath>
                </a14:m>
                <a:r>
                  <a:rPr lang="ar-AE" dirty="0">
                    <a:solidFill>
                      <a:srgbClr val="53565A"/>
                    </a:solidFill>
                    <a:latin typeface="+mj-lt"/>
                    <a:ea typeface="+mj-ea"/>
                    <a:cs typeface="+mj-cs"/>
                    <a:sym typeface="Arial"/>
                  </a:rPr>
                  <a:t>: </a:t>
                </a:r>
                <a:r>
                  <a:rPr lang="en-US" dirty="0">
                    <a:solidFill>
                      <a:srgbClr val="53565A"/>
                    </a:solidFill>
                    <a:latin typeface="+mj-lt"/>
                    <a:ea typeface="+mj-ea"/>
                    <a:cs typeface="+mj-cs"/>
                    <a:sym typeface="Arial"/>
                  </a:rPr>
                  <a:t>measurement error</a:t>
                </a:r>
              </a:p>
              <a:p>
                <a:pPr>
                  <a:defRPr sz="1500"/>
                </a:pPr>
                <a:endParaRPr lang="en-US" dirty="0">
                  <a:solidFill>
                    <a:srgbClr val="53565A"/>
                  </a:solidFill>
                  <a:latin typeface="+mj-lt"/>
                  <a:ea typeface="+mj-ea"/>
                  <a:cs typeface="+mj-cs"/>
                  <a:sym typeface="Arial"/>
                </a:endParaRPr>
              </a:p>
              <a:p>
                <a:pPr>
                  <a:defRPr sz="1500">
                    <a:solidFill>
                      <a:srgbClr val="2A2B2D"/>
                    </a:solidFill>
                    <a:latin typeface="Cambria Math"/>
                    <a:ea typeface="Cambria Math"/>
                    <a:cs typeface="Cambria Math"/>
                    <a:sym typeface="Cambria Math"/>
                  </a:defRPr>
                </a:pPr>
                <a14:m>
                  <m:oMath xmlns:m="http://schemas.openxmlformats.org/officeDocument/2006/math">
                    <m:sSub>
                      <m:sSubPr>
                        <m:ctrlPr>
                          <a:rPr lang="ar-AE" sz="1700" i="1">
                            <a:solidFill>
                              <a:srgbClr val="292B2D"/>
                            </a:solidFill>
                            <a:latin typeface="Cambria Math" panose="02040503050406030204" pitchFamily="18" charset="0"/>
                          </a:rPr>
                        </m:ctrlPr>
                      </m:sSubPr>
                      <m:e>
                        <m:r>
                          <a:rPr lang="ar-AE" sz="1700" i="1">
                            <a:solidFill>
                              <a:srgbClr val="292B2D"/>
                            </a:solidFill>
                            <a:latin typeface="Cambria Math" panose="02040503050406030204" pitchFamily="18" charset="0"/>
                          </a:rPr>
                          <m:t>𝜷</m:t>
                        </m:r>
                      </m:e>
                      <m:sub>
                        <m:r>
                          <a:rPr lang="ar-AE" sz="1700" i="1">
                            <a:solidFill>
                              <a:srgbClr val="292B2D"/>
                            </a:solidFill>
                            <a:latin typeface="Cambria Math" panose="02040503050406030204" pitchFamily="18" charset="0"/>
                          </a:rPr>
                          <m:t>𝟏</m:t>
                        </m:r>
                      </m:sub>
                    </m:sSub>
                  </m:oMath>
                </a14:m>
                <a:r>
                  <a:rPr lang="ar-AE" dirty="0">
                    <a:solidFill>
                      <a:srgbClr val="53565A"/>
                    </a:solidFill>
                    <a:latin typeface="+mj-lt"/>
                    <a:ea typeface="+mj-ea"/>
                    <a:cs typeface="+mj-cs"/>
                    <a:sym typeface="Arial"/>
                  </a:rPr>
                  <a:t>+</a:t>
                </a:r>
                <a:r>
                  <a:rPr lang="ar-AE" b="1" dirty="0">
                    <a:latin typeface="+mj-lt"/>
                    <a:ea typeface="+mj-ea"/>
                    <a:cs typeface="+mj-cs"/>
                    <a:sym typeface="Arial"/>
                  </a:rPr>
                  <a:t> </a:t>
                </a:r>
                <a14:m>
                  <m:oMath xmlns:m="http://schemas.openxmlformats.org/officeDocument/2006/math">
                    <m:sSub>
                      <m:sSubPr>
                        <m:ctrlPr>
                          <a:rPr lang="ar-AE" sz="1950" i="1">
                            <a:solidFill>
                              <a:srgbClr val="292B2D"/>
                            </a:solidFill>
                            <a:latin typeface="Cambria Math" panose="02040503050406030204" pitchFamily="18" charset="0"/>
                          </a:rPr>
                        </m:ctrlPr>
                      </m:sSubPr>
                      <m:e>
                        <m:r>
                          <a:rPr lang="ar-AE" sz="1950" i="1">
                            <a:solidFill>
                              <a:srgbClr val="292B2D"/>
                            </a:solidFill>
                            <a:latin typeface="Cambria Math" panose="02040503050406030204" pitchFamily="18" charset="0"/>
                          </a:rPr>
                          <m:t>𝒃</m:t>
                        </m:r>
                      </m:e>
                      <m:sub>
                        <m:r>
                          <a:rPr lang="ar-AE" sz="1950" i="1">
                            <a:solidFill>
                              <a:srgbClr val="292B2D"/>
                            </a:solidFill>
                            <a:latin typeface="Cambria Math" panose="02040503050406030204" pitchFamily="18" charset="0"/>
                          </a:rPr>
                          <m:t>𝟏</m:t>
                        </m:r>
                        <m:r>
                          <a:rPr lang="ar-AE" sz="1950" i="1">
                            <a:solidFill>
                              <a:srgbClr val="292B2D"/>
                            </a:solidFill>
                            <a:latin typeface="Cambria Math" panose="02040503050406030204" pitchFamily="18" charset="0"/>
                          </a:rPr>
                          <m:t>𝒊</m:t>
                        </m:r>
                      </m:sub>
                    </m:sSub>
                  </m:oMath>
                </a14:m>
                <a:r>
                  <a:rPr lang="ar-AE" dirty="0">
                    <a:solidFill>
                      <a:srgbClr val="53565A"/>
                    </a:solidFill>
                    <a:latin typeface="+mj-lt"/>
                    <a:ea typeface="+mj-ea"/>
                    <a:cs typeface="+mj-cs"/>
                    <a:sym typeface="Arial"/>
                  </a:rPr>
                  <a:t>: </a:t>
                </a:r>
                <a:r>
                  <a:rPr lang="en-US" dirty="0">
                    <a:solidFill>
                      <a:srgbClr val="53565A"/>
                    </a:solidFill>
                    <a:latin typeface="+mj-lt"/>
                    <a:ea typeface="+mj-ea"/>
                    <a:cs typeface="+mj-cs"/>
                    <a:sym typeface="Arial"/>
                  </a:rPr>
                  <a:t>baseline for the state on the day of policy implementation </a:t>
                </a:r>
              </a:p>
              <a:p>
                <a:pPr>
                  <a:defRPr sz="1500"/>
                </a:pPr>
                <a:endParaRPr lang="en-US" dirty="0">
                  <a:solidFill>
                    <a:srgbClr val="53565A"/>
                  </a:solidFill>
                  <a:latin typeface="+mj-lt"/>
                  <a:ea typeface="+mj-ea"/>
                  <a:cs typeface="+mj-cs"/>
                  <a:sym typeface="Arial"/>
                </a:endParaRPr>
              </a:p>
              <a:p>
                <a:pPr>
                  <a:defRPr sz="1500">
                    <a:solidFill>
                      <a:srgbClr val="2A2B2D"/>
                    </a:solidFill>
                    <a:latin typeface="Cambria Math"/>
                    <a:ea typeface="Cambria Math"/>
                    <a:cs typeface="Cambria Math"/>
                    <a:sym typeface="Cambria Math"/>
                  </a:defRPr>
                </a:pPr>
                <a14:m>
                  <m:oMath xmlns:m="http://schemas.openxmlformats.org/officeDocument/2006/math">
                    <m:sSub>
                      <m:sSubPr>
                        <m:ctrlPr>
                          <a:rPr lang="ar-AE" sz="1650" i="1">
                            <a:solidFill>
                              <a:srgbClr val="292B2D"/>
                            </a:solidFill>
                            <a:latin typeface="Cambria Math" panose="02040503050406030204" pitchFamily="18" charset="0"/>
                          </a:rPr>
                        </m:ctrlPr>
                      </m:sSubPr>
                      <m:e>
                        <m:r>
                          <a:rPr lang="ar-AE" sz="1650" i="1">
                            <a:solidFill>
                              <a:srgbClr val="292B2D"/>
                            </a:solidFill>
                            <a:latin typeface="Cambria Math" panose="02040503050406030204" pitchFamily="18" charset="0"/>
                          </a:rPr>
                          <m:t>𝜷</m:t>
                        </m:r>
                      </m:e>
                      <m:sub>
                        <m:r>
                          <a:rPr lang="ar-AE" sz="1650" i="1">
                            <a:solidFill>
                              <a:srgbClr val="292B2D"/>
                            </a:solidFill>
                            <a:latin typeface="Cambria Math" panose="02040503050406030204" pitchFamily="18" charset="0"/>
                          </a:rPr>
                          <m:t>𝟐</m:t>
                        </m:r>
                      </m:sub>
                    </m:sSub>
                  </m:oMath>
                </a14:m>
                <a:r>
                  <a:rPr lang="ar-AE" dirty="0">
                    <a:solidFill>
                      <a:srgbClr val="53565A"/>
                    </a:solidFill>
                    <a:latin typeface="+mj-lt"/>
                    <a:ea typeface="+mj-ea"/>
                    <a:cs typeface="+mj-cs"/>
                    <a:sym typeface="Arial"/>
                  </a:rPr>
                  <a:t>+ </a:t>
                </a:r>
                <a14:m>
                  <m:oMath xmlns:m="http://schemas.openxmlformats.org/officeDocument/2006/math">
                    <m:sSub>
                      <m:sSubPr>
                        <m:ctrlPr>
                          <a:rPr lang="ar-AE" sz="1950" i="1">
                            <a:solidFill>
                              <a:srgbClr val="292B2D"/>
                            </a:solidFill>
                            <a:latin typeface="Cambria Math" panose="02040503050406030204" pitchFamily="18" charset="0"/>
                          </a:rPr>
                        </m:ctrlPr>
                      </m:sSubPr>
                      <m:e>
                        <m:r>
                          <a:rPr lang="ar-AE" sz="1950" i="1">
                            <a:solidFill>
                              <a:srgbClr val="292B2D"/>
                            </a:solidFill>
                            <a:latin typeface="Cambria Math" panose="02040503050406030204" pitchFamily="18" charset="0"/>
                          </a:rPr>
                          <m:t>𝒃</m:t>
                        </m:r>
                      </m:e>
                      <m:sub>
                        <m:r>
                          <a:rPr lang="ar-AE" sz="1950" i="1">
                            <a:solidFill>
                              <a:srgbClr val="292B2D"/>
                            </a:solidFill>
                            <a:latin typeface="Cambria Math" panose="02040503050406030204" pitchFamily="18" charset="0"/>
                          </a:rPr>
                          <m:t>𝟐</m:t>
                        </m:r>
                        <m:r>
                          <a:rPr lang="ar-AE" sz="1950" i="1">
                            <a:solidFill>
                              <a:srgbClr val="292B2D"/>
                            </a:solidFill>
                            <a:latin typeface="Cambria Math" panose="02040503050406030204" pitchFamily="18" charset="0"/>
                          </a:rPr>
                          <m:t>𝒊</m:t>
                        </m:r>
                      </m:sub>
                    </m:sSub>
                  </m:oMath>
                </a14:m>
                <a:r>
                  <a:rPr lang="ar-AE" dirty="0">
                    <a:solidFill>
                      <a:srgbClr val="53565A"/>
                    </a:solidFill>
                    <a:latin typeface="+mj-lt"/>
                    <a:ea typeface="+mj-ea"/>
                    <a:cs typeface="+mj-cs"/>
                    <a:sym typeface="Arial"/>
                  </a:rPr>
                  <a:t>: </a:t>
                </a:r>
                <a:r>
                  <a:rPr lang="en-US" dirty="0">
                    <a:solidFill>
                      <a:srgbClr val="53565A"/>
                    </a:solidFill>
                    <a:latin typeface="+mj-lt"/>
                    <a:ea typeface="+mj-ea"/>
                    <a:cs typeface="+mj-cs"/>
                    <a:sym typeface="Arial"/>
                  </a:rPr>
                  <a:t>changing trend for the state since the day of policy implementation</a:t>
                </a:r>
              </a:p>
              <a:p>
                <a:pPr>
                  <a:defRPr sz="1500"/>
                </a:pPr>
                <a:endParaRPr lang="en-US" dirty="0">
                  <a:solidFill>
                    <a:srgbClr val="53565A"/>
                  </a:solidFill>
                  <a:latin typeface="+mj-lt"/>
                  <a:ea typeface="+mj-ea"/>
                  <a:cs typeface="+mj-cs"/>
                  <a:sym typeface="Arial"/>
                </a:endParaRPr>
              </a:p>
              <a:p>
                <a:pPr>
                  <a:defRPr sz="1500"/>
                </a:pPr>
                <a:endParaRPr lang="en-US" dirty="0">
                  <a:solidFill>
                    <a:srgbClr val="53565A"/>
                  </a:solidFill>
                  <a:latin typeface="+mj-lt"/>
                  <a:ea typeface="+mj-ea"/>
                  <a:cs typeface="+mj-cs"/>
                  <a:sym typeface="Arial"/>
                </a:endParaRPr>
              </a:p>
              <a:p>
                <a:pPr>
                  <a:defRPr sz="1500"/>
                </a:pPr>
                <a:endParaRPr lang="en-US" dirty="0">
                  <a:solidFill>
                    <a:srgbClr val="53565A"/>
                  </a:solidFill>
                  <a:latin typeface="+mj-lt"/>
                  <a:ea typeface="+mj-ea"/>
                  <a:cs typeface="+mj-cs"/>
                  <a:sym typeface="Arial"/>
                </a:endParaRPr>
              </a:p>
              <a:p>
                <a:pPr>
                  <a:defRPr sz="1500"/>
                </a:pPr>
                <a:r>
                  <a:rPr lang="en-US" dirty="0"/>
                  <a:t> </a:t>
                </a:r>
                <a:endParaRPr dirty="0"/>
              </a:p>
            </p:txBody>
          </p:sp>
        </mc:Choice>
        <mc:Fallback>
          <p:sp>
            <p:nvSpPr>
              <p:cNvPr id="165" name="TextBox 3"/>
              <p:cNvSpPr txBox="1">
                <a:spLocks noRot="1" noChangeAspect="1" noMove="1" noResize="1" noEditPoints="1" noAdjustHandles="1" noChangeArrowheads="1" noChangeShapeType="1" noTextEdit="1"/>
              </p:cNvSpPr>
              <p:nvPr/>
            </p:nvSpPr>
            <p:spPr>
              <a:xfrm>
                <a:off x="132848" y="1951882"/>
                <a:ext cx="5353551" cy="5103320"/>
              </a:xfrm>
              <a:prstGeom prst="rect">
                <a:avLst/>
              </a:prstGeom>
              <a:blipFill>
                <a:blip r:embed="rId3"/>
                <a:stretch>
                  <a:fillRect l="-1891" t="-993" r="-236"/>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
        <p:nvSpPr>
          <p:cNvPr id="166" name="TextBox 5"/>
          <p:cNvSpPr txBox="1"/>
          <p:nvPr/>
        </p:nvSpPr>
        <p:spPr>
          <a:xfrm>
            <a:off x="6811171" y="987904"/>
            <a:ext cx="2987900"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2400" b="1">
                <a:solidFill>
                  <a:srgbClr val="2A2B2D"/>
                </a:solidFill>
              </a:defRPr>
            </a:lvl1pPr>
          </a:lstStyle>
          <a:p>
            <a:r>
              <a:rPr dirty="0"/>
              <a:t>Results:</a:t>
            </a:r>
          </a:p>
        </p:txBody>
      </p:sp>
      <p:graphicFrame>
        <p:nvGraphicFramePr>
          <p:cNvPr id="167" name="Table 9"/>
          <p:cNvGraphicFramePr/>
          <p:nvPr>
            <p:extLst>
              <p:ext uri="{D42A27DB-BD31-4B8C-83A1-F6EECF244321}">
                <p14:modId xmlns:p14="http://schemas.microsoft.com/office/powerpoint/2010/main" val="110891962"/>
              </p:ext>
            </p:extLst>
          </p:nvPr>
        </p:nvGraphicFramePr>
        <p:xfrm>
          <a:off x="6811171" y="1728013"/>
          <a:ext cx="4773770" cy="2687320"/>
        </p:xfrm>
        <a:graphic>
          <a:graphicData uri="http://schemas.openxmlformats.org/drawingml/2006/table">
            <a:tbl>
              <a:tblPr firstRow="1" bandRow="1">
                <a:tableStyleId>{4C3C2611-4C71-4FC5-86AE-919BDF0F9419}</a:tableStyleId>
              </a:tblPr>
              <a:tblGrid>
                <a:gridCol w="2854819">
                  <a:extLst>
                    <a:ext uri="{9D8B030D-6E8A-4147-A177-3AD203B41FA5}">
                      <a16:colId xmlns:a16="http://schemas.microsoft.com/office/drawing/2014/main" val="20000"/>
                    </a:ext>
                  </a:extLst>
                </a:gridCol>
                <a:gridCol w="1918951">
                  <a:extLst>
                    <a:ext uri="{9D8B030D-6E8A-4147-A177-3AD203B41FA5}">
                      <a16:colId xmlns:a16="http://schemas.microsoft.com/office/drawing/2014/main" val="20001"/>
                    </a:ext>
                  </a:extLst>
                </a:gridCol>
              </a:tblGrid>
              <a:tr h="370840">
                <a:tc>
                  <a:txBody>
                    <a:bodyPr/>
                    <a:lstStyle/>
                    <a:p>
                      <a:pPr algn="l" defTabSz="914400">
                        <a:defRPr sz="1800">
                          <a:solidFill>
                            <a:srgbClr val="2A2B2D"/>
                          </a:solidFill>
                        </a:defRPr>
                      </a:pPr>
                      <a:endParaRPr/>
                    </a:p>
                  </a:txBody>
                  <a:tcPr marL="45720" marR="45720" horzOverflow="overflow">
                    <a:lnL w="12700">
                      <a:solidFill>
                        <a:srgbClr val="53565A"/>
                      </a:solidFill>
                    </a:lnL>
                    <a:lnR w="12700">
                      <a:solidFill>
                        <a:srgbClr val="53565A"/>
                      </a:solidFill>
                    </a:lnR>
                    <a:lnT w="12700">
                      <a:solidFill>
                        <a:srgbClr val="53565A"/>
                      </a:solidFill>
                    </a:lnT>
                    <a:lnB w="12700">
                      <a:solidFill>
                        <a:srgbClr val="53565A"/>
                      </a:solidFill>
                    </a:lnB>
                    <a:noFill/>
                  </a:tcPr>
                </a:tc>
                <a:tc>
                  <a:txBody>
                    <a:bodyPr/>
                    <a:lstStyle/>
                    <a:p>
                      <a:pPr algn="ctr" defTabSz="914400">
                        <a:defRPr sz="1800" b="0">
                          <a:solidFill>
                            <a:srgbClr val="000000"/>
                          </a:solidFill>
                        </a:defRPr>
                      </a:pPr>
                      <a:r>
                        <a:rPr b="1">
                          <a:solidFill>
                            <a:srgbClr val="2A2B2D"/>
                          </a:solidFill>
                        </a:rPr>
                        <a:t>State</a:t>
                      </a:r>
                    </a:p>
                  </a:txBody>
                  <a:tcPr marL="45720" marR="45720" horzOverflow="overflow">
                    <a:lnL w="12700">
                      <a:solidFill>
                        <a:srgbClr val="53565A"/>
                      </a:solidFill>
                    </a:lnL>
                    <a:lnR w="12700">
                      <a:solidFill>
                        <a:srgbClr val="53565A"/>
                      </a:solidFill>
                    </a:lnR>
                    <a:lnT w="12700">
                      <a:solidFill>
                        <a:srgbClr val="53565A"/>
                      </a:solidFill>
                    </a:lnT>
                    <a:lnB w="12700">
                      <a:solidFill>
                        <a:srgbClr val="53565A"/>
                      </a:solidFill>
                    </a:lnB>
                    <a:noFill/>
                  </a:tcPr>
                </a:tc>
                <a:extLst>
                  <a:ext uri="{0D108BD9-81ED-4DB2-BD59-A6C34878D82A}">
                    <a16:rowId xmlns:a16="http://schemas.microsoft.com/office/drawing/2014/main" val="10000"/>
                  </a:ext>
                </a:extLst>
              </a:tr>
              <a:tr h="370840">
                <a:tc>
                  <a:txBody>
                    <a:bodyPr/>
                    <a:lstStyle/>
                    <a:p>
                      <a:pPr algn="l" defTabSz="914400">
                        <a:defRPr sz="1800">
                          <a:solidFill>
                            <a:srgbClr val="000000"/>
                          </a:solidFill>
                        </a:defRPr>
                      </a:pPr>
                      <a:r>
                        <a:rPr sz="1600" b="1">
                          <a:solidFill>
                            <a:srgbClr val="2A2B2D"/>
                          </a:solidFill>
                        </a:rPr>
                        <a:t>Number of states with decreasing trend</a:t>
                      </a:r>
                    </a:p>
                  </a:txBody>
                  <a:tcPr marL="45720" marR="45720" horzOverflow="overflow">
                    <a:lnL w="12700">
                      <a:solidFill>
                        <a:srgbClr val="53565A"/>
                      </a:solidFill>
                    </a:lnL>
                    <a:lnR w="12700">
                      <a:solidFill>
                        <a:srgbClr val="53565A"/>
                      </a:solidFill>
                    </a:lnR>
                    <a:lnT w="12700">
                      <a:solidFill>
                        <a:srgbClr val="53565A"/>
                      </a:solidFill>
                    </a:lnT>
                    <a:lnB w="12700">
                      <a:solidFill>
                        <a:srgbClr val="53565A"/>
                      </a:solidFill>
                    </a:lnB>
                    <a:noFill/>
                  </a:tcPr>
                </a:tc>
                <a:tc>
                  <a:txBody>
                    <a:bodyPr/>
                    <a:lstStyle/>
                    <a:p>
                      <a:pPr algn="ctr" defTabSz="914400">
                        <a:defRPr sz="1800">
                          <a:solidFill>
                            <a:srgbClr val="000000"/>
                          </a:solidFill>
                        </a:defRPr>
                      </a:pPr>
                      <a:r>
                        <a:rPr>
                          <a:solidFill>
                            <a:srgbClr val="2A2B2D"/>
                          </a:solidFill>
                        </a:rPr>
                        <a:t>1</a:t>
                      </a:r>
                    </a:p>
                  </a:txBody>
                  <a:tcPr marL="45720" marR="45720" anchor="ctr" horzOverflow="overflow">
                    <a:lnL w="12700">
                      <a:solidFill>
                        <a:srgbClr val="53565A"/>
                      </a:solidFill>
                    </a:lnL>
                    <a:lnR w="12700">
                      <a:solidFill>
                        <a:srgbClr val="53565A"/>
                      </a:solidFill>
                    </a:lnR>
                    <a:lnT w="12700">
                      <a:solidFill>
                        <a:srgbClr val="53565A"/>
                      </a:solidFill>
                    </a:lnT>
                    <a:lnB w="12700">
                      <a:solidFill>
                        <a:srgbClr val="53565A"/>
                      </a:solidFill>
                    </a:lnB>
                    <a:noFill/>
                  </a:tcPr>
                </a:tc>
                <a:extLst>
                  <a:ext uri="{0D108BD9-81ED-4DB2-BD59-A6C34878D82A}">
                    <a16:rowId xmlns:a16="http://schemas.microsoft.com/office/drawing/2014/main" val="10001"/>
                  </a:ext>
                </a:extLst>
              </a:tr>
              <a:tr h="293012">
                <a:tc>
                  <a:txBody>
                    <a:bodyPr/>
                    <a:lstStyle/>
                    <a:p>
                      <a:pPr algn="l" defTabSz="914400">
                        <a:defRPr sz="1800">
                          <a:solidFill>
                            <a:srgbClr val="000000"/>
                          </a:solidFill>
                        </a:defRPr>
                      </a:pPr>
                      <a:r>
                        <a:rPr sz="1600" b="1">
                          <a:solidFill>
                            <a:srgbClr val="2A2B2D"/>
                          </a:solidFill>
                        </a:rPr>
                        <a:t>Number of states with increasing trend</a:t>
                      </a:r>
                    </a:p>
                  </a:txBody>
                  <a:tcPr marL="45720" marR="45720" horzOverflow="overflow">
                    <a:lnL w="12700">
                      <a:solidFill>
                        <a:srgbClr val="53565A"/>
                      </a:solidFill>
                    </a:lnL>
                    <a:lnR w="12700">
                      <a:solidFill>
                        <a:srgbClr val="53565A"/>
                      </a:solidFill>
                    </a:lnR>
                    <a:lnT w="12700">
                      <a:solidFill>
                        <a:srgbClr val="53565A"/>
                      </a:solidFill>
                    </a:lnT>
                    <a:lnB w="12700">
                      <a:solidFill>
                        <a:srgbClr val="53565A"/>
                      </a:solidFill>
                    </a:lnB>
                    <a:noFill/>
                  </a:tcPr>
                </a:tc>
                <a:tc>
                  <a:txBody>
                    <a:bodyPr/>
                    <a:lstStyle/>
                    <a:p>
                      <a:pPr algn="ctr" defTabSz="914400">
                        <a:defRPr sz="1800">
                          <a:solidFill>
                            <a:srgbClr val="000000"/>
                          </a:solidFill>
                        </a:defRPr>
                      </a:pPr>
                      <a:r>
                        <a:rPr>
                          <a:solidFill>
                            <a:srgbClr val="2A2B2D"/>
                          </a:solidFill>
                        </a:rPr>
                        <a:t>40</a:t>
                      </a:r>
                    </a:p>
                  </a:txBody>
                  <a:tcPr marL="45720" marR="45720" anchor="ctr" horzOverflow="overflow">
                    <a:lnL w="12700">
                      <a:solidFill>
                        <a:srgbClr val="53565A"/>
                      </a:solidFill>
                    </a:lnL>
                    <a:lnR w="12700">
                      <a:solidFill>
                        <a:srgbClr val="53565A"/>
                      </a:solidFill>
                    </a:lnR>
                    <a:lnT w="12700">
                      <a:solidFill>
                        <a:srgbClr val="53565A"/>
                      </a:solidFill>
                    </a:lnT>
                    <a:lnB w="12700">
                      <a:solidFill>
                        <a:srgbClr val="53565A"/>
                      </a:solidFill>
                    </a:lnB>
                    <a:noFill/>
                  </a:tcPr>
                </a:tc>
                <a:extLst>
                  <a:ext uri="{0D108BD9-81ED-4DB2-BD59-A6C34878D82A}">
                    <a16:rowId xmlns:a16="http://schemas.microsoft.com/office/drawing/2014/main" val="10002"/>
                  </a:ext>
                </a:extLst>
              </a:tr>
              <a:tr h="370840">
                <a:tc>
                  <a:txBody>
                    <a:bodyPr/>
                    <a:lstStyle/>
                    <a:p>
                      <a:pPr algn="l" defTabSz="914400">
                        <a:defRPr sz="1800">
                          <a:solidFill>
                            <a:srgbClr val="000000"/>
                          </a:solidFill>
                        </a:defRPr>
                      </a:pPr>
                      <a:r>
                        <a:rPr sz="1600" b="1">
                          <a:solidFill>
                            <a:srgbClr val="2A2B2D"/>
                          </a:solidFill>
                        </a:rPr>
                        <a:t>Decreasing mostly over time</a:t>
                      </a:r>
                    </a:p>
                  </a:txBody>
                  <a:tcPr marL="45720" marR="45720" horzOverflow="overflow">
                    <a:lnL w="12700">
                      <a:solidFill>
                        <a:srgbClr val="53565A"/>
                      </a:solidFill>
                    </a:lnL>
                    <a:lnR w="12700">
                      <a:solidFill>
                        <a:srgbClr val="53565A"/>
                      </a:solidFill>
                    </a:lnR>
                    <a:lnT w="12700">
                      <a:solidFill>
                        <a:srgbClr val="53565A"/>
                      </a:solidFill>
                    </a:lnT>
                    <a:lnB w="12700">
                      <a:solidFill>
                        <a:srgbClr val="53565A"/>
                      </a:solidFill>
                    </a:lnB>
                    <a:noFill/>
                  </a:tcPr>
                </a:tc>
                <a:tc>
                  <a:txBody>
                    <a:bodyPr/>
                    <a:lstStyle/>
                    <a:p>
                      <a:pPr algn="ctr" defTabSz="914400">
                        <a:defRPr sz="1800">
                          <a:solidFill>
                            <a:srgbClr val="000000"/>
                          </a:solidFill>
                        </a:defRPr>
                      </a:pPr>
                      <a:r>
                        <a:rPr>
                          <a:solidFill>
                            <a:srgbClr val="2A2B2D"/>
                          </a:solidFill>
                        </a:rPr>
                        <a:t>Washington</a:t>
                      </a:r>
                    </a:p>
                  </a:txBody>
                  <a:tcPr marL="45720" marR="45720" anchor="ctr" horzOverflow="overflow">
                    <a:lnL w="12700">
                      <a:solidFill>
                        <a:srgbClr val="53565A"/>
                      </a:solidFill>
                    </a:lnL>
                    <a:lnR w="12700">
                      <a:solidFill>
                        <a:srgbClr val="53565A"/>
                      </a:solidFill>
                    </a:lnR>
                    <a:lnT w="12700">
                      <a:solidFill>
                        <a:srgbClr val="53565A"/>
                      </a:solidFill>
                    </a:lnT>
                    <a:lnB w="12700">
                      <a:solidFill>
                        <a:srgbClr val="53565A"/>
                      </a:solidFill>
                    </a:lnB>
                    <a:noFill/>
                  </a:tcPr>
                </a:tc>
                <a:extLst>
                  <a:ext uri="{0D108BD9-81ED-4DB2-BD59-A6C34878D82A}">
                    <a16:rowId xmlns:a16="http://schemas.microsoft.com/office/drawing/2014/main" val="10003"/>
                  </a:ext>
                </a:extLst>
              </a:tr>
              <a:tr h="370840">
                <a:tc>
                  <a:txBody>
                    <a:bodyPr/>
                    <a:lstStyle/>
                    <a:p>
                      <a:pPr algn="l" defTabSz="914400">
                        <a:defRPr sz="1800">
                          <a:solidFill>
                            <a:srgbClr val="000000"/>
                          </a:solidFill>
                        </a:defRPr>
                      </a:pPr>
                      <a:r>
                        <a:rPr sz="1600" b="1">
                          <a:solidFill>
                            <a:srgbClr val="2A2B2D"/>
                          </a:solidFill>
                        </a:rPr>
                        <a:t>Decreasing slowest over time</a:t>
                      </a:r>
                    </a:p>
                  </a:txBody>
                  <a:tcPr marL="45720" marR="45720" horzOverflow="overflow">
                    <a:lnL w="12700">
                      <a:solidFill>
                        <a:srgbClr val="53565A"/>
                      </a:solidFill>
                    </a:lnL>
                    <a:lnR w="12700">
                      <a:solidFill>
                        <a:srgbClr val="53565A"/>
                      </a:solidFill>
                    </a:lnR>
                    <a:lnT w="12700">
                      <a:solidFill>
                        <a:srgbClr val="53565A"/>
                      </a:solidFill>
                    </a:lnT>
                    <a:lnB w="12700">
                      <a:solidFill>
                        <a:srgbClr val="53565A"/>
                      </a:solidFill>
                    </a:lnB>
                    <a:noFill/>
                  </a:tcPr>
                </a:tc>
                <a:tc>
                  <a:txBody>
                    <a:bodyPr/>
                    <a:lstStyle/>
                    <a:p>
                      <a:pPr algn="ctr" defTabSz="914400">
                        <a:defRPr sz="1800">
                          <a:solidFill>
                            <a:srgbClr val="000000"/>
                          </a:solidFill>
                        </a:defRPr>
                      </a:pPr>
                      <a:r>
                        <a:rPr dirty="0">
                          <a:solidFill>
                            <a:srgbClr val="2A2B2D"/>
                          </a:solidFill>
                        </a:rPr>
                        <a:t>New York</a:t>
                      </a:r>
                    </a:p>
                  </a:txBody>
                  <a:tcPr marL="45720" marR="45720" anchor="ctr" horzOverflow="overflow">
                    <a:lnL w="12700">
                      <a:solidFill>
                        <a:srgbClr val="53565A"/>
                      </a:solidFill>
                    </a:lnL>
                    <a:lnR w="12700">
                      <a:solidFill>
                        <a:srgbClr val="53565A"/>
                      </a:solidFill>
                    </a:lnR>
                    <a:lnT w="12700">
                      <a:solidFill>
                        <a:srgbClr val="53565A"/>
                      </a:solidFill>
                    </a:lnT>
                    <a:lnB w="12700">
                      <a:solidFill>
                        <a:srgbClr val="53565A"/>
                      </a:solidFill>
                    </a:lnB>
                    <a:noFill/>
                  </a:tcPr>
                </a:tc>
                <a:extLst>
                  <a:ext uri="{0D108BD9-81ED-4DB2-BD59-A6C34878D82A}">
                    <a16:rowId xmlns:a16="http://schemas.microsoft.com/office/drawing/2014/main" val="10004"/>
                  </a:ext>
                </a:extLst>
              </a:tr>
            </a:tbl>
          </a:graphicData>
        </a:graphic>
      </p:graphicFrame>
      <p:sp>
        <p:nvSpPr>
          <p:cNvPr id="168" name="TextBox 11"/>
          <p:cNvSpPr txBox="1"/>
          <p:nvPr/>
        </p:nvSpPr>
        <p:spPr>
          <a:xfrm>
            <a:off x="6811171" y="4809812"/>
            <a:ext cx="4773771"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rPr dirty="0"/>
              <a:t>Among 41 states implementing the stay</a:t>
            </a:r>
            <a:r>
              <a:rPr lang="en-US" dirty="0"/>
              <a:t>-</a:t>
            </a:r>
            <a:r>
              <a:rPr dirty="0"/>
              <a:t>at</a:t>
            </a:r>
            <a:r>
              <a:rPr lang="en-US" dirty="0"/>
              <a:t>-</a:t>
            </a:r>
            <a:r>
              <a:rPr dirty="0"/>
              <a:t>home policy, </a:t>
            </a:r>
            <a:r>
              <a:rPr b="1" dirty="0">
                <a:solidFill>
                  <a:srgbClr val="2A2B2D"/>
                </a:solidFill>
              </a:rPr>
              <a:t>40</a:t>
            </a:r>
            <a:r>
              <a:rPr dirty="0"/>
              <a:t> states with increasing trend and </a:t>
            </a:r>
            <a:r>
              <a:rPr b="1" dirty="0">
                <a:solidFill>
                  <a:srgbClr val="2A2B2D"/>
                </a:solidFill>
              </a:rPr>
              <a:t>1</a:t>
            </a:r>
            <a:r>
              <a:rPr dirty="0"/>
              <a:t> state, Washington with decreasing trend over time.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lide Number Placeholder 6"/>
          <p:cNvSpPr txBox="1">
            <a:spLocks noGrp="1"/>
          </p:cNvSpPr>
          <p:nvPr>
            <p:ph type="sldNum" sz="quarter" idx="2"/>
          </p:nvPr>
        </p:nvSpPr>
        <p:spPr>
          <a:xfrm>
            <a:off x="11379688" y="6464804"/>
            <a:ext cx="205253" cy="25746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71" name="Title 2"/>
          <p:cNvSpPr txBox="1">
            <a:spLocks noGrp="1"/>
          </p:cNvSpPr>
          <p:nvPr>
            <p:ph type="title"/>
          </p:nvPr>
        </p:nvSpPr>
        <p:spPr>
          <a:xfrm>
            <a:off x="658366" y="192855"/>
            <a:ext cx="10515601" cy="716085"/>
          </a:xfrm>
          <a:prstGeom prst="rect">
            <a:avLst/>
          </a:prstGeom>
        </p:spPr>
        <p:txBody>
          <a:bodyPr/>
          <a:lstStyle/>
          <a:p>
            <a:r>
              <a:t>Model 2 – SEIR Model</a:t>
            </a:r>
          </a:p>
        </p:txBody>
      </p:sp>
      <p:grpSp>
        <p:nvGrpSpPr>
          <p:cNvPr id="183" name="成组"/>
          <p:cNvGrpSpPr/>
          <p:nvPr/>
        </p:nvGrpSpPr>
        <p:grpSpPr>
          <a:xfrm>
            <a:off x="297514" y="1935290"/>
            <a:ext cx="5898185" cy="623453"/>
            <a:chOff x="0" y="0"/>
            <a:chExt cx="6675728" cy="654569"/>
          </a:xfrm>
        </p:grpSpPr>
        <p:grpSp>
          <p:nvGrpSpPr>
            <p:cNvPr id="179" name="成组"/>
            <p:cNvGrpSpPr/>
            <p:nvPr/>
          </p:nvGrpSpPr>
          <p:grpSpPr>
            <a:xfrm>
              <a:off x="-1" y="0"/>
              <a:ext cx="6675730" cy="654570"/>
              <a:chOff x="0" y="0"/>
              <a:chExt cx="6675728" cy="654569"/>
            </a:xfrm>
          </p:grpSpPr>
          <p:sp>
            <p:nvSpPr>
              <p:cNvPr id="172" name="Susceptible"/>
              <p:cNvSpPr/>
              <p:nvPr/>
            </p:nvSpPr>
            <p:spPr>
              <a:xfrm>
                <a:off x="0" y="0"/>
                <a:ext cx="1236148" cy="632800"/>
              </a:xfrm>
              <a:prstGeom prst="rect">
                <a:avLst/>
              </a:prstGeom>
              <a:solidFill>
                <a:srgbClr val="FFFFFF"/>
              </a:solidFill>
              <a:ln w="12700" cap="flat">
                <a:solidFill>
                  <a:schemeClr val="accent1"/>
                </a:solidFill>
                <a:prstDash val="solid"/>
                <a:miter lim="8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1700"/>
                </a:lvl1pPr>
              </a:lstStyle>
              <a:p>
                <a:r>
                  <a:rPr sz="1400" dirty="0"/>
                  <a:t>Susceptible</a:t>
                </a:r>
              </a:p>
            </p:txBody>
          </p:sp>
          <p:sp>
            <p:nvSpPr>
              <p:cNvPr id="173" name="Exposed"/>
              <p:cNvSpPr/>
              <p:nvPr/>
            </p:nvSpPr>
            <p:spPr>
              <a:xfrm>
                <a:off x="1813193" y="21769"/>
                <a:ext cx="1236149" cy="632801"/>
              </a:xfrm>
              <a:prstGeom prst="rect">
                <a:avLst/>
              </a:prstGeom>
              <a:solidFill>
                <a:srgbClr val="FFFFFF"/>
              </a:solidFill>
              <a:ln w="12700" cap="flat">
                <a:solidFill>
                  <a:schemeClr val="accent1"/>
                </a:solidFill>
                <a:prstDash val="solid"/>
                <a:miter lim="8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1700"/>
                </a:lvl1pPr>
              </a:lstStyle>
              <a:p>
                <a:r>
                  <a:rPr sz="1400" dirty="0"/>
                  <a:t>Exposed</a:t>
                </a:r>
              </a:p>
            </p:txBody>
          </p:sp>
          <p:sp>
            <p:nvSpPr>
              <p:cNvPr id="174" name="Infectious"/>
              <p:cNvSpPr/>
              <p:nvPr/>
            </p:nvSpPr>
            <p:spPr>
              <a:xfrm>
                <a:off x="3626387" y="21769"/>
                <a:ext cx="1236149" cy="632801"/>
              </a:xfrm>
              <a:prstGeom prst="rect">
                <a:avLst/>
              </a:prstGeom>
              <a:solidFill>
                <a:srgbClr val="FFFFFF"/>
              </a:solidFill>
              <a:ln w="12700" cap="flat">
                <a:solidFill>
                  <a:schemeClr val="accent1"/>
                </a:solidFill>
                <a:prstDash val="solid"/>
                <a:miter lim="8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1700"/>
                </a:lvl1pPr>
              </a:lstStyle>
              <a:p>
                <a:r>
                  <a:rPr sz="1400" dirty="0"/>
                  <a:t>Infectious</a:t>
                </a:r>
              </a:p>
            </p:txBody>
          </p:sp>
          <p:sp>
            <p:nvSpPr>
              <p:cNvPr id="175" name="Recovered"/>
              <p:cNvSpPr/>
              <p:nvPr/>
            </p:nvSpPr>
            <p:spPr>
              <a:xfrm>
                <a:off x="5439581" y="21769"/>
                <a:ext cx="1236148" cy="632801"/>
              </a:xfrm>
              <a:prstGeom prst="rect">
                <a:avLst/>
              </a:prstGeom>
              <a:solidFill>
                <a:srgbClr val="FFFFFF"/>
              </a:solidFill>
              <a:ln w="12700" cap="flat">
                <a:solidFill>
                  <a:schemeClr val="accent1"/>
                </a:solidFill>
                <a:prstDash val="solid"/>
                <a:miter lim="8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1700"/>
                </a:lvl1pPr>
              </a:lstStyle>
              <a:p>
                <a:r>
                  <a:rPr sz="1400" dirty="0"/>
                  <a:t>Recovered</a:t>
                </a:r>
              </a:p>
            </p:txBody>
          </p:sp>
          <p:sp>
            <p:nvSpPr>
              <p:cNvPr id="176" name="线条"/>
              <p:cNvSpPr/>
              <p:nvPr/>
            </p:nvSpPr>
            <p:spPr>
              <a:xfrm>
                <a:off x="1264223" y="338169"/>
                <a:ext cx="520896" cy="1"/>
              </a:xfrm>
              <a:prstGeom prst="line">
                <a:avLst/>
              </a:prstGeom>
              <a:noFill/>
              <a:ln w="12700" cap="flat">
                <a:solidFill>
                  <a:schemeClr val="accent1"/>
                </a:solidFill>
                <a:prstDash val="solid"/>
                <a:miter lim="800000"/>
                <a:tailEnd type="triangle" w="med" len="med"/>
              </a:ln>
              <a:effectLst/>
            </p:spPr>
            <p:txBody>
              <a:bodyPr wrap="square" lIns="45719" tIns="45719" rIns="45719" bIns="45719" numCol="1" anchor="t">
                <a:noAutofit/>
              </a:bodyPr>
              <a:lstStyle/>
              <a:p>
                <a:endParaRPr/>
              </a:p>
            </p:txBody>
          </p:sp>
          <p:sp>
            <p:nvSpPr>
              <p:cNvPr id="177" name="线条"/>
              <p:cNvSpPr/>
              <p:nvPr/>
            </p:nvSpPr>
            <p:spPr>
              <a:xfrm>
                <a:off x="3077416" y="338169"/>
                <a:ext cx="520896" cy="1"/>
              </a:xfrm>
              <a:prstGeom prst="line">
                <a:avLst/>
              </a:prstGeom>
              <a:noFill/>
              <a:ln w="12700" cap="flat">
                <a:solidFill>
                  <a:schemeClr val="accent1"/>
                </a:solidFill>
                <a:prstDash val="solid"/>
                <a:miter lim="800000"/>
                <a:tailEnd type="triangle" w="med" len="med"/>
              </a:ln>
              <a:effectLst/>
            </p:spPr>
            <p:txBody>
              <a:bodyPr wrap="square" lIns="45719" tIns="45719" rIns="45719" bIns="45719" numCol="1" anchor="t">
                <a:noAutofit/>
              </a:bodyPr>
              <a:lstStyle/>
              <a:p>
                <a:endParaRPr/>
              </a:p>
            </p:txBody>
          </p:sp>
          <p:sp>
            <p:nvSpPr>
              <p:cNvPr id="178" name="线条"/>
              <p:cNvSpPr/>
              <p:nvPr/>
            </p:nvSpPr>
            <p:spPr>
              <a:xfrm>
                <a:off x="4890610" y="338169"/>
                <a:ext cx="520896" cy="1"/>
              </a:xfrm>
              <a:prstGeom prst="line">
                <a:avLst/>
              </a:prstGeom>
              <a:noFill/>
              <a:ln w="12700" cap="flat">
                <a:solidFill>
                  <a:schemeClr val="accent1"/>
                </a:solidFill>
                <a:prstDash val="solid"/>
                <a:miter lim="800000"/>
                <a:tailEnd type="triangle" w="med" len="med"/>
              </a:ln>
              <a:effectLst/>
            </p:spPr>
            <p:txBody>
              <a:bodyPr wrap="square" lIns="45719" tIns="45719" rIns="45719" bIns="45719" numCol="1" anchor="t">
                <a:noAutofit/>
              </a:bodyPr>
              <a:lstStyle/>
              <a:p>
                <a:endParaRPr/>
              </a:p>
            </p:txBody>
          </p:sp>
        </p:grpSp>
        <mc:AlternateContent xmlns:mc="http://schemas.openxmlformats.org/markup-compatibility/2006" xmlns:a14="http://schemas.microsoft.com/office/drawing/2010/main">
          <mc:Choice Requires="a14">
            <p:sp>
              <p:nvSpPr>
                <p:cNvPr id="180" name="方程"/>
                <p:cNvSpPr txBox="1"/>
                <p:nvPr/>
              </p:nvSpPr>
              <p:spPr>
                <a:xfrm>
                  <a:off x="1415914" y="96256"/>
                  <a:ext cx="221309" cy="179630"/>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1600" i="1">
                            <a:solidFill>
                              <a:srgbClr val="53565A"/>
                            </a:solidFill>
                            <a:latin typeface="Cambria Math" panose="02040503050406030204" pitchFamily="18" charset="0"/>
                          </a:rPr>
                          <m:t>𝛽</m:t>
                        </m:r>
                        <m:r>
                          <a:rPr sz="1600" i="1">
                            <a:solidFill>
                              <a:srgbClr val="53565A"/>
                            </a:solidFill>
                            <a:latin typeface="Cambria Math" panose="02040503050406030204" pitchFamily="18" charset="0"/>
                          </a:rPr>
                          <m:t>𝑆</m:t>
                        </m:r>
                      </m:oMath>
                    </m:oMathPara>
                  </a14:m>
                  <a:endParaRPr sz="1600">
                    <a:solidFill>
                      <a:srgbClr val="53565A"/>
                    </a:solidFill>
                  </a:endParaRPr>
                </a:p>
              </p:txBody>
            </p:sp>
          </mc:Choice>
          <mc:Fallback xmlns="">
            <p:sp>
              <p:nvSpPr>
                <p:cNvPr id="180" name="方程"/>
                <p:cNvSpPr txBox="1">
                  <a:spLocks noRot="1" noChangeAspect="1" noMove="1" noResize="1" noEditPoints="1" noAdjustHandles="1" noChangeArrowheads="1" noChangeShapeType="1" noTextEdit="1"/>
                </p:cNvSpPr>
                <p:nvPr/>
              </p:nvSpPr>
              <p:spPr>
                <a:xfrm>
                  <a:off x="1415914" y="96256"/>
                  <a:ext cx="221309" cy="179630"/>
                </a:xfrm>
                <a:prstGeom prst="rect">
                  <a:avLst/>
                </a:prstGeom>
                <a:blipFill>
                  <a:blip r:embed="rId2"/>
                  <a:stretch>
                    <a:fillRect l="-46875" r="-65625" b="-92857"/>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1" name="方程"/>
                <p:cNvSpPr txBox="1"/>
                <p:nvPr/>
              </p:nvSpPr>
              <p:spPr>
                <a:xfrm>
                  <a:off x="3224134" y="96038"/>
                  <a:ext cx="226016" cy="135129"/>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1600" i="1">
                            <a:solidFill>
                              <a:srgbClr val="53565A"/>
                            </a:solidFill>
                            <a:latin typeface="Cambria Math" panose="02040503050406030204" pitchFamily="18" charset="0"/>
                          </a:rPr>
                          <m:t>𝜎</m:t>
                        </m:r>
                        <m:r>
                          <a:rPr sz="1600" i="1">
                            <a:solidFill>
                              <a:srgbClr val="53565A"/>
                            </a:solidFill>
                            <a:latin typeface="Cambria Math" panose="02040503050406030204" pitchFamily="18" charset="0"/>
                          </a:rPr>
                          <m:t>𝐸</m:t>
                        </m:r>
                      </m:oMath>
                    </m:oMathPara>
                  </a14:m>
                  <a:endParaRPr sz="1600">
                    <a:solidFill>
                      <a:srgbClr val="53565A"/>
                    </a:solidFill>
                  </a:endParaRPr>
                </a:p>
              </p:txBody>
            </p:sp>
          </mc:Choice>
          <mc:Fallback xmlns="">
            <p:sp>
              <p:nvSpPr>
                <p:cNvPr id="181" name="方程"/>
                <p:cNvSpPr txBox="1">
                  <a:spLocks noRot="1" noChangeAspect="1" noMove="1" noResize="1" noEditPoints="1" noAdjustHandles="1" noChangeArrowheads="1" noChangeShapeType="1" noTextEdit="1"/>
                </p:cNvSpPr>
                <p:nvPr/>
              </p:nvSpPr>
              <p:spPr>
                <a:xfrm>
                  <a:off x="3224134" y="96038"/>
                  <a:ext cx="226016" cy="135129"/>
                </a:xfrm>
                <a:prstGeom prst="rect">
                  <a:avLst/>
                </a:prstGeom>
                <a:blipFill>
                  <a:blip r:embed="rId3"/>
                  <a:stretch>
                    <a:fillRect l="-33333" r="-57576" b="-10000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2" name="方程"/>
                <p:cNvSpPr txBox="1"/>
                <p:nvPr/>
              </p:nvSpPr>
              <p:spPr>
                <a:xfrm>
                  <a:off x="5038728" y="66160"/>
                  <a:ext cx="177395" cy="196597"/>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1800" i="1">
                            <a:solidFill>
                              <a:srgbClr val="53565A"/>
                            </a:solidFill>
                            <a:latin typeface="Cambria Math" panose="02040503050406030204" pitchFamily="18" charset="0"/>
                          </a:rPr>
                          <m:t>𝛾</m:t>
                        </m:r>
                        <m:r>
                          <a:rPr sz="1800" i="1">
                            <a:solidFill>
                              <a:srgbClr val="53565A"/>
                            </a:solidFill>
                            <a:latin typeface="Cambria Math" panose="02040503050406030204" pitchFamily="18" charset="0"/>
                          </a:rPr>
                          <m:t>𝐼</m:t>
                        </m:r>
                      </m:oMath>
                    </m:oMathPara>
                  </a14:m>
                  <a:endParaRPr>
                    <a:solidFill>
                      <a:srgbClr val="53565A"/>
                    </a:solidFill>
                  </a:endParaRPr>
                </a:p>
              </p:txBody>
            </p:sp>
          </mc:Choice>
          <mc:Fallback xmlns="">
            <p:sp>
              <p:nvSpPr>
                <p:cNvPr id="182" name="方程"/>
                <p:cNvSpPr txBox="1">
                  <a:spLocks noRot="1" noChangeAspect="1" noMove="1" noResize="1" noEditPoints="1" noAdjustHandles="1" noChangeArrowheads="1" noChangeShapeType="1" noTextEdit="1"/>
                </p:cNvSpPr>
                <p:nvPr/>
              </p:nvSpPr>
              <p:spPr>
                <a:xfrm>
                  <a:off x="5038728" y="66160"/>
                  <a:ext cx="177395" cy="196597"/>
                </a:xfrm>
                <a:prstGeom prst="rect">
                  <a:avLst/>
                </a:prstGeom>
                <a:blipFill>
                  <a:blip r:embed="rId4"/>
                  <a:stretch>
                    <a:fillRect l="-65385" r="-96154" b="-93548"/>
                  </a:stretch>
                </a:blipFill>
                <a:ln w="12700" cap="flat">
                  <a:noFill/>
                  <a:miter lim="400000"/>
                </a:ln>
                <a:effectLst/>
              </p:spPr>
              <p:txBody>
                <a:bodyPr/>
                <a:lstStyle/>
                <a:p>
                  <a:r>
                    <a:rPr lang="zh-CN" altLang="en-US">
                      <a:noFill/>
                    </a:rPr>
                    <a:t> </a:t>
                  </a:r>
                </a:p>
              </p:txBody>
            </p:sp>
          </mc:Fallback>
        </mc:AlternateContent>
      </p:grpSp>
      <p:grpSp>
        <p:nvGrpSpPr>
          <p:cNvPr id="188" name="成组"/>
          <p:cNvGrpSpPr/>
          <p:nvPr/>
        </p:nvGrpSpPr>
        <p:grpSpPr>
          <a:xfrm>
            <a:off x="1899518" y="2745518"/>
            <a:ext cx="2509392" cy="1290282"/>
            <a:chOff x="0" y="0"/>
            <a:chExt cx="2509391" cy="1290281"/>
          </a:xfrm>
        </p:grpSpPr>
        <mc:AlternateContent xmlns:mc="http://schemas.openxmlformats.org/markup-compatibility/2006" xmlns:a14="http://schemas.microsoft.com/office/drawing/2010/main">
          <mc:Choice Requires="a14">
            <p:sp>
              <p:nvSpPr>
                <p:cNvPr id="184" name="方程"/>
                <p:cNvSpPr txBox="1"/>
                <p:nvPr/>
              </p:nvSpPr>
              <p:spPr>
                <a:xfrm>
                  <a:off x="0" y="0"/>
                  <a:ext cx="2142301" cy="203226"/>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1800" i="1">
                            <a:solidFill>
                              <a:srgbClr val="53565A"/>
                            </a:solidFill>
                            <a:latin typeface="Cambria Math" panose="02040503050406030204" pitchFamily="18" charset="0"/>
                          </a:rPr>
                          <m:t>𝑑𝑆</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𝜇</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𝑆</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𝛽</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𝐼</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𝜇</m:t>
                        </m:r>
                        <m:r>
                          <a:rPr sz="1800" i="1">
                            <a:solidFill>
                              <a:srgbClr val="53565A"/>
                            </a:solidFill>
                            <a:latin typeface="Cambria Math" panose="02040503050406030204" pitchFamily="18" charset="0"/>
                          </a:rPr>
                          <m:t>)</m:t>
                        </m:r>
                      </m:oMath>
                    </m:oMathPara>
                  </a14:m>
                  <a:endParaRPr dirty="0">
                    <a:solidFill>
                      <a:srgbClr val="53565A"/>
                    </a:solidFill>
                  </a:endParaRPr>
                </a:p>
              </p:txBody>
            </p:sp>
          </mc:Choice>
          <mc:Fallback xmlns="">
            <p:sp>
              <p:nvSpPr>
                <p:cNvPr id="184" name="方程"/>
                <p:cNvSpPr txBox="1">
                  <a:spLocks noRot="1" noChangeAspect="1" noMove="1" noResize="1" noEditPoints="1" noAdjustHandles="1" noChangeArrowheads="1" noChangeShapeType="1" noTextEdit="1"/>
                </p:cNvSpPr>
                <p:nvPr/>
              </p:nvSpPr>
              <p:spPr>
                <a:xfrm>
                  <a:off x="0" y="0"/>
                  <a:ext cx="2142301" cy="203226"/>
                </a:xfrm>
                <a:prstGeom prst="rect">
                  <a:avLst/>
                </a:prstGeom>
                <a:blipFill>
                  <a:blip r:embed="rId5"/>
                  <a:stretch>
                    <a:fillRect l="-3989" r="-14815" b="-82353"/>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5" name="方程"/>
                <p:cNvSpPr txBox="1"/>
                <p:nvPr/>
              </p:nvSpPr>
              <p:spPr>
                <a:xfrm>
                  <a:off x="0" y="365892"/>
                  <a:ext cx="2509391" cy="203226"/>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1800" i="1">
                            <a:solidFill>
                              <a:srgbClr val="53565A"/>
                            </a:solidFill>
                            <a:latin typeface="Cambria Math" panose="02040503050406030204" pitchFamily="18" charset="0"/>
                          </a:rPr>
                          <m:t>𝑑𝐸</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𝛽</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𝑆</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𝐼</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𝐸</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𝜎</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𝜇</m:t>
                        </m:r>
                        <m:r>
                          <a:rPr sz="1800" i="1">
                            <a:solidFill>
                              <a:srgbClr val="53565A"/>
                            </a:solidFill>
                            <a:latin typeface="Cambria Math" panose="02040503050406030204" pitchFamily="18" charset="0"/>
                          </a:rPr>
                          <m:t>)</m:t>
                        </m:r>
                      </m:oMath>
                    </m:oMathPara>
                  </a14:m>
                  <a:endParaRPr dirty="0">
                    <a:solidFill>
                      <a:srgbClr val="53565A"/>
                    </a:solidFill>
                  </a:endParaRPr>
                </a:p>
              </p:txBody>
            </p:sp>
          </mc:Choice>
          <mc:Fallback xmlns="">
            <p:sp>
              <p:nvSpPr>
                <p:cNvPr id="185" name="方程"/>
                <p:cNvSpPr txBox="1">
                  <a:spLocks noRot="1" noChangeAspect="1" noMove="1" noResize="1" noEditPoints="1" noAdjustHandles="1" noChangeArrowheads="1" noChangeShapeType="1" noTextEdit="1"/>
                </p:cNvSpPr>
                <p:nvPr/>
              </p:nvSpPr>
              <p:spPr>
                <a:xfrm>
                  <a:off x="0" y="365892"/>
                  <a:ext cx="2509391" cy="203226"/>
                </a:xfrm>
                <a:prstGeom prst="rect">
                  <a:avLst/>
                </a:prstGeom>
                <a:blipFill>
                  <a:blip r:embed="rId6"/>
                  <a:stretch>
                    <a:fillRect l="-3406" r="-13869" b="-82353"/>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6" name="方程"/>
                <p:cNvSpPr txBox="1"/>
                <p:nvPr/>
              </p:nvSpPr>
              <p:spPr>
                <a:xfrm>
                  <a:off x="24463" y="727847"/>
                  <a:ext cx="2111713" cy="203455"/>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1800" i="1">
                            <a:solidFill>
                              <a:srgbClr val="53565A"/>
                            </a:solidFill>
                            <a:latin typeface="Cambria Math" panose="02040503050406030204" pitchFamily="18" charset="0"/>
                          </a:rPr>
                          <m:t>𝑑𝐼</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𝜎</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𝐸</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𝐼</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𝛾</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𝜇</m:t>
                        </m:r>
                        <m:r>
                          <a:rPr sz="1800" i="1">
                            <a:solidFill>
                              <a:srgbClr val="53565A"/>
                            </a:solidFill>
                            <a:latin typeface="Cambria Math" panose="02040503050406030204" pitchFamily="18" charset="0"/>
                          </a:rPr>
                          <m:t>)</m:t>
                        </m:r>
                      </m:oMath>
                    </m:oMathPara>
                  </a14:m>
                  <a:endParaRPr dirty="0">
                    <a:solidFill>
                      <a:srgbClr val="53565A"/>
                    </a:solidFill>
                  </a:endParaRPr>
                </a:p>
              </p:txBody>
            </p:sp>
          </mc:Choice>
          <mc:Fallback xmlns="">
            <p:sp>
              <p:nvSpPr>
                <p:cNvPr id="186" name="方程"/>
                <p:cNvSpPr txBox="1">
                  <a:spLocks noRot="1" noChangeAspect="1" noMove="1" noResize="1" noEditPoints="1" noAdjustHandles="1" noChangeArrowheads="1" noChangeShapeType="1" noTextEdit="1"/>
                </p:cNvSpPr>
                <p:nvPr/>
              </p:nvSpPr>
              <p:spPr>
                <a:xfrm>
                  <a:off x="24463" y="727847"/>
                  <a:ext cx="2111713" cy="203455"/>
                </a:xfrm>
                <a:prstGeom prst="rect">
                  <a:avLst/>
                </a:prstGeom>
                <a:blipFill>
                  <a:blip r:embed="rId7"/>
                  <a:stretch>
                    <a:fillRect l="-4046" r="-15896" b="-87879"/>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7" name="方程"/>
                <p:cNvSpPr txBox="1"/>
                <p:nvPr/>
              </p:nvSpPr>
              <p:spPr>
                <a:xfrm>
                  <a:off x="20554" y="1086826"/>
                  <a:ext cx="1636175" cy="203455"/>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1800" i="1">
                            <a:solidFill>
                              <a:srgbClr val="53565A"/>
                            </a:solidFill>
                            <a:latin typeface="Cambria Math" panose="02040503050406030204" pitchFamily="18" charset="0"/>
                          </a:rPr>
                          <m:t>𝑑𝑅</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𝛾</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𝐼</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𝜇</m:t>
                        </m:r>
                        <m:r>
                          <a:rPr sz="1800" i="1">
                            <a:solidFill>
                              <a:srgbClr val="53565A"/>
                            </a:solidFill>
                            <a:latin typeface="Cambria Math" panose="02040503050406030204" pitchFamily="18" charset="0"/>
                          </a:rPr>
                          <m:t>∗</m:t>
                        </m:r>
                        <m:r>
                          <a:rPr sz="1800" i="1">
                            <a:solidFill>
                              <a:srgbClr val="53565A"/>
                            </a:solidFill>
                            <a:latin typeface="Cambria Math" panose="02040503050406030204" pitchFamily="18" charset="0"/>
                          </a:rPr>
                          <m:t>𝑅</m:t>
                        </m:r>
                      </m:oMath>
                    </m:oMathPara>
                  </a14:m>
                  <a:endParaRPr dirty="0">
                    <a:solidFill>
                      <a:srgbClr val="53565A"/>
                    </a:solidFill>
                  </a:endParaRPr>
                </a:p>
              </p:txBody>
            </p:sp>
          </mc:Choice>
          <mc:Fallback xmlns="">
            <p:sp>
              <p:nvSpPr>
                <p:cNvPr id="187" name="方程"/>
                <p:cNvSpPr txBox="1">
                  <a:spLocks noRot="1" noChangeAspect="1" noMove="1" noResize="1" noEditPoints="1" noAdjustHandles="1" noChangeArrowheads="1" noChangeShapeType="1" noTextEdit="1"/>
                </p:cNvSpPr>
                <p:nvPr/>
              </p:nvSpPr>
              <p:spPr>
                <a:xfrm>
                  <a:off x="20554" y="1086826"/>
                  <a:ext cx="1636175" cy="203455"/>
                </a:xfrm>
                <a:prstGeom prst="rect">
                  <a:avLst/>
                </a:prstGeom>
                <a:blipFill>
                  <a:blip r:embed="rId8"/>
                  <a:stretch>
                    <a:fillRect l="-5224" r="-13806" b="-69697"/>
                  </a:stretch>
                </a:blipFill>
                <a:ln w="12700" cap="flat">
                  <a:noFill/>
                  <a:miter lim="400000"/>
                </a:ln>
                <a:effectLst/>
              </p:spPr>
              <p:txBody>
                <a:bodyPr/>
                <a:lstStyle/>
                <a:p>
                  <a:r>
                    <a:rPr lang="zh-CN" altLang="en-US">
                      <a:noFill/>
                    </a:rPr>
                    <a:t> </a:t>
                  </a:r>
                </a:p>
              </p:txBody>
            </p:sp>
          </mc:Fallback>
        </mc:AlternateContent>
      </p:grpSp>
      <p:sp>
        <p:nvSpPr>
          <p:cNvPr id="189" name="One of the most important ways to stop the spread is decreasing beta.”When more social distancing takes place through the population (i.e. beta decreases), we can see the flattening effect. For instance, when beta decreases 0.48 from 0.741, the peak of A"/>
          <p:cNvSpPr txBox="1"/>
          <p:nvPr/>
        </p:nvSpPr>
        <p:spPr>
          <a:xfrm>
            <a:off x="7034808" y="4095709"/>
            <a:ext cx="4697970" cy="1846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1500"/>
            </a:lvl1pPr>
          </a:lstStyle>
          <a:p>
            <a:r>
              <a:rPr lang="en-US" altLang="zh-CN" dirty="0"/>
              <a:t>Because stay-at-home order effect can reduce the average contact rate in the population to some extent, the peak of the infected population will be pushed farther out into the future and give government more time to prepare. Also, the most severe condition might be taken under control without exceeding the healthcare system capacity if stay-at-home order is performed very strictly.</a:t>
            </a:r>
            <a:endParaRPr dirty="0"/>
          </a:p>
        </p:txBody>
      </p:sp>
      <p:sp>
        <p:nvSpPr>
          <p:cNvPr id="190" name="SEIR model divides the population into four compartments—Susceptible, Exposed, Infectious and Recovered. The arrows are labeled with the translation part between compartments."/>
          <p:cNvSpPr txBox="1"/>
          <p:nvPr/>
        </p:nvSpPr>
        <p:spPr>
          <a:xfrm>
            <a:off x="334659" y="999263"/>
            <a:ext cx="6514208" cy="7386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1600"/>
            </a:lvl1pPr>
          </a:lstStyle>
          <a:p>
            <a:r>
              <a:rPr dirty="0"/>
              <a:t>SEIR model divides the population into four compartments—Susceptible, Exposed, Infectious and Recovered. The arrows are labeled with the translation part between compartments.</a:t>
            </a:r>
          </a:p>
        </p:txBody>
      </p:sp>
      <p:grpSp>
        <p:nvGrpSpPr>
          <p:cNvPr id="4" name="组合 3">
            <a:extLst>
              <a:ext uri="{FF2B5EF4-FFF2-40B4-BE49-F238E27FC236}">
                <a16:creationId xmlns:a16="http://schemas.microsoft.com/office/drawing/2014/main" id="{F193509B-46BA-4584-9768-8F5FC4AA8AA0}"/>
              </a:ext>
            </a:extLst>
          </p:cNvPr>
          <p:cNvGrpSpPr/>
          <p:nvPr/>
        </p:nvGrpSpPr>
        <p:grpSpPr>
          <a:xfrm>
            <a:off x="280941" y="4710791"/>
            <a:ext cx="6998598" cy="1863771"/>
            <a:chOff x="3358359" y="2952754"/>
            <a:chExt cx="6998598" cy="1863771"/>
          </a:xfrm>
        </p:grpSpPr>
        <p:grpSp>
          <p:nvGrpSpPr>
            <p:cNvPr id="199" name="成组"/>
            <p:cNvGrpSpPr/>
            <p:nvPr/>
          </p:nvGrpSpPr>
          <p:grpSpPr>
            <a:xfrm>
              <a:off x="3398250" y="3638855"/>
              <a:ext cx="6958707" cy="253827"/>
              <a:chOff x="0" y="0"/>
              <a:chExt cx="6958706" cy="253825"/>
            </a:xfrm>
          </p:grpSpPr>
          <p:sp>
            <p:nvSpPr>
              <p:cNvPr id="197" name="the per capita death rate regardless of decease (set as 0.007)"/>
              <p:cNvSpPr txBox="1"/>
              <p:nvPr/>
            </p:nvSpPr>
            <p:spPr>
              <a:xfrm>
                <a:off x="307147" y="0"/>
                <a:ext cx="6651560" cy="25382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noAutofit/>
              </a:bodyPr>
              <a:lstStyle>
                <a:lvl1pPr>
                  <a:defRPr sz="1600"/>
                </a:lvl1pPr>
              </a:lstStyle>
              <a:p>
                <a:r>
                  <a:rPr dirty="0"/>
                  <a:t>the per capita death rate regardless of decease (set as 0.007)</a:t>
                </a:r>
              </a:p>
            </p:txBody>
          </p:sp>
          <mc:AlternateContent xmlns:mc="http://schemas.openxmlformats.org/markup-compatibility/2006" xmlns:a14="http://schemas.microsoft.com/office/drawing/2010/main">
            <mc:Choice Requires="a14">
              <p:sp>
                <p:nvSpPr>
                  <p:cNvPr id="198" name="方程"/>
                  <p:cNvSpPr txBox="1"/>
                  <p:nvPr/>
                </p:nvSpPr>
                <p:spPr>
                  <a:xfrm>
                    <a:off x="0" y="48070"/>
                    <a:ext cx="128585" cy="157685"/>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2000" i="1">
                              <a:solidFill>
                                <a:srgbClr val="53565A"/>
                              </a:solidFill>
                              <a:latin typeface="Cambria Math" panose="02040503050406030204" pitchFamily="18" charset="0"/>
                            </a:rPr>
                            <m:t>𝜇</m:t>
                          </m:r>
                        </m:oMath>
                      </m:oMathPara>
                    </a14:m>
                    <a:endParaRPr sz="2000">
                      <a:solidFill>
                        <a:srgbClr val="53565A"/>
                      </a:solidFill>
                    </a:endParaRPr>
                  </a:p>
                </p:txBody>
              </p:sp>
            </mc:Choice>
            <mc:Fallback xmlns="">
              <p:sp>
                <p:nvSpPr>
                  <p:cNvPr id="198" name="方程"/>
                  <p:cNvSpPr txBox="1">
                    <a:spLocks noRot="1" noChangeAspect="1" noMove="1" noResize="1" noEditPoints="1" noAdjustHandles="1" noChangeArrowheads="1" noChangeShapeType="1" noTextEdit="1"/>
                  </p:cNvSpPr>
                  <p:nvPr/>
                </p:nvSpPr>
                <p:spPr>
                  <a:xfrm>
                    <a:off x="0" y="48070"/>
                    <a:ext cx="128585" cy="157685"/>
                  </a:xfrm>
                  <a:prstGeom prst="rect">
                    <a:avLst/>
                  </a:prstGeom>
                  <a:blipFill>
                    <a:blip r:embed="rId9"/>
                    <a:stretch>
                      <a:fillRect l="-71429" r="-76190" b="-146154"/>
                    </a:stretch>
                  </a:blipFill>
                  <a:ln w="12700" cap="flat">
                    <a:noFill/>
                    <a:miter lim="400000"/>
                  </a:ln>
                  <a:effectLst/>
                </p:spPr>
                <p:txBody>
                  <a:bodyPr/>
                  <a:lstStyle/>
                  <a:p>
                    <a:r>
                      <a:rPr lang="zh-CN" altLang="en-US">
                        <a:noFill/>
                      </a:rPr>
                      <a:t> </a:t>
                    </a:r>
                  </a:p>
                </p:txBody>
              </p:sp>
            </mc:Fallback>
          </mc:AlternateContent>
        </p:grpSp>
        <p:grpSp>
          <p:nvGrpSpPr>
            <p:cNvPr id="3" name="组合 2">
              <a:extLst>
                <a:ext uri="{FF2B5EF4-FFF2-40B4-BE49-F238E27FC236}">
                  <a16:creationId xmlns:a16="http://schemas.microsoft.com/office/drawing/2014/main" id="{14597617-E739-4128-9C9F-48509A0A1DF6}"/>
                </a:ext>
              </a:extLst>
            </p:cNvPr>
            <p:cNvGrpSpPr/>
            <p:nvPr/>
          </p:nvGrpSpPr>
          <p:grpSpPr>
            <a:xfrm>
              <a:off x="3358359" y="2952754"/>
              <a:ext cx="6514208" cy="1863771"/>
              <a:chOff x="3358359" y="2952754"/>
              <a:chExt cx="6514208" cy="1863771"/>
            </a:xfrm>
          </p:grpSpPr>
          <p:grpSp>
            <p:nvGrpSpPr>
              <p:cNvPr id="193" name="成组"/>
              <p:cNvGrpSpPr/>
              <p:nvPr/>
            </p:nvGrpSpPr>
            <p:grpSpPr>
              <a:xfrm>
                <a:off x="3358359" y="4005323"/>
                <a:ext cx="6514208" cy="811202"/>
                <a:chOff x="0" y="0"/>
                <a:chExt cx="6514206" cy="811201"/>
              </a:xfrm>
            </p:grpSpPr>
            <p:sp>
              <p:nvSpPr>
                <p:cNvPr id="191" name="the inverse of the mean infectious period (set as 0.153)"/>
                <p:cNvSpPr txBox="1"/>
                <p:nvPr/>
              </p:nvSpPr>
              <p:spPr>
                <a:xfrm>
                  <a:off x="355978" y="0"/>
                  <a:ext cx="6158228" cy="811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noAutofit/>
                </a:bodyPr>
                <a:lstStyle>
                  <a:lvl1pPr>
                    <a:defRPr sz="1600"/>
                  </a:lvl1pPr>
                </a:lstStyle>
                <a:p>
                  <a:r>
                    <a:rPr dirty="0"/>
                    <a:t>the inverse of the mean infectious period (set as 0.153)</a:t>
                  </a:r>
                </a:p>
              </p:txBody>
            </p:sp>
            <mc:AlternateContent xmlns:mc="http://schemas.openxmlformats.org/markup-compatibility/2006" xmlns:a14="http://schemas.microsoft.com/office/drawing/2010/main">
              <mc:Choice Requires="a14">
                <p:sp>
                  <p:nvSpPr>
                    <p:cNvPr id="192" name="方程"/>
                    <p:cNvSpPr txBox="1"/>
                    <p:nvPr/>
                  </p:nvSpPr>
                  <p:spPr>
                    <a:xfrm>
                      <a:off x="0" y="71368"/>
                      <a:ext cx="112014" cy="171222"/>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2100" i="1">
                                <a:solidFill>
                                  <a:srgbClr val="53565A"/>
                                </a:solidFill>
                                <a:latin typeface="Cambria Math" panose="02040503050406030204" pitchFamily="18" charset="0"/>
                              </a:rPr>
                              <m:t>𝛾</m:t>
                            </m:r>
                          </m:oMath>
                        </m:oMathPara>
                      </a14:m>
                      <a:endParaRPr sz="2100">
                        <a:solidFill>
                          <a:srgbClr val="53565A"/>
                        </a:solidFill>
                      </a:endParaRPr>
                    </a:p>
                  </p:txBody>
                </p:sp>
              </mc:Choice>
              <mc:Fallback xmlns="">
                <p:sp>
                  <p:nvSpPr>
                    <p:cNvPr id="192" name="方程"/>
                    <p:cNvSpPr txBox="1">
                      <a:spLocks noRot="1" noChangeAspect="1" noMove="1" noResize="1" noEditPoints="1" noAdjustHandles="1" noChangeArrowheads="1" noChangeShapeType="1" noTextEdit="1"/>
                    </p:cNvSpPr>
                    <p:nvPr/>
                  </p:nvSpPr>
                  <p:spPr>
                    <a:xfrm>
                      <a:off x="0" y="71368"/>
                      <a:ext cx="112014" cy="171222"/>
                    </a:xfrm>
                    <a:prstGeom prst="rect">
                      <a:avLst/>
                    </a:prstGeom>
                    <a:blipFill>
                      <a:blip r:embed="rId10"/>
                      <a:stretch>
                        <a:fillRect l="-83333" r="-111111" b="-135714"/>
                      </a:stretch>
                    </a:blipFill>
                    <a:ln w="12700" cap="flat">
                      <a:noFill/>
                      <a:miter lim="400000"/>
                    </a:ln>
                    <a:effectLst/>
                  </p:spPr>
                  <p:txBody>
                    <a:bodyPr/>
                    <a:lstStyle/>
                    <a:p>
                      <a:r>
                        <a:rPr lang="zh-CN" altLang="en-US">
                          <a:noFill/>
                        </a:rPr>
                        <a:t> </a:t>
                      </a:r>
                    </a:p>
                  </p:txBody>
                </p:sp>
              </mc:Fallback>
            </mc:AlternateContent>
          </p:grpSp>
          <p:grpSp>
            <p:nvGrpSpPr>
              <p:cNvPr id="196" name="成组"/>
              <p:cNvGrpSpPr/>
              <p:nvPr/>
            </p:nvGrpSpPr>
            <p:grpSpPr>
              <a:xfrm>
                <a:off x="3374932" y="2952754"/>
                <a:ext cx="3652616" cy="347791"/>
                <a:chOff x="0" y="0"/>
                <a:chExt cx="3652615" cy="347789"/>
              </a:xfrm>
            </p:grpSpPr>
            <p:sp>
              <p:nvSpPr>
                <p:cNvPr id="194" name="成组"/>
                <p:cNvSpPr txBox="1"/>
                <p:nvPr/>
              </p:nvSpPr>
              <p:spPr>
                <a:xfrm>
                  <a:off x="327862" y="0"/>
                  <a:ext cx="3324753" cy="3477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noAutofit/>
                </a:bodyPr>
                <a:lstStyle>
                  <a:lvl1pPr>
                    <a:defRPr sz="1600"/>
                  </a:lvl1pPr>
                </a:lstStyle>
                <a:p>
                  <a:r>
                    <a:rPr dirty="0"/>
                    <a:t>the average contact rate</a:t>
                  </a:r>
                </a:p>
              </p:txBody>
            </p:sp>
            <mc:AlternateContent xmlns:mc="http://schemas.openxmlformats.org/markup-compatibility/2006" xmlns:a14="http://schemas.microsoft.com/office/drawing/2010/main">
              <mc:Choice Requires="a14">
                <p:sp>
                  <p:nvSpPr>
                    <p:cNvPr id="195" name="方程"/>
                    <p:cNvSpPr txBox="1"/>
                    <p:nvPr/>
                  </p:nvSpPr>
                  <p:spPr>
                    <a:xfrm>
                      <a:off x="0" y="13063"/>
                      <a:ext cx="133922" cy="213310"/>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1900" i="1">
                                <a:solidFill>
                                  <a:srgbClr val="53565A"/>
                                </a:solidFill>
                                <a:latin typeface="Cambria Math" panose="02040503050406030204" pitchFamily="18" charset="0"/>
                              </a:rPr>
                              <m:t>𝛽</m:t>
                            </m:r>
                          </m:oMath>
                        </m:oMathPara>
                      </a14:m>
                      <a:endParaRPr sz="1900" dirty="0">
                        <a:solidFill>
                          <a:srgbClr val="53565A"/>
                        </a:solidFill>
                      </a:endParaRPr>
                    </a:p>
                  </p:txBody>
                </p:sp>
              </mc:Choice>
              <mc:Fallback xmlns="">
                <p:sp>
                  <p:nvSpPr>
                    <p:cNvPr id="195" name="方程"/>
                    <p:cNvSpPr txBox="1">
                      <a:spLocks noRot="1" noChangeAspect="1" noMove="1" noResize="1" noEditPoints="1" noAdjustHandles="1" noChangeArrowheads="1" noChangeShapeType="1" noTextEdit="1"/>
                    </p:cNvSpPr>
                    <p:nvPr/>
                  </p:nvSpPr>
                  <p:spPr>
                    <a:xfrm>
                      <a:off x="0" y="13063"/>
                      <a:ext cx="133922" cy="213310"/>
                    </a:xfrm>
                    <a:prstGeom prst="rect">
                      <a:avLst/>
                    </a:prstGeom>
                    <a:blipFill>
                      <a:blip r:embed="rId11"/>
                      <a:stretch>
                        <a:fillRect l="-86364" r="-90909" b="-82857"/>
                      </a:stretch>
                    </a:blipFill>
                    <a:ln w="12700" cap="flat">
                      <a:noFill/>
                      <a:miter lim="400000"/>
                    </a:ln>
                    <a:effectLst/>
                  </p:spPr>
                  <p:txBody>
                    <a:bodyPr/>
                    <a:lstStyle/>
                    <a:p>
                      <a:r>
                        <a:rPr lang="zh-CN" altLang="en-US">
                          <a:noFill/>
                        </a:rPr>
                        <a:t> </a:t>
                      </a:r>
                    </a:p>
                  </p:txBody>
                </p:sp>
              </mc:Fallback>
            </mc:AlternateContent>
          </p:grpSp>
          <p:grpSp>
            <p:nvGrpSpPr>
              <p:cNvPr id="202" name="成组"/>
              <p:cNvGrpSpPr/>
              <p:nvPr/>
            </p:nvGrpSpPr>
            <p:grpSpPr>
              <a:xfrm>
                <a:off x="3384419" y="3278379"/>
                <a:ext cx="1575517" cy="1270001"/>
                <a:chOff x="0" y="0"/>
                <a:chExt cx="1575515" cy="1270000"/>
              </a:xfrm>
            </p:grpSpPr>
            <p:sp>
              <p:nvSpPr>
                <p:cNvPr id="200" name="the inverse of the incubation period (set as 0.156)"/>
                <p:cNvSpPr/>
                <p:nvPr/>
              </p:nvSpPr>
              <p:spPr>
                <a:xfrm>
                  <a:off x="305515" y="0"/>
                  <a:ext cx="1270001" cy="1270000"/>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defRPr sz="1600"/>
                  </a:lvl1pPr>
                </a:lstStyle>
                <a:p>
                  <a:r>
                    <a:rPr dirty="0"/>
                    <a:t>the inverse of the incubation period (set as 0.156)</a:t>
                  </a:r>
                </a:p>
              </p:txBody>
            </p:sp>
            <mc:AlternateContent xmlns:mc="http://schemas.openxmlformats.org/markup-compatibility/2006" xmlns:a14="http://schemas.microsoft.com/office/drawing/2010/main">
              <mc:Choice Requires="a14">
                <p:sp>
                  <p:nvSpPr>
                    <p:cNvPr id="201" name="方程"/>
                    <p:cNvSpPr txBox="1"/>
                    <p:nvPr/>
                  </p:nvSpPr>
                  <p:spPr>
                    <a:xfrm>
                      <a:off x="0" y="70936"/>
                      <a:ext cx="134684" cy="117349"/>
                    </a:xfrm>
                    <a:prstGeom prst="rect">
                      <a:avLst/>
                    </a:prstGeom>
                    <a:noFill/>
                    <a:ln w="12700" cap="flat">
                      <a:noFill/>
                      <a:miter lim="400000"/>
                    </a:ln>
                    <a:effectLst/>
                  </p:spPr>
                  <p:txBody>
                    <a:bodyPr wrap="none" lIns="0" tIns="0" rIns="0" bIns="0">
                      <a:spAutoFit/>
                    </a:bodyPr>
                    <a:lstStyle/>
                    <a:p>
                      <a:pPr defTabSz="914400" latinLnBrk="1">
                        <a:defRPr>
                          <a:solidFill>
                            <a:srgbClr val="000000"/>
                          </a:solidFill>
                        </a:defRPr>
                      </a:pPr>
                      <a14:m>
                        <m:oMathPara xmlns:m="http://schemas.openxmlformats.org/officeDocument/2006/math">
                          <m:oMathParaPr>
                            <m:jc m:val="centerGroup"/>
                          </m:oMathParaPr>
                          <m:oMath xmlns:m="http://schemas.openxmlformats.org/officeDocument/2006/math">
                            <m:r>
                              <a:rPr sz="2100" i="1">
                                <a:solidFill>
                                  <a:srgbClr val="53565A"/>
                                </a:solidFill>
                                <a:latin typeface="Cambria Math" panose="02040503050406030204" pitchFamily="18" charset="0"/>
                              </a:rPr>
                              <m:t>𝜎</m:t>
                            </m:r>
                          </m:oMath>
                        </m:oMathPara>
                      </a14:m>
                      <a:endParaRPr sz="2100">
                        <a:solidFill>
                          <a:srgbClr val="53565A"/>
                        </a:solidFill>
                      </a:endParaRPr>
                    </a:p>
                  </p:txBody>
                </p:sp>
              </mc:Choice>
              <mc:Fallback xmlns="">
                <p:sp>
                  <p:nvSpPr>
                    <p:cNvPr id="201" name="方程"/>
                    <p:cNvSpPr txBox="1">
                      <a:spLocks noRot="1" noChangeAspect="1" noMove="1" noResize="1" noEditPoints="1" noAdjustHandles="1" noChangeArrowheads="1" noChangeShapeType="1" noTextEdit="1"/>
                    </p:cNvSpPr>
                    <p:nvPr/>
                  </p:nvSpPr>
                  <p:spPr>
                    <a:xfrm>
                      <a:off x="0" y="70936"/>
                      <a:ext cx="134684" cy="117349"/>
                    </a:xfrm>
                    <a:prstGeom prst="rect">
                      <a:avLst/>
                    </a:prstGeom>
                    <a:blipFill>
                      <a:blip r:embed="rId12"/>
                      <a:stretch>
                        <a:fillRect l="-50000" r="-68182" b="-184211"/>
                      </a:stretch>
                    </a:blipFill>
                    <a:ln w="12700" cap="flat">
                      <a:noFill/>
                      <a:miter lim="400000"/>
                    </a:ln>
                    <a:effectLst/>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CABB20B-CCFE-4908-8362-8EDF3C267C72}"/>
                  </a:ext>
                </a:extLst>
              </p:cNvPr>
              <p:cNvSpPr txBox="1"/>
              <p:nvPr/>
            </p:nvSpPr>
            <p:spPr>
              <a:xfrm>
                <a:off x="1736473" y="4207824"/>
                <a:ext cx="2311851"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377"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r>
                        <a:rPr kumimoji="0" lang="en-US" altLang="zh-CN" sz="1800" b="0" i="1" u="none" strike="noStrike" cap="none" spc="0" normalizeH="0" baseline="0" smtClean="0">
                          <a:ln>
                            <a:noFill/>
                          </a:ln>
                          <a:solidFill>
                            <a:srgbClr val="53565A"/>
                          </a:solidFill>
                          <a:effectLst/>
                          <a:uFillTx/>
                          <a:latin typeface="Cambria Math" panose="02040503050406030204" pitchFamily="18" charset="0"/>
                          <a:ea typeface="+mj-ea"/>
                          <a:cs typeface="+mj-cs"/>
                          <a:sym typeface="Arial"/>
                        </a:rPr>
                        <m:t>𝑆</m:t>
                      </m:r>
                      <m:r>
                        <a:rPr kumimoji="0" lang="en-US" altLang="zh-CN" sz="1800" b="0" i="1" u="none" strike="noStrike" cap="none" spc="0" normalizeH="0" baseline="0" smtClean="0">
                          <a:ln>
                            <a:noFill/>
                          </a:ln>
                          <a:solidFill>
                            <a:srgbClr val="53565A"/>
                          </a:solidFill>
                          <a:effectLst/>
                          <a:uFillTx/>
                          <a:latin typeface="Cambria Math" panose="02040503050406030204" pitchFamily="18" charset="0"/>
                          <a:ea typeface="+mj-ea"/>
                          <a:cs typeface="+mj-cs"/>
                          <a:sym typeface="Arial"/>
                        </a:rPr>
                        <m:t>+</m:t>
                      </m:r>
                      <m:r>
                        <a:rPr kumimoji="0" lang="en-US" altLang="zh-CN" sz="1800" b="0" i="1" u="none" strike="noStrike" cap="none" spc="0" normalizeH="0" baseline="0" smtClean="0">
                          <a:ln>
                            <a:noFill/>
                          </a:ln>
                          <a:solidFill>
                            <a:srgbClr val="53565A"/>
                          </a:solidFill>
                          <a:effectLst/>
                          <a:uFillTx/>
                          <a:latin typeface="Cambria Math" panose="02040503050406030204" pitchFamily="18" charset="0"/>
                          <a:ea typeface="+mj-ea"/>
                          <a:cs typeface="+mj-cs"/>
                          <a:sym typeface="Arial"/>
                        </a:rPr>
                        <m:t>𝐸</m:t>
                      </m:r>
                      <m:r>
                        <a:rPr kumimoji="0" lang="en-US" altLang="zh-CN" sz="1800" b="0" i="1" u="none" strike="noStrike" cap="none" spc="0" normalizeH="0" baseline="0" smtClean="0">
                          <a:ln>
                            <a:noFill/>
                          </a:ln>
                          <a:solidFill>
                            <a:srgbClr val="53565A"/>
                          </a:solidFill>
                          <a:effectLst/>
                          <a:uFillTx/>
                          <a:latin typeface="Cambria Math" panose="02040503050406030204" pitchFamily="18" charset="0"/>
                          <a:ea typeface="+mj-ea"/>
                          <a:cs typeface="+mj-cs"/>
                          <a:sym typeface="Arial"/>
                        </a:rPr>
                        <m:t>+</m:t>
                      </m:r>
                      <m:r>
                        <a:rPr kumimoji="0" lang="en-US" altLang="zh-CN" sz="1800" b="0" i="1" u="none" strike="noStrike" cap="none" spc="0" normalizeH="0" baseline="0" smtClean="0">
                          <a:ln>
                            <a:noFill/>
                          </a:ln>
                          <a:solidFill>
                            <a:srgbClr val="53565A"/>
                          </a:solidFill>
                          <a:effectLst/>
                          <a:uFillTx/>
                          <a:latin typeface="Cambria Math" panose="02040503050406030204" pitchFamily="18" charset="0"/>
                          <a:ea typeface="+mj-ea"/>
                          <a:cs typeface="+mj-cs"/>
                          <a:sym typeface="Arial"/>
                        </a:rPr>
                        <m:t>𝐼</m:t>
                      </m:r>
                      <m:r>
                        <a:rPr kumimoji="0" lang="en-US" altLang="zh-CN" sz="1800" b="0" i="1" u="none" strike="noStrike" cap="none" spc="0" normalizeH="0" baseline="0" smtClean="0">
                          <a:ln>
                            <a:noFill/>
                          </a:ln>
                          <a:solidFill>
                            <a:srgbClr val="53565A"/>
                          </a:solidFill>
                          <a:effectLst/>
                          <a:uFillTx/>
                          <a:latin typeface="Cambria Math" panose="02040503050406030204" pitchFamily="18" charset="0"/>
                          <a:ea typeface="+mj-ea"/>
                          <a:cs typeface="+mj-cs"/>
                          <a:sym typeface="Arial"/>
                        </a:rPr>
                        <m:t>+</m:t>
                      </m:r>
                      <m:r>
                        <a:rPr kumimoji="0" lang="en-US" altLang="zh-CN" sz="1800" b="0" i="1" u="none" strike="noStrike" cap="none" spc="0" normalizeH="0" baseline="0" smtClean="0">
                          <a:ln>
                            <a:noFill/>
                          </a:ln>
                          <a:solidFill>
                            <a:srgbClr val="53565A"/>
                          </a:solidFill>
                          <a:effectLst/>
                          <a:uFillTx/>
                          <a:latin typeface="Cambria Math" panose="02040503050406030204" pitchFamily="18" charset="0"/>
                          <a:ea typeface="+mj-ea"/>
                          <a:cs typeface="+mj-cs"/>
                          <a:sym typeface="Arial"/>
                        </a:rPr>
                        <m:t>𝑅</m:t>
                      </m:r>
                      <m:r>
                        <a:rPr lang="zh-CN" altLang="en-US" i="1">
                          <a:latin typeface="Cambria Math" panose="02040503050406030204" pitchFamily="18" charset="0"/>
                        </a:rPr>
                        <m:t>≤</m:t>
                      </m:r>
                      <m:r>
                        <a:rPr kumimoji="0" lang="en-US" altLang="zh-CN" sz="1800" b="0" i="1" u="none" strike="noStrike" cap="none" spc="0" normalizeH="0" baseline="0" smtClean="0">
                          <a:ln>
                            <a:noFill/>
                          </a:ln>
                          <a:solidFill>
                            <a:srgbClr val="53565A"/>
                          </a:solidFill>
                          <a:effectLst/>
                          <a:uFillTx/>
                          <a:latin typeface="Cambria Math" panose="02040503050406030204" pitchFamily="18" charset="0"/>
                          <a:ea typeface="+mj-ea"/>
                          <a:cs typeface="+mj-cs"/>
                          <a:sym typeface="Arial"/>
                        </a:rPr>
                        <m:t>1</m:t>
                      </m:r>
                      <m:r>
                        <a:rPr lang="zh-CN" altLang="en-US" i="1">
                          <a:latin typeface="Cambria Math" panose="02040503050406030204" pitchFamily="18" charset="0"/>
                        </a:rPr>
                        <m:t>）</m:t>
                      </m:r>
                    </m:oMath>
                  </m:oMathPara>
                </a14:m>
                <a:endParaRPr kumimoji="0" lang="zh-CN" altLang="en-US" sz="1800" b="0" i="0" u="none" strike="noStrike" cap="none" spc="0" normalizeH="0" baseline="0" dirty="0">
                  <a:ln>
                    <a:noFill/>
                  </a:ln>
                  <a:solidFill>
                    <a:srgbClr val="53565A"/>
                  </a:solidFill>
                  <a:effectLst/>
                  <a:uFillTx/>
                  <a:latin typeface="+mj-lt"/>
                  <a:ea typeface="+mj-ea"/>
                  <a:cs typeface="+mj-cs"/>
                  <a:sym typeface="Arial"/>
                </a:endParaRPr>
              </a:p>
            </p:txBody>
          </p:sp>
        </mc:Choice>
        <mc:Fallback xmlns="">
          <p:sp>
            <p:nvSpPr>
              <p:cNvPr id="6" name="文本框 5">
                <a:extLst>
                  <a:ext uri="{FF2B5EF4-FFF2-40B4-BE49-F238E27FC236}">
                    <a16:creationId xmlns:a16="http://schemas.microsoft.com/office/drawing/2014/main" id="{FCABB20B-CCFE-4908-8362-8EDF3C267C72}"/>
                  </a:ext>
                </a:extLst>
              </p:cNvPr>
              <p:cNvSpPr txBox="1">
                <a:spLocks noRot="1" noChangeAspect="1" noMove="1" noResize="1" noEditPoints="1" noAdjustHandles="1" noChangeArrowheads="1" noChangeShapeType="1" noTextEdit="1"/>
              </p:cNvSpPr>
              <p:nvPr/>
            </p:nvSpPr>
            <p:spPr>
              <a:xfrm>
                <a:off x="1736473" y="4207824"/>
                <a:ext cx="2311851" cy="276999"/>
              </a:xfrm>
              <a:prstGeom prst="rect">
                <a:avLst/>
              </a:prstGeom>
              <a:blipFill>
                <a:blip r:embed="rId13"/>
                <a:stretch>
                  <a:fillRect l="-2902" t="-4348" r="-3166" b="-30435"/>
                </a:stretch>
              </a:blipFill>
              <a:ln w="12700" cap="flat">
                <a:noFill/>
                <a:miter lim="400000"/>
              </a:ln>
              <a:effectLst/>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DF9BC008-CE18-4278-9B4A-F06F446B30B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18604" y="1425208"/>
            <a:ext cx="3519901" cy="2618777"/>
          </a:xfrm>
          <a:prstGeom prst="rect">
            <a:avLst/>
          </a:prstGeom>
        </p:spPr>
      </p:pic>
      <p:sp>
        <p:nvSpPr>
          <p:cNvPr id="42" name="TextBox 5">
            <a:extLst>
              <a:ext uri="{FF2B5EF4-FFF2-40B4-BE49-F238E27FC236}">
                <a16:creationId xmlns:a16="http://schemas.microsoft.com/office/drawing/2014/main" id="{3255010C-6801-4D3C-9E9E-FD4A086B6D1E}"/>
              </a:ext>
            </a:extLst>
          </p:cNvPr>
          <p:cNvSpPr txBox="1"/>
          <p:nvPr/>
        </p:nvSpPr>
        <p:spPr>
          <a:xfrm>
            <a:off x="7034808" y="932673"/>
            <a:ext cx="2987900"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2400" b="1">
                <a:solidFill>
                  <a:srgbClr val="2A2B2D"/>
                </a:solidFill>
              </a:defRPr>
            </a:lvl1pPr>
          </a:lstStyle>
          <a:p>
            <a:r>
              <a:rPr dirty="0"/>
              <a:t>Results: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lide Number Placeholder 6"/>
          <p:cNvSpPr txBox="1">
            <a:spLocks noGrp="1"/>
          </p:cNvSpPr>
          <p:nvPr>
            <p:ph type="sldNum" sz="quarter" idx="2"/>
          </p:nvPr>
        </p:nvSpPr>
        <p:spPr>
          <a:xfrm>
            <a:off x="11379688" y="6464804"/>
            <a:ext cx="205253" cy="25746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205" name="Title 2"/>
          <p:cNvSpPr txBox="1">
            <a:spLocks noGrp="1"/>
          </p:cNvSpPr>
          <p:nvPr>
            <p:ph type="title"/>
          </p:nvPr>
        </p:nvSpPr>
        <p:spPr>
          <a:xfrm>
            <a:off x="658368" y="206785"/>
            <a:ext cx="6787461" cy="716085"/>
          </a:xfrm>
          <a:prstGeom prst="rect">
            <a:avLst/>
          </a:prstGeom>
        </p:spPr>
        <p:txBody>
          <a:bodyPr/>
          <a:lstStyle>
            <a:lvl1pPr>
              <a:defRPr sz="2500"/>
            </a:lvl1pPr>
          </a:lstStyle>
          <a:p>
            <a:r>
              <a:t>R Shiny Interactive Tool</a:t>
            </a:r>
          </a:p>
        </p:txBody>
      </p:sp>
      <p:sp>
        <p:nvSpPr>
          <p:cNvPr id="206" name="Text Placeholder 2"/>
          <p:cNvSpPr txBox="1">
            <a:spLocks noGrp="1"/>
          </p:cNvSpPr>
          <p:nvPr>
            <p:ph type="body" sz="quarter" idx="1"/>
          </p:nvPr>
        </p:nvSpPr>
        <p:spPr>
          <a:xfrm>
            <a:off x="658368" y="1208507"/>
            <a:ext cx="4268652" cy="2047877"/>
          </a:xfrm>
          <a:prstGeom prst="rect">
            <a:avLst/>
          </a:prstGeom>
        </p:spPr>
        <p:txBody>
          <a:bodyPr/>
          <a:lstStyle/>
          <a:p>
            <a:pPr>
              <a:defRPr spc="-100"/>
            </a:pPr>
            <a:r>
              <a:rPr spc="0" dirty="0"/>
              <a:t>Our </a:t>
            </a:r>
            <a:r>
              <a:rPr i="1" spc="0" dirty="0"/>
              <a:t>Shiny Interactive Tool </a:t>
            </a:r>
            <a:r>
              <a:rPr spc="0" dirty="0"/>
              <a:t>allows users to pick a group of states they are interested in, and make a summary of, among selected states, 1) how many show the decreasing and increasing trend, and 2) which states decrease most and least.</a:t>
            </a:r>
          </a:p>
        </p:txBody>
      </p:sp>
      <p:pic>
        <p:nvPicPr>
          <p:cNvPr id="207" name="Picture 8" descr="Picture 8"/>
          <p:cNvPicPr>
            <a:picLocks noChangeAspect="1"/>
          </p:cNvPicPr>
          <p:nvPr/>
        </p:nvPicPr>
        <p:blipFill>
          <a:blip r:embed="rId2"/>
          <a:stretch>
            <a:fillRect/>
          </a:stretch>
        </p:blipFill>
        <p:spPr>
          <a:xfrm>
            <a:off x="5697382" y="1102794"/>
            <a:ext cx="5307446" cy="2326207"/>
          </a:xfrm>
          <a:prstGeom prst="rect">
            <a:avLst/>
          </a:prstGeom>
          <a:ln w="12700">
            <a:miter lim="400000"/>
          </a:ln>
        </p:spPr>
      </p:pic>
      <p:sp>
        <p:nvSpPr>
          <p:cNvPr id="208" name="Text Placeholder 2"/>
          <p:cNvSpPr txBox="1"/>
          <p:nvPr/>
        </p:nvSpPr>
        <p:spPr>
          <a:xfrm>
            <a:off x="658368" y="3678439"/>
            <a:ext cx="4268652" cy="1633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914400">
              <a:lnSpc>
                <a:spcPts val="2600"/>
              </a:lnSpc>
              <a:spcBef>
                <a:spcPts val="1000"/>
              </a:spcBef>
              <a:defRPr spc="-50"/>
            </a:pPr>
            <a:r>
              <a:rPr dirty="0"/>
              <a:t>Our </a:t>
            </a:r>
            <a:r>
              <a:rPr i="1" dirty="0"/>
              <a:t>SEIR Model Building Tool </a:t>
            </a:r>
            <a:r>
              <a:rPr dirty="0"/>
              <a:t>allows users to change the value of various parameters and see 1) how the proportions of population change, and 2) how social distancing effects the infected proportion.</a:t>
            </a:r>
          </a:p>
        </p:txBody>
      </p:sp>
      <p:pic>
        <p:nvPicPr>
          <p:cNvPr id="209" name="图片 3" descr="图片 3"/>
          <p:cNvPicPr>
            <a:picLocks noChangeAspect="1"/>
          </p:cNvPicPr>
          <p:nvPr/>
        </p:nvPicPr>
        <p:blipFill>
          <a:blip r:embed="rId3"/>
          <a:stretch>
            <a:fillRect/>
          </a:stretch>
        </p:blipFill>
        <p:spPr>
          <a:xfrm>
            <a:off x="6492526" y="3711387"/>
            <a:ext cx="3631098" cy="2135393"/>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lide Number Placeholder 6"/>
          <p:cNvSpPr txBox="1">
            <a:spLocks noGrp="1"/>
          </p:cNvSpPr>
          <p:nvPr>
            <p:ph type="sldNum" sz="quarter" idx="2"/>
          </p:nvPr>
        </p:nvSpPr>
        <p:spPr>
          <a:xfrm>
            <a:off x="11379688" y="6464804"/>
            <a:ext cx="205253" cy="25746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212" name="Text Placeholder 1"/>
          <p:cNvSpPr txBox="1">
            <a:spLocks noGrp="1"/>
          </p:cNvSpPr>
          <p:nvPr>
            <p:ph type="body" idx="1"/>
          </p:nvPr>
        </p:nvSpPr>
        <p:spPr>
          <a:xfrm>
            <a:off x="658366" y="1597056"/>
            <a:ext cx="11284817" cy="4101473"/>
          </a:xfrm>
          <a:prstGeom prst="rect">
            <a:avLst/>
          </a:prstGeom>
        </p:spPr>
        <p:txBody>
          <a:bodyPr>
            <a:normAutofit/>
          </a:bodyPr>
          <a:lstStyle/>
          <a:p>
            <a:pPr>
              <a:defRPr spc="-100"/>
            </a:pPr>
            <a:r>
              <a:rPr spc="0" dirty="0"/>
              <a:t>In the end, we found that most states are still with increasing trend except for Washington after the implementation of stay-at-home order. The reasons might be lag of case test, short period of policy implementation and high infectious of disease. Among all states, the condition of New York is the most severe with maximum infection the day of order implementation and slowest decreasing trend over time.</a:t>
            </a:r>
            <a:r>
              <a:rPr lang="en-US" altLang="zh-CN" spc="0" dirty="0"/>
              <a:t> With stay-at-home order, the peak of the number of infected population will be pushed into the future and be lower to some extent but it is hard to say whether the healthcare system capacity can meet the need when it comes to the peak.</a:t>
            </a:r>
          </a:p>
          <a:p>
            <a:pPr>
              <a:defRPr spc="-100"/>
            </a:pPr>
            <a:r>
              <a:rPr spc="0" dirty="0"/>
              <a:t>There are certainly many limitations in our project. First, we didn’t disassociate the effects of other orders such as shut down non-essential business. In the reality, the observed trends might be a mixed effect of orders issued in each state. Also, for SEIR model, many parameters are hard to obtain at this </a:t>
            </a:r>
            <a:r>
              <a:rPr lang="en-US" spc="0" dirty="0"/>
              <a:t>p</a:t>
            </a:r>
            <a:r>
              <a:rPr spc="0" dirty="0"/>
              <a:t>oint. Assumptions regarding them have to be made.</a:t>
            </a:r>
          </a:p>
        </p:txBody>
      </p:sp>
      <p:sp>
        <p:nvSpPr>
          <p:cNvPr id="213" name="Title 2"/>
          <p:cNvSpPr txBox="1">
            <a:spLocks noGrp="1"/>
          </p:cNvSpPr>
          <p:nvPr>
            <p:ph type="title"/>
          </p:nvPr>
        </p:nvSpPr>
        <p:spPr>
          <a:xfrm>
            <a:off x="658366" y="403444"/>
            <a:ext cx="10515601" cy="716085"/>
          </a:xfrm>
          <a:prstGeom prst="rect">
            <a:avLst/>
          </a:prstGeom>
        </p:spPr>
        <p:txBody>
          <a:bodyPr/>
          <a:lstStyle/>
          <a:p>
            <a:r>
              <a:rPr dirty="0"/>
              <a:t>Discussion</a:t>
            </a:r>
          </a:p>
        </p:txBody>
      </p:sp>
    </p:spTree>
  </p:cSld>
  <p:clrMapOvr>
    <a:masterClrMapping/>
  </p:clrMapOvr>
  <p:transition spd="med"/>
</p:sld>
</file>

<file path=ppt/theme/theme1.xml><?xml version="1.0" encoding="utf-8"?>
<a:theme xmlns:a="http://schemas.openxmlformats.org/drawingml/2006/main" name="ColumbiaMailman_Wide-9x6">
  <a:themeElements>
    <a:clrScheme name="ColumbiaMailman_Wide-9x6">
      <a:dk1>
        <a:srgbClr val="53565A"/>
      </a:dk1>
      <a:lt1>
        <a:srgbClr val="FFFFFF"/>
      </a:lt1>
      <a:dk2>
        <a:srgbClr val="A7A7A7"/>
      </a:dk2>
      <a:lt2>
        <a:srgbClr val="535353"/>
      </a:lt2>
      <a:accent1>
        <a:srgbClr val="1D4F91"/>
      </a:accent1>
      <a:accent2>
        <a:srgbClr val="AE2573"/>
      </a:accent2>
      <a:accent3>
        <a:srgbClr val="FFA300"/>
      </a:accent3>
      <a:accent4>
        <a:srgbClr val="FC4C02"/>
      </a:accent4>
      <a:accent5>
        <a:srgbClr val="B7BF10"/>
      </a:accent5>
      <a:accent6>
        <a:srgbClr val="71B2C9"/>
      </a:accent6>
      <a:hlink>
        <a:srgbClr val="0000FF"/>
      </a:hlink>
      <a:folHlink>
        <a:srgbClr val="FF00FF"/>
      </a:folHlink>
    </a:clrScheme>
    <a:fontScheme name="ColumbiaMailman_Wide-9x6">
      <a:majorFont>
        <a:latin typeface="Arial"/>
        <a:ea typeface="Arial"/>
        <a:cs typeface="Arial"/>
      </a:majorFont>
      <a:minorFont>
        <a:latin typeface="Helvetica"/>
        <a:ea typeface="Helvetica"/>
        <a:cs typeface="Helvetica"/>
      </a:minorFont>
    </a:fontScheme>
    <a:fmtScheme name="ColumbiaMailman_Wide-9x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olumbiaMailman_Wide-9x6">
  <a:themeElements>
    <a:clrScheme name="ColumbiaMailman_Wide-9x6">
      <a:dk1>
        <a:srgbClr val="000000"/>
      </a:dk1>
      <a:lt1>
        <a:srgbClr val="FFFFFF"/>
      </a:lt1>
      <a:dk2>
        <a:srgbClr val="A7A7A7"/>
      </a:dk2>
      <a:lt2>
        <a:srgbClr val="535353"/>
      </a:lt2>
      <a:accent1>
        <a:srgbClr val="1D4F91"/>
      </a:accent1>
      <a:accent2>
        <a:srgbClr val="AE2573"/>
      </a:accent2>
      <a:accent3>
        <a:srgbClr val="FFA300"/>
      </a:accent3>
      <a:accent4>
        <a:srgbClr val="FC4C02"/>
      </a:accent4>
      <a:accent5>
        <a:srgbClr val="B7BF10"/>
      </a:accent5>
      <a:accent6>
        <a:srgbClr val="71B2C9"/>
      </a:accent6>
      <a:hlink>
        <a:srgbClr val="0000FF"/>
      </a:hlink>
      <a:folHlink>
        <a:srgbClr val="FF00FF"/>
      </a:folHlink>
    </a:clrScheme>
    <a:fontScheme name="ColumbiaMailman_Wide-9x6">
      <a:majorFont>
        <a:latin typeface="Arial"/>
        <a:ea typeface="Arial"/>
        <a:cs typeface="Arial"/>
      </a:majorFont>
      <a:minorFont>
        <a:latin typeface="Helvetica"/>
        <a:ea typeface="Helvetica"/>
        <a:cs typeface="Helvetica"/>
      </a:minorFont>
    </a:fontScheme>
    <a:fmtScheme name="ColumbiaMailman_Wide-9x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377"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3565A"/>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TotalTime>
  <Words>876</Words>
  <Application>Microsoft Macintosh PowerPoint</Application>
  <PresentationFormat>Widescreen</PresentationFormat>
  <Paragraphs>74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Cambria Math</vt:lpstr>
      <vt:lpstr>ColumbiaMailman_Wide-9x6</vt:lpstr>
      <vt:lpstr>PowerPoint Presentation</vt:lpstr>
      <vt:lpstr>Introduction</vt:lpstr>
      <vt:lpstr>Model 1 – Linear Mixed Effect Model</vt:lpstr>
      <vt:lpstr>Model 2 – SEIR Model</vt:lpstr>
      <vt:lpstr>R Shiny Interactive Tool</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Yiyang Liu</dc:creator>
  <cp:lastModifiedBy>Shen, Shuyi</cp:lastModifiedBy>
  <cp:revision>9</cp:revision>
  <dcterms:modified xsi:type="dcterms:W3CDTF">2020-04-24T04:25:12Z</dcterms:modified>
</cp:coreProperties>
</file>