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3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84" r:id="rId12"/>
    <p:sldId id="285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9419" autoAdjust="0"/>
  </p:normalViewPr>
  <p:slideViewPr>
    <p:cSldViewPr snapToGrid="0">
      <p:cViewPr varScale="1">
        <p:scale>
          <a:sx n="52" d="100"/>
          <a:sy n="52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AA5E-1A0A-430D-BFBF-EE62A0E03735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CCB2-DED0-4EEA-BF40-6DDAD143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4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8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8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9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D623-79CF-4C8C-BFDD-8AB8DA94F72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823" y="1389529"/>
            <a:ext cx="10578353" cy="1232928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心理学实验编程之</a:t>
            </a:r>
            <a:r>
              <a:rPr lang="en-US" altLang="zh-CN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Inquisit</a:t>
            </a:r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</a:t>
            </a:r>
            <a:endParaRPr lang="zh-CN" altLang="en-US" sz="6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 聪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北京师范大学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心理学院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心理旋转任务的新挑战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、如何呈现图片类刺激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&lt;picture&gt;&lt;/picture&gt;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中加入空白时间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&lt;shape&gt;&lt;/shape&gt;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、如何让注视点呈现时间随机化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/ontrialbegin = [trial.***.insertstimulustimes(stimulus, time)]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、多个模块，分别呈现不同的指导语！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2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心理旋转任务的新挑战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、如何呈现图片类刺激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&lt;picture&gt;&lt;/picture&gt;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中加入空白时间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&lt;shape&gt;&lt;/shape&gt;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、如何让注视点呈现时间随机化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/ontrialbegin = [trial.***.insertstimulustimes(stimulus, time)]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、多个模块，分别呈现不同的指导语！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7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心理旋转任务区组平衡设计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被试平衡设计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、根据被试编号，让被试做出的反应应该平衡化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一组被试按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代表正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代表镜像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另外一组被试按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代表正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代表镜像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578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这周的任务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小组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完成）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：编写实验程序，撰写实验说明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作业（个人完成）：编制一个实验程序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，在一个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中呈现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张内容相同的黑白图片（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张一模一样，还有一张与其他三张有灰度差异），让被试用鼠标点选与其他三张照片有灰度差异的那张照片出来，求差别阈限。要求用上我们所有学到的知识。要求使用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批量生成灰度差异照片，至少呈现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。提交作业时需要同时提交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代码。以文件夹的形式提交。命名格式为“姓名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差别阈限”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7" y="4421494"/>
            <a:ext cx="2755002" cy="2436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今天不努力，一辈子吃土！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154886" cy="37914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今天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让你从“小白”到“专家”！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图片，视频，声音，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形状，一言不合就发飙！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随机化！随机化！随机化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重要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的事情说三遍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给被试最无微不至的关怀，让实验程序变得完美！</a:t>
            </a:r>
            <a:endParaRPr lang="en-US" altLang="zh-CN" sz="3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1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我们已经学过什么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的基本结构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（奇偶判断任务，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item: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定义刺激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列表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stimulus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：定义刺激呈现方式（背景颜色，字体颜色，大小，位置）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trial: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定义刺激呈现的序列，被试的反应，正误判断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block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：包含的试次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expt: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包含的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，指导语等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9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今天讲什么？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80" y="1825625"/>
            <a:ext cx="11538858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、如何生成图片刺激！（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PS?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NO! NO! NO!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批量化生成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代码的尝试！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中的两种新刺激类型及其功能！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4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、被试分配的平衡化！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5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、实验结构的完善！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0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生成刺激材料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高手的工具箱：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编程语言：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python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3.5.2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https://www.python.org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/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IDE: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ycharm 2016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://www.jetbrains.com/pycharm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/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编辑器：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Atom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代码版本管理系统：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6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生成刺激材料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图片刺激材料制作任务：以心理旋转任务为例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任务详情：生成一张黑色背景的图片，图片中心呈现：“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或者“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”的镜像，然后让两类刺激材料进行旋转，每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度保存一张图片，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Normal 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刺激图片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张，生成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Mirror 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刺激图片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张，并分别按照图片类型和旋转的角度进行命名。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ython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生成刺激材料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图片刺激材料制作任务：以心理旋转任务为例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制作方法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今天的新挑战：用世界上最简单的编程语言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制作心理旋转任务的实验刺激材料。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我们看代码！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心理旋转任务的编程原理：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随机给被试呈现经过旋转的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Normal R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Mirror R,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让被试进行判断，如果是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Normal R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”键，如果是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Mirro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 R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任务描述：呈现指导语，完成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的练习，完成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48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的正式实验。练习和正式实验中，先随机呈现一段时间的注视点，随后空白一段时间，再呈现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毫秒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，再呈现一段时间的空白让被试做出反应，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结束进入下一个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trail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Inquisit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编写心理旋转任务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690688"/>
            <a:ext cx="1177290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心理旋转任务的新挑战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：（我们一起看代码）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、如何呈现图片类刺激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&lt;picture&gt;&lt;/picture&gt;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中加入空白时间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&lt;shape&gt;&lt;/shape&gt;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、如何让注视点呈现时间随机化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/ontrialbegin = [trial.***.insertstimulustimes(stimulus, time)]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9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923</Words>
  <Application>Microsoft Office PowerPoint</Application>
  <PresentationFormat>宽屏</PresentationFormat>
  <Paragraphs>83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方正姚体</vt:lpstr>
      <vt:lpstr>仿宋</vt:lpstr>
      <vt:lpstr>Arial</vt:lpstr>
      <vt:lpstr>Times New Roman</vt:lpstr>
      <vt:lpstr>Wingdings</vt:lpstr>
      <vt:lpstr>Office 主题​​</vt:lpstr>
      <vt:lpstr>心理学实验编程之Inquisit篇</vt:lpstr>
      <vt:lpstr>今天不努力，一辈子吃土！</vt:lpstr>
      <vt:lpstr>我们已经学过什么？</vt:lpstr>
      <vt:lpstr>今天讲什么？</vt:lpstr>
      <vt:lpstr>1. 用Python生成刺激材料</vt:lpstr>
      <vt:lpstr>1. 用Python生成刺激材料</vt:lpstr>
      <vt:lpstr>1. 用Python生成刺激材料</vt:lpstr>
      <vt:lpstr>2. Inquisit 编写心理旋转任务</vt:lpstr>
      <vt:lpstr>2. Inquisit 编写心理旋转任务</vt:lpstr>
      <vt:lpstr>2. Inquisit 编写心理旋转任务</vt:lpstr>
      <vt:lpstr>2. Inquisit 编写心理旋转任务</vt:lpstr>
      <vt:lpstr>2. 心理旋转任务区组平衡设计</vt:lpstr>
      <vt:lpstr>这周的任务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</dc:title>
  <dc:creator>Cong Wei</dc:creator>
  <cp:lastModifiedBy>Cong Wei</cp:lastModifiedBy>
  <cp:revision>34</cp:revision>
  <dcterms:created xsi:type="dcterms:W3CDTF">2016-11-10T15:54:35Z</dcterms:created>
  <dcterms:modified xsi:type="dcterms:W3CDTF">2016-11-24T17:51:46Z</dcterms:modified>
</cp:coreProperties>
</file>