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1" r:id="rId3"/>
    <p:sldId id="263" r:id="rId4"/>
    <p:sldId id="262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9" r:id="rId22"/>
    <p:sldId id="290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9296400" cy="7010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  <a:srgbClr val="25252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0" autoAdjust="0"/>
    <p:restoredTop sz="89963" autoAdjust="0"/>
  </p:normalViewPr>
  <p:slideViewPr>
    <p:cSldViewPr>
      <p:cViewPr varScale="1">
        <p:scale>
          <a:sx n="111" d="100"/>
          <a:sy n="111" d="100"/>
        </p:scale>
        <p:origin x="11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2F4C1A-2958-48B8-9AAE-BCEB13465AF8}" type="datetimeFigureOut">
              <a:rPr lang="ko-KR" altLang="en-US"/>
              <a:pPr>
                <a:defRPr/>
              </a:pPr>
              <a:t>2024-01-09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F92B69-0CF0-4EF1-86CB-290EEFAF012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26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868F3B3-64B7-4059-96B1-5DE9885DA07A}" type="datetimeFigureOut">
              <a:rPr lang="ko-KR" altLang="en-US"/>
              <a:pPr>
                <a:defRPr/>
              </a:pPr>
              <a:t>2024-01-09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FC9EFBA-4C98-4C74-9F4F-A0C6BA3D28B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AEDAE1-27B6-4444-A1BF-FA90A82A8208}" type="slidenum">
              <a:rPr lang="ko-KR" altLang="en-US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26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105275" y="4343400"/>
            <a:ext cx="50387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4027488" y="4308475"/>
            <a:ext cx="71437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666633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pic>
        <p:nvPicPr>
          <p:cNvPr id="9" name="Picture 9" descr="SSU_la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6237288"/>
            <a:ext cx="2032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38625" y="3429000"/>
            <a:ext cx="4905375" cy="892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365625"/>
            <a:ext cx="4905375" cy="1584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250825" y="779463"/>
            <a:ext cx="4089400" cy="2722562"/>
            <a:chOff x="250825" y="779463"/>
            <a:chExt cx="4089400" cy="2722562"/>
          </a:xfrm>
        </p:grpSpPr>
        <p:grpSp>
          <p:nvGrpSpPr>
            <p:cNvPr id="53" name="그룹 21"/>
            <p:cNvGrpSpPr>
              <a:grpSpLocks/>
            </p:cNvGrpSpPr>
            <p:nvPr/>
          </p:nvGrpSpPr>
          <p:grpSpPr bwMode="auto">
            <a:xfrm>
              <a:off x="250825" y="779463"/>
              <a:ext cx="4089400" cy="2722562"/>
              <a:chOff x="250825" y="779463"/>
              <a:chExt cx="4089400" cy="2723336"/>
            </a:xfrm>
          </p:grpSpPr>
          <p:sp>
            <p:nvSpPr>
              <p:cNvPr id="64" name="_s1031" descr="BallYellow"/>
              <p:cNvSpPr>
                <a:spLocks noChangeArrowheads="1"/>
              </p:cNvSpPr>
              <p:nvPr/>
            </p:nvSpPr>
            <p:spPr bwMode="auto">
              <a:xfrm>
                <a:off x="2855913" y="925555"/>
                <a:ext cx="879475" cy="990882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latin typeface="Arial" charset="0"/>
                </a:endParaRPr>
              </a:p>
            </p:txBody>
          </p:sp>
          <p:sp>
            <p:nvSpPr>
              <p:cNvPr id="65" name="_s1032" descr="BallRed"/>
              <p:cNvSpPr>
                <a:spLocks noChangeArrowheads="1"/>
              </p:cNvSpPr>
              <p:nvPr/>
            </p:nvSpPr>
            <p:spPr bwMode="auto">
              <a:xfrm>
                <a:off x="2144713" y="2426168"/>
                <a:ext cx="889000" cy="965474"/>
              </a:xfrm>
              <a:prstGeom prst="rect">
                <a:avLst/>
              </a:pr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b="1"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66" name="_s1033" descr="BallBlue"/>
              <p:cNvSpPr>
                <a:spLocks noChangeArrowheads="1"/>
              </p:cNvSpPr>
              <p:nvPr/>
            </p:nvSpPr>
            <p:spPr bwMode="auto">
              <a:xfrm>
                <a:off x="1273175" y="1004952"/>
                <a:ext cx="889000" cy="963886"/>
              </a:xfrm>
              <a:prstGeom prst="rect">
                <a:avLst/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latinLnBrk="0"/>
                <a:endParaRPr kumimoji="0" lang="ko-KR" altLang="ko-KR" sz="80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67" name="Text Box 14"/>
              <p:cNvSpPr txBox="1">
                <a:spLocks noChangeArrowheads="1"/>
              </p:cNvSpPr>
              <p:nvPr/>
            </p:nvSpPr>
            <p:spPr bwMode="auto">
              <a:xfrm>
                <a:off x="3589338" y="1571850"/>
                <a:ext cx="7508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Pride</a:t>
                </a:r>
              </a:p>
            </p:txBody>
          </p:sp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679450" y="1684595"/>
                <a:ext cx="842963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Power</a:t>
                </a:r>
              </a:p>
            </p:txBody>
          </p:sp>
          <p:sp>
            <p:nvSpPr>
              <p:cNvPr id="69" name="Text Box 16"/>
              <p:cNvSpPr txBox="1">
                <a:spLocks noChangeArrowheads="1"/>
              </p:cNvSpPr>
              <p:nvPr/>
            </p:nvSpPr>
            <p:spPr bwMode="auto">
              <a:xfrm>
                <a:off x="250825" y="3226495"/>
                <a:ext cx="2268538" cy="276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</a:t>
                </a:r>
                <a:r>
                  <a:rPr kumimoji="0" lang="en-US" altLang="ko-KR" sz="1200" b="1" baseline="30000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3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 in VISION laboratory</a:t>
                </a:r>
                <a:r>
                  <a:rPr kumimoji="0" lang="en-US" altLang="ko-KR" sz="1200" b="1">
                    <a:solidFill>
                      <a:srgbClr val="4D4D4D"/>
                    </a:solidFill>
                    <a:latin typeface="Times New Roman" pitchFamily="18" charset="0"/>
                    <a:ea typeface="HY견고딕" pitchFamily="18" charset="-127"/>
                  </a:rPr>
                  <a:t>…</a:t>
                </a:r>
                <a:endParaRPr kumimoji="0" lang="en-US" altLang="ko-KR" sz="1200" b="1">
                  <a:solidFill>
                    <a:srgbClr val="4D4D4D"/>
                  </a:solidFill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70" name="Text Box 17"/>
              <p:cNvSpPr txBox="1">
                <a:spLocks noChangeArrowheads="1"/>
              </p:cNvSpPr>
              <p:nvPr/>
            </p:nvSpPr>
            <p:spPr bwMode="auto">
              <a:xfrm>
                <a:off x="2757488" y="3164566"/>
                <a:ext cx="1042987" cy="336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>
                  <a:defRPr/>
                </a:pPr>
                <a:r>
                  <a:rPr kumimoji="0" lang="en-US" altLang="ko-KR" sz="1600" b="1">
                    <a:solidFill>
                      <a:srgbClr val="4D4D4D"/>
                    </a:solidFill>
                    <a:latin typeface="HY견고딕" pitchFamily="18" charset="-127"/>
                    <a:ea typeface="HY견고딕" pitchFamily="18" charset="-127"/>
                  </a:rPr>
                  <a:t>Passion</a:t>
                </a:r>
              </a:p>
            </p:txBody>
          </p:sp>
        </p:grpSp>
        <p:sp>
          <p:nvSpPr>
            <p:cNvPr id="54" name="_s1031" descr="BallYellow"/>
            <p:cNvSpPr>
              <a:spLocks noChangeArrowheads="1"/>
            </p:cNvSpPr>
            <p:nvPr/>
          </p:nvSpPr>
          <p:spPr bwMode="auto">
            <a:xfrm>
              <a:off x="2855913" y="925513"/>
              <a:ext cx="879475" cy="9906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latin typeface="Arial" charset="0"/>
              </a:endParaRPr>
            </a:p>
          </p:txBody>
        </p:sp>
        <p:sp>
          <p:nvSpPr>
            <p:cNvPr id="55" name="_s1032" descr="BallRed"/>
            <p:cNvSpPr>
              <a:spLocks noChangeArrowheads="1"/>
            </p:cNvSpPr>
            <p:nvPr/>
          </p:nvSpPr>
          <p:spPr bwMode="auto">
            <a:xfrm>
              <a:off x="2144713" y="2425700"/>
              <a:ext cx="889000" cy="965200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_s1033" descr="BallBlue"/>
            <p:cNvSpPr>
              <a:spLocks noChangeArrowheads="1"/>
            </p:cNvSpPr>
            <p:nvPr/>
          </p:nvSpPr>
          <p:spPr bwMode="auto">
            <a:xfrm>
              <a:off x="1273175" y="1004888"/>
              <a:ext cx="889000" cy="963612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ko-KR" sz="8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57" name="_s1028"/>
            <p:cNvSpPr>
              <a:spLocks noChangeArrowheads="1" noTextEdit="1"/>
            </p:cNvSpPr>
            <p:nvPr/>
          </p:nvSpPr>
          <p:spPr bwMode="auto">
            <a:xfrm>
              <a:off x="1751013" y="779463"/>
              <a:ext cx="1587500" cy="1720850"/>
            </a:xfrm>
            <a:custGeom>
              <a:avLst/>
              <a:gdLst>
                <a:gd name="T0" fmla="*/ 2147483647 w 21600"/>
                <a:gd name="T1" fmla="*/ 186085628 h 21600"/>
                <a:gd name="T2" fmla="*/ 1990510761 w 21600"/>
                <a:gd name="T3" fmla="*/ 1974641755 h 21600"/>
                <a:gd name="T4" fmla="*/ 2147483647 w 21600"/>
                <a:gd name="T5" fmla="*/ 1944302373 h 21600"/>
                <a:gd name="T6" fmla="*/ 2147483647 w 21600"/>
                <a:gd name="T7" fmla="*/ -1261647710 h 21600"/>
                <a:gd name="T8" fmla="*/ 2147483647 w 21600"/>
                <a:gd name="T9" fmla="*/ 1373909671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8" name="_s1029"/>
            <p:cNvSpPr>
              <a:spLocks noChangeArrowheads="1" noTextEdit="1"/>
            </p:cNvSpPr>
            <p:nvPr/>
          </p:nvSpPr>
          <p:spPr bwMode="auto">
            <a:xfrm rot="7200000">
              <a:off x="1901825" y="1252538"/>
              <a:ext cx="1722437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  <p:sp>
          <p:nvSpPr>
            <p:cNvPr id="59" name="_s1030"/>
            <p:cNvSpPr>
              <a:spLocks noChangeArrowheads="1" noTextEdit="1"/>
            </p:cNvSpPr>
            <p:nvPr/>
          </p:nvSpPr>
          <p:spPr bwMode="auto">
            <a:xfrm rot="14400000">
              <a:off x="1444625" y="1254125"/>
              <a:ext cx="1722438" cy="1589088"/>
            </a:xfrm>
            <a:custGeom>
              <a:avLst/>
              <a:gdLst>
                <a:gd name="T0" fmla="*/ 2147483647 w 21600"/>
                <a:gd name="T1" fmla="*/ 146529437 h 21600"/>
                <a:gd name="T2" fmla="*/ 2147483647 w 21600"/>
                <a:gd name="T3" fmla="*/ 1554906791 h 21600"/>
                <a:gd name="T4" fmla="*/ 2147483647 w 21600"/>
                <a:gd name="T5" fmla="*/ 1531011174 h 21600"/>
                <a:gd name="T6" fmla="*/ 2147483647 w 21600"/>
                <a:gd name="T7" fmla="*/ -993464270 h 21600"/>
                <a:gd name="T8" fmla="*/ 2147483647 w 21600"/>
                <a:gd name="T9" fmla="*/ 1081864647 h 21600"/>
                <a:gd name="T10" fmla="*/ 2147483647 w 21600"/>
                <a:gd name="T11" fmla="*/ 214748364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2050" y="3709"/>
                  </a:moveTo>
                  <a:cubicBezTo>
                    <a:pt x="11637" y="3636"/>
                    <a:pt x="11219" y="3600"/>
                    <a:pt x="10800" y="3600"/>
                  </a:cubicBezTo>
                  <a:cubicBezTo>
                    <a:pt x="9107" y="3599"/>
                    <a:pt x="7468" y="4196"/>
                    <a:pt x="6171" y="5284"/>
                  </a:cubicBezTo>
                  <a:lnTo>
                    <a:pt x="3857" y="2526"/>
                  </a:lnTo>
                  <a:cubicBezTo>
                    <a:pt x="5802" y="894"/>
                    <a:pt x="8260" y="-1"/>
                    <a:pt x="10800" y="0"/>
                  </a:cubicBezTo>
                  <a:cubicBezTo>
                    <a:pt x="11428" y="0"/>
                    <a:pt x="12056" y="54"/>
                    <a:pt x="12675" y="164"/>
                  </a:cubicBezTo>
                  <a:lnTo>
                    <a:pt x="13144" y="-2495"/>
                  </a:lnTo>
                  <a:lnTo>
                    <a:pt x="16794" y="2717"/>
                  </a:lnTo>
                  <a:lnTo>
                    <a:pt x="11581" y="6368"/>
                  </a:lnTo>
                  <a:lnTo>
                    <a:pt x="12050" y="3709"/>
                  </a:lnTo>
                  <a:close/>
                </a:path>
              </a:pathLst>
            </a:custGeom>
            <a:gradFill rotWithShape="1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282575" y="1000125"/>
            <a:ext cx="8504238" cy="0"/>
          </a:xfrm>
          <a:prstGeom prst="line">
            <a:avLst/>
          </a:prstGeom>
          <a:noFill/>
          <a:ln w="38100" cmpd="dbl">
            <a:solidFill>
              <a:srgbClr val="B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6" descr="LAB_symbol"/>
          <p:cNvPicPr>
            <a:picLocks noChangeAspect="1" noChangeArrowheads="1"/>
          </p:cNvPicPr>
          <p:nvPr userDrawn="1"/>
        </p:nvPicPr>
        <p:blipFill>
          <a:blip r:embed="rId2" cstate="print"/>
          <a:srcRect r="25069"/>
          <a:stretch>
            <a:fillRect/>
          </a:stretch>
        </p:blipFill>
        <p:spPr bwMode="auto">
          <a:xfrm>
            <a:off x="23813" y="5975350"/>
            <a:ext cx="10255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BA06_1"/>
          <p:cNvPicPr>
            <a:picLocks noChangeAspect="1" noChangeArrowheads="1" noCrop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75" y="63500"/>
            <a:ext cx="13303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57188" y="1285875"/>
            <a:ext cx="8429625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889248" y="260648"/>
            <a:ext cx="7787208" cy="562074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4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067175" y="3284984"/>
            <a:ext cx="4933950" cy="13080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1200"/>
              </a:spcAft>
            </a:pPr>
            <a:r>
              <a:rPr lang="en-US" altLang="ko-KR" sz="2000" b="1">
                <a:latin typeface="PT serif" panose="020A0603040505020204" pitchFamily="18" charset="0"/>
                <a:cs typeface="Arial" panose="020B0604020202020204" pitchFamily="34" charset="0"/>
              </a:rPr>
              <a:t>PyTorch Tutorials  </a:t>
            </a:r>
            <a:br>
              <a:rPr lang="en-US" altLang="ko-KR" sz="2000" b="1">
                <a:latin typeface="PT serif" panose="020A0603040505020204" pitchFamily="18" charset="0"/>
                <a:cs typeface="Arial" panose="020B0604020202020204" pitchFamily="34" charset="0"/>
              </a:rPr>
            </a:br>
            <a:r>
              <a:rPr lang="en-US" altLang="ko-KR" sz="2000" b="1">
                <a:latin typeface="PT serif" panose="020A0603040505020204" pitchFamily="18" charset="0"/>
                <a:cs typeface="Arial" panose="020B0604020202020204" pitchFamily="34" charset="0"/>
              </a:rPr>
              <a:t>4. Build Model </a:t>
            </a:r>
            <a:br>
              <a:rPr lang="en-US" altLang="ko-KR" sz="2000" b="1">
                <a:latin typeface="PT serif" panose="020A0603040505020204" pitchFamily="18" charset="0"/>
                <a:cs typeface="Arial" panose="020B0604020202020204" pitchFamily="34" charset="0"/>
              </a:rPr>
            </a:br>
            <a:r>
              <a:rPr lang="en-US" altLang="ko-KR" sz="2000" b="1">
                <a:latin typeface="PT serif" panose="020A0603040505020204" pitchFamily="18" charset="0"/>
                <a:cs typeface="Arial" panose="020B0604020202020204" pitchFamily="34" charset="0"/>
              </a:rPr>
              <a:t>5. Autograd</a:t>
            </a:r>
            <a:br>
              <a:rPr lang="en-US" altLang="ko-KR" sz="1400" b="1" i="0">
                <a:solidFill>
                  <a:srgbClr val="333333"/>
                </a:solidFill>
                <a:effectLst/>
                <a:latin typeface="PT serif" panose="020A0603040505020204" pitchFamily="18" charset="0"/>
              </a:rPr>
            </a:br>
            <a:br>
              <a:rPr lang="en-US" altLang="ko-KR" sz="1800" b="1">
                <a:latin typeface="Abadi" panose="020F0502020204030204" pitchFamily="34" charset="0"/>
                <a:cs typeface="Arial" panose="020B0604020202020204" pitchFamily="34" charset="0"/>
              </a:rPr>
            </a:br>
            <a:endParaRPr lang="en-US" altLang="ko-KR" sz="1800" b="1" dirty="0">
              <a:latin typeface="Abad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38625" y="4449043"/>
            <a:ext cx="4762500" cy="4921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 dirty="0"/>
              <a:t>Vision System Lab</a:t>
            </a:r>
            <a:r>
              <a:rPr lang="en-US" altLang="ko-KR" sz="1600"/>
              <a:t>, Gyumin</a:t>
            </a:r>
            <a:r>
              <a:rPr lang="ko-KR" altLang="en-US" sz="1600"/>
              <a:t> </a:t>
            </a:r>
            <a:r>
              <a:rPr lang="en-US" altLang="ko-KR" sz="1600"/>
              <a:t>Park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yywnnaa@gmail.com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ko-KR" sz="1600"/>
              <a:t>January 10,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5E5A6A-E060-281D-FF65-2232AF5EF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7675B8-E47A-E4F1-5448-99A7E9F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FB737E5-62B6-449F-6A87-BA7723A6C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5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F3D829-6EA2-8BFA-1E11-35E7446DF1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EEBCEB1C-B9AE-770E-52E9-B2A581748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3" r="12865" b="22581"/>
          <a:stretch/>
        </p:blipFill>
        <p:spPr>
          <a:xfrm>
            <a:off x="1" y="1193900"/>
            <a:ext cx="9396536" cy="4735413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261E82DA-6129-F207-1BB9-B578D432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60350"/>
            <a:ext cx="7786688" cy="561975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8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557FD-6634-4675-35A8-21368CD41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9B057C-61EA-2D0A-4CD8-A509ED88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5974962C-60B3-552B-EB6D-1B8D3E456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0" r="10395" b="31017"/>
          <a:stretch/>
        </p:blipFill>
        <p:spPr>
          <a:xfrm>
            <a:off x="-108520" y="1124744"/>
            <a:ext cx="9865096" cy="4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6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4112D9-246F-50E8-95FE-1A01A3FA5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D77DCD-5979-A4E9-D0E7-EDE8BC3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264766F-4B5A-9826-5002-0B553F9AD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" r="10908" b="3386"/>
          <a:stretch/>
        </p:blipFill>
        <p:spPr>
          <a:xfrm>
            <a:off x="-36512" y="-89287"/>
            <a:ext cx="9631135" cy="70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770AE8-6406-1F57-FE74-92C54DEAD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B2F6BD-6B0F-9885-9967-9639F6726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"/>
          <a:stretch/>
        </p:blipFill>
        <p:spPr>
          <a:xfrm>
            <a:off x="-22443" y="1052736"/>
            <a:ext cx="9265794" cy="5805264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5E8A793D-51AF-29D4-F9F9-4E4D09D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60350"/>
            <a:ext cx="7786688" cy="561975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A51563-569A-FE41-904C-94B8D3C9B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0E259B-98F7-1E1A-FDFC-1AF7157D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0985B56-688D-FB58-979E-031F054A4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5"/>
          <a:stretch/>
        </p:blipFill>
        <p:spPr>
          <a:xfrm>
            <a:off x="-1" y="1780371"/>
            <a:ext cx="9684569" cy="40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040250B-B0B7-2A32-46C0-E62F74830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FE9A6-64E5-79F2-F5EB-99AD736F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8CF428CF-7E36-3FBF-7155-E246CA3AF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2750" r="17714" b="2750"/>
          <a:stretch/>
        </p:blipFill>
        <p:spPr>
          <a:xfrm>
            <a:off x="0" y="-24230"/>
            <a:ext cx="10608793" cy="688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7025E6-AE23-0569-69E2-D9475B449FDD}"/>
              </a:ext>
            </a:extLst>
          </p:cNvPr>
          <p:cNvSpPr/>
          <p:nvPr/>
        </p:nvSpPr>
        <p:spPr>
          <a:xfrm>
            <a:off x="-2" y="908720"/>
            <a:ext cx="9144002" cy="3528392"/>
          </a:xfrm>
          <a:prstGeom prst="rect">
            <a:avLst/>
          </a:prstGeom>
          <a:solidFill>
            <a:srgbClr val="1E1E1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F99F6E-5150-C912-6524-C42B098E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BA8D4-BB5D-F7F6-DCF6-7010B60E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93"/>
          <a:stretch/>
        </p:blipFill>
        <p:spPr>
          <a:xfrm>
            <a:off x="-1" y="0"/>
            <a:ext cx="9396537" cy="1124744"/>
          </a:xfrm>
          <a:prstGeom prst="rect">
            <a:avLst/>
          </a:prstGeom>
        </p:spPr>
      </p:pic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6D875506-A37B-9300-2CEF-F08434DD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82712"/>
            <a:ext cx="6336704" cy="2181385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6ECFA4E-7D60-7749-192C-9876D631F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573016"/>
            <a:ext cx="9754457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4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B245F2-648B-3712-F2D9-37D86FE1A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6873A8-2B77-06E8-BF80-C62782B7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98AABB3-2208-856E-D7E9-755CC354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353"/>
            <a:ext cx="10739009" cy="56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7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4F2B42-1723-251B-B5F4-6DB28F078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EB7870-C34F-5F59-D155-84F4D09C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9AD63696-6BF2-52B5-CB07-AC0F8B87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1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3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Build Model</a:t>
            </a:r>
            <a:endParaRPr lang="ko-KR" altLang="en-US"/>
          </a:p>
        </p:txBody>
      </p:sp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D764EAC-2134-743C-BA9E-30C5FA977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r="1"/>
          <a:stretch/>
        </p:blipFill>
        <p:spPr>
          <a:xfrm>
            <a:off x="0" y="-1"/>
            <a:ext cx="9252520" cy="68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570E6C-3467-AA28-BB62-D697F110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585D86C-415E-78CC-9181-CFDF4188B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2"/>
          <a:stretch/>
        </p:blipFill>
        <p:spPr>
          <a:xfrm>
            <a:off x="-108519" y="1640733"/>
            <a:ext cx="9655964" cy="37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D06E3-8BDA-A6CF-4F02-2391B800C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CD3076-BE52-7F0B-0A5E-ED0AD026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C2A9FCD8-F00B-4603-4B5D-D6BD0188A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1"/>
          <a:stretch/>
        </p:blipFill>
        <p:spPr>
          <a:xfrm>
            <a:off x="-6162" y="-9404"/>
            <a:ext cx="9150162" cy="68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8E2958-6681-26D0-0547-1BFADF17E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51AE6C-7297-F09B-017E-FCED363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4F4F1DF-21A0-30B1-5A64-09AABE2B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167"/>
            <a:ext cx="11025416" cy="35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3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C2F214-C35F-E347-E38B-7E3713946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0EE80F-FDDA-1902-8AF2-33442AA0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BAA4FD4-C119-4A37-3CFC-ADB172D8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466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0E2653-41BC-1C89-CB8E-A406187BE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00EFB8-36FD-2C39-9159-FF4528D3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D0ECF6-E8B5-55E8-C4C4-98B31320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488"/>
            <a:ext cx="11690059" cy="44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0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7412BA-FAC6-FF8B-63B6-C12E8F869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E39B16C-8ECF-590E-4C26-64308A5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3126B6A-93E0-2940-DFD1-C33F87B6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004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4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EFBFFA-F68E-51DD-A530-74A69C4E3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85D783-23E7-B5D2-B002-0CC42F35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A78D12-A9C6-5DFD-F3C4-6AF408A9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9426"/>
            <a:ext cx="9901741" cy="37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78E5EC-0BBE-66AA-81C4-30E792233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E4FE0D-D814-1583-F1BD-40BB2F8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D818BDB-91DF-6DA9-1528-D9E7E7D0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460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2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D461CB-B2AF-ADDE-3826-D8A3E0167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A60747-02C7-5BE6-67E8-8232CA9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9DF8AAAA-CA49-70A7-559A-7DECCCCD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8"/>
            <a:ext cx="9890056" cy="70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4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4FD2BA-EA9B-5B37-2012-0D7448F26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10C19-2F5E-A79C-AF71-A28F187D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60648"/>
            <a:ext cx="7787208" cy="562074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5. Autograd</a:t>
            </a:r>
            <a:endParaRPr lang="ko-KR" altLang="en-US"/>
          </a:p>
        </p:txBody>
      </p:sp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2172678-5327-D82D-045E-67B711B4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5247"/>
            <a:ext cx="10055299" cy="37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A9728F-1AA3-97E1-8B09-616780F64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9E38F0-0914-E6A5-0B8D-9170ED3E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88C77EA-2953-4BD8-1710-F324F6545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198" r="10876" b="21527"/>
          <a:stretch/>
        </p:blipFill>
        <p:spPr>
          <a:xfrm>
            <a:off x="0" y="1052736"/>
            <a:ext cx="923612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6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C4A1A0-DAA1-9007-2E1B-16B3A5C92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1C77A8-F987-D17B-ED54-C5BC6988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Automatic Differentiation</a:t>
            </a:r>
            <a:endParaRPr lang="ko-KR" altLang="en-US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2514D2B-14A3-0CF7-6EDD-7DB0A705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1480" r="13720" b="14154"/>
          <a:stretch/>
        </p:blipFill>
        <p:spPr>
          <a:xfrm>
            <a:off x="-134413" y="-99392"/>
            <a:ext cx="9408863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412257D-9024-6249-B488-792322BD5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1" r="16829" b="21527"/>
          <a:stretch/>
        </p:blipFill>
        <p:spPr>
          <a:xfrm>
            <a:off x="-3083" y="1268760"/>
            <a:ext cx="9183596" cy="4608512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E2256F8A-3636-1099-71A6-90249412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48" y="260648"/>
            <a:ext cx="7787208" cy="562074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14F9A-AC45-5F1D-1B09-FE78FA79C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754A1F-0FA6-E314-35D8-E02DB8B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D09E9B6-A0F1-A8A5-87AB-3C96091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9" r="5258"/>
          <a:stretch/>
        </p:blipFill>
        <p:spPr>
          <a:xfrm>
            <a:off x="-324544" y="0"/>
            <a:ext cx="10260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5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17F140-4EB3-4F6E-DE1E-9C81A1613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E71689-AC4E-5EF8-51B0-9771B16DE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4" r="17609" b="23087"/>
          <a:stretch/>
        </p:blipFill>
        <p:spPr>
          <a:xfrm>
            <a:off x="0" y="1285875"/>
            <a:ext cx="9396536" cy="4536504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8FEBF95A-C0A8-AFEF-5AA5-F3162175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60350"/>
            <a:ext cx="7786688" cy="561975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7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C669CE-7763-031C-9C95-37E25265E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0D729A-F8BE-8EB6-C1AC-3C934F3B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CF12D60-8839-A322-91B1-D329FFAB3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4" r="7812" b="12036"/>
          <a:stretch/>
        </p:blipFill>
        <p:spPr>
          <a:xfrm>
            <a:off x="0" y="1124744"/>
            <a:ext cx="9870063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9ACD7-7F38-1B7E-4E25-2B597ECB2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09FCD7-CFCE-58DE-B0FF-244F751A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4. BUILD THE NEURAL NETWORK</a:t>
            </a:r>
            <a:endParaRPr lang="ko-KR" altLang="en-US"/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DFE9CA1-71E4-E7FA-EFC3-AB6DF6BD8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2" r="7091" b="18613"/>
          <a:stretch/>
        </p:blipFill>
        <p:spPr>
          <a:xfrm>
            <a:off x="-7479" y="1844823"/>
            <a:ext cx="9404016" cy="37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2"/>
          </a:solidFill>
        </a:ln>
      </a:spPr>
      <a:bodyPr wrap="none" lIns="0" tIns="0" rIns="0" bIns="0" anchor="ctr" anchorCtr="0"/>
      <a:lstStyle>
        <a:defPPr algn="ctr">
          <a:defRPr sz="1600" dirty="0">
            <a:solidFill>
              <a:schemeClr val="tx1"/>
            </a:solidFill>
            <a:latin typeface="휴먼매직체" pitchFamily="18" charset="-127"/>
            <a:ea typeface="휴먼매직체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발표템플릿</Template>
  <TotalTime>4474</TotalTime>
  <Words>106</Words>
  <Application>Microsoft Office PowerPoint</Application>
  <PresentationFormat>화면 슬라이드 쇼(4:3)</PresentationFormat>
  <Paragraphs>22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HY견고딕</vt:lpstr>
      <vt:lpstr>HY헤드라인M</vt:lpstr>
      <vt:lpstr>굴림</vt:lpstr>
      <vt:lpstr>맑은 고딕</vt:lpstr>
      <vt:lpstr>휴먼매직체</vt:lpstr>
      <vt:lpstr>휴먼엑스포</vt:lpstr>
      <vt:lpstr>Abadi</vt:lpstr>
      <vt:lpstr>Arial</vt:lpstr>
      <vt:lpstr>PT serif</vt:lpstr>
      <vt:lpstr>Times New Roman</vt:lpstr>
      <vt:lpstr>Office 테마</vt:lpstr>
      <vt:lpstr>PyTorch Tutorials   4. Build Model  5. Autograd  </vt:lpstr>
      <vt:lpstr>4. Build Model</vt:lpstr>
      <vt:lpstr>4. BUILD THE NEURAL NETWORK</vt:lpstr>
      <vt:lpstr>5. Automatic Differentiation</vt:lpstr>
      <vt:lpstr>4. BUILD THE NEURAL NETWORK</vt:lpstr>
      <vt:lpstr>PowerPoint 프레젠테이션</vt:lpstr>
      <vt:lpstr>4. BUILD THE NEURAL NETWORK</vt:lpstr>
      <vt:lpstr>4. BUILD THE NEURAL NETWORK</vt:lpstr>
      <vt:lpstr>4. BUILD THE NEURAL NETWORK</vt:lpstr>
      <vt:lpstr>PowerPoint 프레젠테이션</vt:lpstr>
      <vt:lpstr>4. BUILD THE NEURAL NETWORK</vt:lpstr>
      <vt:lpstr>4. BUILD THE NEURAL NETWORK</vt:lpstr>
      <vt:lpstr>PowerPoint 프레젠테이션</vt:lpstr>
      <vt:lpstr>4. BUILD THE NEURAL NETWORK</vt:lpstr>
      <vt:lpstr>5. Autograd</vt:lpstr>
      <vt:lpstr>PowerPoint 프레젠테이션</vt:lpstr>
      <vt:lpstr>PowerPoint 프레젠테이션</vt:lpstr>
      <vt:lpstr>5. Autograd</vt:lpstr>
      <vt:lpstr>PowerPoint 프레젠테이션</vt:lpstr>
      <vt:lpstr>5. Autograd</vt:lpstr>
      <vt:lpstr>PowerPoint 프레젠테이션</vt:lpstr>
      <vt:lpstr>5. Autograd</vt:lpstr>
      <vt:lpstr>PowerPoint 프레젠테이션</vt:lpstr>
      <vt:lpstr>5. Autograd</vt:lpstr>
      <vt:lpstr>PowerPoint 프레젠테이션</vt:lpstr>
      <vt:lpstr>5. Autograd</vt:lpstr>
      <vt:lpstr>PowerPoint 프레젠테이션</vt:lpstr>
      <vt:lpstr>PowerPoint 프레젠테이션</vt:lpstr>
      <vt:lpstr>5. Autograd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박규민</dc:creator>
  <cp:lastModifiedBy>박규민</cp:lastModifiedBy>
  <cp:revision>4</cp:revision>
  <cp:lastPrinted>2012-02-14T09:28:11Z</cp:lastPrinted>
  <dcterms:created xsi:type="dcterms:W3CDTF">2024-01-05T11:25:44Z</dcterms:created>
  <dcterms:modified xsi:type="dcterms:W3CDTF">2024-01-09T07:52:41Z</dcterms:modified>
</cp:coreProperties>
</file>