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92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4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50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89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73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94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5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4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9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5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3DF0-438F-45E3-BF30-1F06A08E33A5}" type="datetimeFigureOut">
              <a:rPr lang="tr-TR" smtClean="0"/>
              <a:t>25.11.2022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CD8-4714-408A-9728-5E3F56215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0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175"/>
            <a:ext cx="12192000" cy="532982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71725" y="944380"/>
            <a:ext cx="6728957" cy="175432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tr-TR" sz="5400" b="0" cap="none" spc="0" dirty="0" smtClean="0">
                <a:ln w="0"/>
                <a:solidFill>
                  <a:srgbClr val="6C62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İslam’ın Anlaşılmasında</a:t>
            </a:r>
          </a:p>
          <a:p>
            <a:pPr algn="just"/>
            <a:r>
              <a:rPr lang="tr-TR" sz="5400" dirty="0" smtClean="0">
                <a:ln w="0"/>
                <a:solidFill>
                  <a:srgbClr val="6C62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Sünnetin Önemi</a:t>
            </a:r>
            <a:endParaRPr lang="tr-TR" sz="5400" b="0" cap="none" spc="0" dirty="0">
              <a:ln w="0"/>
              <a:solidFill>
                <a:srgbClr val="6C62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Düz Bağlayıcı 8"/>
          <p:cNvCxnSpPr/>
          <p:nvPr/>
        </p:nvCxnSpPr>
        <p:spPr>
          <a:xfrm>
            <a:off x="254833" y="944380"/>
            <a:ext cx="33785" cy="5913620"/>
          </a:xfrm>
          <a:prstGeom prst="line">
            <a:avLst/>
          </a:prstGeom>
          <a:ln>
            <a:solidFill>
              <a:srgbClr val="6C6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Geniş ekran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LAB2-OGR07</dc:creator>
  <cp:lastModifiedBy>LAB2-OGR07</cp:lastModifiedBy>
  <cp:revision>2</cp:revision>
  <dcterms:created xsi:type="dcterms:W3CDTF">2022-11-25T04:53:27Z</dcterms:created>
  <dcterms:modified xsi:type="dcterms:W3CDTF">2022-11-25T05:09:12Z</dcterms:modified>
</cp:coreProperties>
</file>