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48033-2BA8-47B7-AAF7-097EA7157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7B878E-0776-4BDE-BC3C-BAD9E2F33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27295C-84A7-45B9-9B58-2C627D4D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81E1-03CA-45CB-AC04-BD1EEE40519A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5619C3-858E-4AFA-9DAE-D8FA2AA8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BC4AB1-92C9-4120-B1C8-8CCBC679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387-0E59-4DBD-952C-C1BF8724A6D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8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73A60-93CF-447C-B26C-1A232628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E64A47-4E7B-463F-95A4-8E6059D45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6CD4A4-78E6-4ED7-98C2-C5E8C39E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81E1-03CA-45CB-AC04-BD1EEE40519A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F39AD4-CF93-44CE-83BB-038B5109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36AE6F-F427-4406-B2C8-EAFBD0F2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387-0E59-4DBD-952C-C1BF8724A6D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18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B4F8B9-936A-4647-A467-1A4F0570E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65946C-8EDD-4F70-A4DE-236644DF1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685A0F-4D85-4843-849F-005014DD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81E1-03CA-45CB-AC04-BD1EEE40519A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1B4DA-9AF5-4723-BA3F-C06C0778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E5CE3-3B13-445A-9160-DD558659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387-0E59-4DBD-952C-C1BF8724A6D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58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10465-6571-48C3-826A-0B2F7771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AA6BE-A67E-4EF2-A4D5-59A3D6EB3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10045D-1698-4487-AF89-C963E5FD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81E1-03CA-45CB-AC04-BD1EEE40519A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F376A6-D82D-4EE5-9C4D-78AB2FD6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7BDEDB-47AA-4821-A2E2-8CA80B94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387-0E59-4DBD-952C-C1BF8724A6D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31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C2FDC-AC79-4590-8D7D-76A6DE5F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80260E-7803-47EF-BD19-0EF12EA3D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3364D4-FFCE-4CB0-9CC4-EDB649C0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81E1-03CA-45CB-AC04-BD1EEE40519A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B9A35B-8042-42A1-89FF-FAD2EB47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4C59EF-51F6-40E0-AF9F-F42C044B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387-0E59-4DBD-952C-C1BF8724A6D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970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955DA-B8AD-409B-B4FD-BFA28327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2C9B09-AA60-49E5-8449-52CD02DD6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C5C630-5F7E-4DF0-879B-A820F5BAA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4EB747-339D-4763-A7D3-99A02289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81E1-03CA-45CB-AC04-BD1EEE40519A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5DF25A-A82C-4796-BC6A-43C7C86E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95E042-9361-42BB-B06E-7E68911F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387-0E59-4DBD-952C-C1BF8724A6D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40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A2F7B-5F6B-4267-BAA9-C1AC9B45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C6C7AC-A669-46C8-A1C3-A82C4380E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45145C-4A56-4E7F-A65F-24CA87372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DACC0FC-CCDF-4F53-ACCE-D2E38881C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0C970C-19E3-4998-8BE6-0A7016AD7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A431EF0-6B3A-491E-8844-0DA5588C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81E1-03CA-45CB-AC04-BD1EEE40519A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9019AE-20D8-4EB0-9090-38608438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E1088A-F52B-42EE-8C63-FB1321FD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387-0E59-4DBD-952C-C1BF8724A6D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495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B4089-F16F-4BCB-A83A-9DE3F3FA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0701C2-5A51-48A5-BCC2-73E2CC69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81E1-03CA-45CB-AC04-BD1EEE40519A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00132F-3633-474C-81C6-BF4FE2AC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77A7AF-6F7F-4001-A0DE-A25F70C7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387-0E59-4DBD-952C-C1BF8724A6D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640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519D1F-F953-4F3E-A12D-73AD4C8D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81E1-03CA-45CB-AC04-BD1EEE40519A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6AB3A7-1B26-43EF-BE78-CD3550BA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7DCD77-4080-4C12-B9E2-285AAE4B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387-0E59-4DBD-952C-C1BF8724A6D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2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4557E-F2DA-4BFE-A2CB-2D1E7AFB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C47C1-E3ED-46FF-BB62-A1374DBBF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6C96B4-8F09-4143-A13E-60B829E36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E45A8F-49A1-4EAD-9DE9-B13CD0EB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81E1-03CA-45CB-AC04-BD1EEE40519A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5A876B-1B88-4394-AD7C-221B4F54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E88C82-1538-472E-9D08-F14EDB98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387-0E59-4DBD-952C-C1BF8724A6D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523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AABE83-D14C-4046-89DB-8E26D255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5DC5DF-4EC3-4BCE-AEE4-392FC4180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B5A1C5-0F34-428A-996D-5F91AE030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FFD980-B9BD-42DF-B9F8-8B92E4D3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81E1-03CA-45CB-AC04-BD1EEE40519A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9B856F-9431-4A58-BB98-DD817DC4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F50A9F-6BF8-4A4F-9D3A-F35E772D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387-0E59-4DBD-952C-C1BF8724A6D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33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4DEC8C-5EFA-4C08-97B8-10D6CDAE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1890B8-69A3-4882-9FB4-F589C6D16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54623C-7B62-4AB7-B2D9-A437C0B21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881E1-03CA-45CB-AC04-BD1EEE40519A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A20B47-FEF5-4D8F-AC43-D1F461083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55F731-0082-4BBF-82A2-FFE58C1F5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8F387-0E59-4DBD-952C-C1BF8724A6D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459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Utilisateur avec un remplissage uni">
            <a:extLst>
              <a:ext uri="{FF2B5EF4-FFF2-40B4-BE49-F238E27FC236}">
                <a16:creationId xmlns:a16="http://schemas.microsoft.com/office/drawing/2014/main" id="{4E64D0B7-B060-4AF7-99D4-AEA0C4933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565" y="1539551"/>
            <a:ext cx="914400" cy="914400"/>
          </a:xfrm>
          <a:prstGeom prst="rect">
            <a:avLst/>
          </a:prstGeom>
        </p:spPr>
      </p:pic>
      <p:pic>
        <p:nvPicPr>
          <p:cNvPr id="7" name="Graphique 6" descr="Point d’interrogation avec un remplissage uni">
            <a:extLst>
              <a:ext uri="{FF2B5EF4-FFF2-40B4-BE49-F238E27FC236}">
                <a16:creationId xmlns:a16="http://schemas.microsoft.com/office/drawing/2014/main" id="{4B6C7DA1-1072-4284-9AD8-C17E914FB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414" y="982823"/>
            <a:ext cx="640702" cy="640702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9FADCCA3-44CC-4B1F-BFAD-33D38D624710}"/>
              </a:ext>
            </a:extLst>
          </p:cNvPr>
          <p:cNvSpPr/>
          <p:nvPr/>
        </p:nvSpPr>
        <p:spPr>
          <a:xfrm>
            <a:off x="1720443" y="1875453"/>
            <a:ext cx="611696" cy="2425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Graphique 9" descr="Appareil photo avec un remplissage uni">
            <a:extLst>
              <a:ext uri="{FF2B5EF4-FFF2-40B4-BE49-F238E27FC236}">
                <a16:creationId xmlns:a16="http://schemas.microsoft.com/office/drawing/2014/main" id="{D1D62A08-4068-42D8-A02E-7C13B1A075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36617" y="1539551"/>
            <a:ext cx="914400" cy="914400"/>
          </a:xfrm>
          <a:prstGeom prst="rect">
            <a:avLst/>
          </a:prstGeom>
        </p:spPr>
      </p:pic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89B598F-754D-445D-9793-A31ACADF33E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" t="13199" r="83980" b="14865"/>
          <a:stretch/>
        </p:blipFill>
        <p:spPr>
          <a:xfrm>
            <a:off x="4210057" y="1331415"/>
            <a:ext cx="1695453" cy="1330669"/>
          </a:xfrm>
          <a:prstGeom prst="rect">
            <a:avLst/>
          </a:prstGeom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3A246B0-AB00-4437-805F-BAFB7109B84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0" t="12134" r="25298" b="14171"/>
          <a:stretch/>
        </p:blipFill>
        <p:spPr>
          <a:xfrm>
            <a:off x="9699103" y="1539551"/>
            <a:ext cx="1872132" cy="894760"/>
          </a:xfrm>
          <a:prstGeom prst="rect">
            <a:avLst/>
          </a:prstGeom>
        </p:spPr>
      </p:pic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2E448AF0-7E45-4810-8760-C2CE1ED3B27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15"/>
          <a:stretch/>
        </p:blipFill>
        <p:spPr>
          <a:xfrm>
            <a:off x="9842408" y="4019257"/>
            <a:ext cx="1585519" cy="1546642"/>
          </a:xfrm>
          <a:prstGeom prst="rect">
            <a:avLst/>
          </a:prstGeom>
        </p:spPr>
      </p:pic>
      <p:pic>
        <p:nvPicPr>
          <p:cNvPr id="21" name="Image 20" descr="Une image contenant texte&#10;&#10;Description générée automatiquement">
            <a:extLst>
              <a:ext uri="{FF2B5EF4-FFF2-40B4-BE49-F238E27FC236}">
                <a16:creationId xmlns:a16="http://schemas.microsoft.com/office/drawing/2014/main" id="{D531CB01-22B2-4F64-8A72-6C2814C3CCB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1" t="14344" r="60000" b="14344"/>
          <a:stretch/>
        </p:blipFill>
        <p:spPr>
          <a:xfrm>
            <a:off x="6956589" y="1381005"/>
            <a:ext cx="1708848" cy="1310952"/>
          </a:xfrm>
          <a:prstGeom prst="rect">
            <a:avLst/>
          </a:prstGeom>
        </p:spPr>
      </p:pic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F47F9927-B69B-454E-9032-7F32A300272B}"/>
              </a:ext>
            </a:extLst>
          </p:cNvPr>
          <p:cNvSpPr/>
          <p:nvPr/>
        </p:nvSpPr>
        <p:spPr>
          <a:xfrm>
            <a:off x="3455495" y="1875452"/>
            <a:ext cx="611696" cy="2425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9730CEA-20BD-43F0-96E2-DEDB0351EF0F}"/>
              </a:ext>
            </a:extLst>
          </p:cNvPr>
          <p:cNvSpPr/>
          <p:nvPr/>
        </p:nvSpPr>
        <p:spPr>
          <a:xfrm>
            <a:off x="6128163" y="1875452"/>
            <a:ext cx="611696" cy="2425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83748380-3688-49B1-B9BC-E5740BE9E808}"/>
              </a:ext>
            </a:extLst>
          </p:cNvPr>
          <p:cNvSpPr/>
          <p:nvPr/>
        </p:nvSpPr>
        <p:spPr>
          <a:xfrm>
            <a:off x="8876422" y="1842959"/>
            <a:ext cx="611696" cy="2425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778E0673-07DF-4573-A89C-77D5BDF3EA17}"/>
              </a:ext>
            </a:extLst>
          </p:cNvPr>
          <p:cNvSpPr/>
          <p:nvPr/>
        </p:nvSpPr>
        <p:spPr>
          <a:xfrm rot="5400000">
            <a:off x="10329319" y="3379162"/>
            <a:ext cx="611696" cy="2425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1822F30-8022-4606-8812-564D6B1F248C}"/>
              </a:ext>
            </a:extLst>
          </p:cNvPr>
          <p:cNvSpPr txBox="1"/>
          <p:nvPr/>
        </p:nvSpPr>
        <p:spPr>
          <a:xfrm>
            <a:off x="7180001" y="2783335"/>
            <a:ext cx="1262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Hough </a:t>
            </a:r>
            <a:r>
              <a:rPr lang="fr-CA" sz="1200" dirty="0" err="1"/>
              <a:t>Transform</a:t>
            </a:r>
            <a:endParaRPr lang="en-CA" sz="12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B1E3BCC-FAD3-40D0-AC0A-A0E567337C01}"/>
              </a:ext>
            </a:extLst>
          </p:cNvPr>
          <p:cNvSpPr txBox="1"/>
          <p:nvPr/>
        </p:nvSpPr>
        <p:spPr>
          <a:xfrm>
            <a:off x="9780743" y="2524406"/>
            <a:ext cx="1708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 err="1"/>
              <a:t>Daugman’s</a:t>
            </a:r>
            <a:r>
              <a:rPr lang="fr-CA" sz="1200" dirty="0"/>
              <a:t> </a:t>
            </a:r>
            <a:r>
              <a:rPr lang="fr-CA" sz="1200" dirty="0" err="1"/>
              <a:t>rubber</a:t>
            </a:r>
            <a:r>
              <a:rPr lang="fr-CA" sz="1200" dirty="0"/>
              <a:t> </a:t>
            </a:r>
            <a:r>
              <a:rPr lang="fr-CA" sz="1200" dirty="0" err="1"/>
              <a:t>sheet</a:t>
            </a:r>
            <a:endParaRPr lang="en-CA" sz="12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340862-8CF1-4EA4-9E5E-FD126CFCB641}"/>
              </a:ext>
            </a:extLst>
          </p:cNvPr>
          <p:cNvSpPr txBox="1"/>
          <p:nvPr/>
        </p:nvSpPr>
        <p:spPr>
          <a:xfrm>
            <a:off x="10344804" y="5640348"/>
            <a:ext cx="5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GLCM</a:t>
            </a:r>
            <a:endParaRPr lang="en-CA" sz="1200" dirty="0"/>
          </a:p>
        </p:txBody>
      </p:sp>
      <p:pic>
        <p:nvPicPr>
          <p:cNvPr id="32" name="Graphique 31" descr="Base de données avec un remplissage uni">
            <a:extLst>
              <a:ext uri="{FF2B5EF4-FFF2-40B4-BE49-F238E27FC236}">
                <a16:creationId xmlns:a16="http://schemas.microsoft.com/office/drawing/2014/main" id="{5D1681CB-2B4F-4255-B9AA-6467B56590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43603" y="5778847"/>
            <a:ext cx="914400" cy="914400"/>
          </a:xfrm>
          <a:prstGeom prst="rect">
            <a:avLst/>
          </a:prstGeom>
        </p:spPr>
      </p:pic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208479B8-D81B-4001-8C32-4BEF5DDD0BF4}"/>
              </a:ext>
            </a:extLst>
          </p:cNvPr>
          <p:cNvSpPr/>
          <p:nvPr/>
        </p:nvSpPr>
        <p:spPr>
          <a:xfrm rot="10800000">
            <a:off x="8953321" y="4671280"/>
            <a:ext cx="611696" cy="2425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C882BD0-B6F3-4DE1-85B0-79F56B355B72}"/>
              </a:ext>
            </a:extLst>
          </p:cNvPr>
          <p:cNvSpPr txBox="1"/>
          <p:nvPr/>
        </p:nvSpPr>
        <p:spPr>
          <a:xfrm>
            <a:off x="6792320" y="4330913"/>
            <a:ext cx="186674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CA" dirty="0"/>
              <a:t>Réduction de dimensionnalité</a:t>
            </a:r>
          </a:p>
          <a:p>
            <a:pPr algn="ctr"/>
            <a:r>
              <a:rPr lang="fr-CA" b="1" dirty="0"/>
              <a:t>PCA</a:t>
            </a:r>
            <a:endParaRPr lang="en-CA" b="1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EB0CB59-D9E0-4BD4-988B-ACC2945D41E3}"/>
              </a:ext>
            </a:extLst>
          </p:cNvPr>
          <p:cNvSpPr txBox="1"/>
          <p:nvPr/>
        </p:nvSpPr>
        <p:spPr>
          <a:xfrm>
            <a:off x="3992631" y="4469412"/>
            <a:ext cx="16163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CA" dirty="0"/>
              <a:t>Classification</a:t>
            </a:r>
          </a:p>
          <a:p>
            <a:pPr algn="ctr"/>
            <a:r>
              <a:rPr lang="fr-CA" b="1" dirty="0"/>
              <a:t>k-NN</a:t>
            </a:r>
            <a:endParaRPr lang="en-CA" b="1" dirty="0"/>
          </a:p>
        </p:txBody>
      </p:sp>
      <p:pic>
        <p:nvPicPr>
          <p:cNvPr id="36" name="Graphique 35" descr="Utilisateur avec un remplissage uni">
            <a:extLst>
              <a:ext uri="{FF2B5EF4-FFF2-40B4-BE49-F238E27FC236}">
                <a16:creationId xmlns:a16="http://schemas.microsoft.com/office/drawing/2014/main" id="{068A8B14-992D-48BC-AB7E-CFF80902D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7991" y="4399905"/>
            <a:ext cx="914400" cy="914400"/>
          </a:xfrm>
          <a:prstGeom prst="rect">
            <a:avLst/>
          </a:prstGeom>
        </p:spPr>
      </p:pic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B61562AC-FCBC-4474-9667-AF82DFA9C64F}"/>
              </a:ext>
            </a:extLst>
          </p:cNvPr>
          <p:cNvSpPr/>
          <p:nvPr/>
        </p:nvSpPr>
        <p:spPr>
          <a:xfrm rot="10800000">
            <a:off x="5903233" y="4671280"/>
            <a:ext cx="611696" cy="2425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8B3F63F4-1CE9-4102-B907-5541E70808E6}"/>
              </a:ext>
            </a:extLst>
          </p:cNvPr>
          <p:cNvSpPr/>
          <p:nvPr/>
        </p:nvSpPr>
        <p:spPr>
          <a:xfrm rot="10800000">
            <a:off x="2332139" y="4644042"/>
            <a:ext cx="1383101" cy="2425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965D30CC-854C-4620-B2FA-81C4072CFA4F}"/>
              </a:ext>
            </a:extLst>
          </p:cNvPr>
          <p:cNvSpPr/>
          <p:nvPr/>
        </p:nvSpPr>
        <p:spPr>
          <a:xfrm rot="16200000">
            <a:off x="4585126" y="5348622"/>
            <a:ext cx="431355" cy="2425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0783679-6292-4A84-A6B3-12B64F54B4A8}"/>
              </a:ext>
            </a:extLst>
          </p:cNvPr>
          <p:cNvSpPr txBox="1"/>
          <p:nvPr/>
        </p:nvSpPr>
        <p:spPr>
          <a:xfrm>
            <a:off x="1295248" y="4090100"/>
            <a:ext cx="739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 dirty="0"/>
              <a:t>Albert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328639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30" grpId="0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Beaulieu François</dc:creator>
  <cp:lastModifiedBy>Beaulieu François</cp:lastModifiedBy>
  <cp:revision>2</cp:revision>
  <dcterms:created xsi:type="dcterms:W3CDTF">2022-04-22T20:31:34Z</dcterms:created>
  <dcterms:modified xsi:type="dcterms:W3CDTF">2022-04-22T21:03:43Z</dcterms:modified>
</cp:coreProperties>
</file>