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445895" y="577850"/>
            <a:ext cx="973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班长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606925" y="352425"/>
            <a:ext cx="1891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经理</a:t>
            </a:r>
            <a:r>
              <a:rPr lang="en-US" altLang="zh-CN"/>
              <a:t>/</a:t>
            </a:r>
            <a:r>
              <a:rPr lang="zh-CN" altLang="en-US"/>
              <a:t>采购员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193925" y="5375910"/>
            <a:ext cx="1481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库存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187440" y="5375910"/>
            <a:ext cx="2737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历史订单量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136015" y="1847850"/>
            <a:ext cx="181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提交订单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536440" y="1805940"/>
            <a:ext cx="1650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查看各班订单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606925" y="2271395"/>
            <a:ext cx="1651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查看汇总订单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550410" y="2821940"/>
            <a:ext cx="2044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从不同的公司采购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361440" y="3781425"/>
            <a:ext cx="1593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判断订单是否正常</a:t>
            </a:r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1840865" y="2144395"/>
            <a:ext cx="2709545" cy="1340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784350" y="4515485"/>
            <a:ext cx="4318000" cy="1029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 flipV="1">
            <a:off x="2306955" y="4289425"/>
            <a:ext cx="4275455" cy="1156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2165350" y="1975485"/>
            <a:ext cx="2371090" cy="98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2250440" y="2144395"/>
            <a:ext cx="2384425" cy="1467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2701925" y="3315970"/>
            <a:ext cx="2215515" cy="2073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6102350" y="3484880"/>
            <a:ext cx="5080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2" idx="3"/>
          </p:cNvCxnSpPr>
          <p:nvPr/>
        </p:nvCxnSpPr>
        <p:spPr>
          <a:xfrm flipV="1">
            <a:off x="6595110" y="2765425"/>
            <a:ext cx="2710815" cy="240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9333865" y="2426970"/>
            <a:ext cx="14820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货源</a:t>
            </a:r>
            <a:endParaRPr lang="zh-CN" altLang="en-US"/>
          </a:p>
          <a:p>
            <a:r>
              <a:rPr lang="zh-CN" altLang="en-US"/>
              <a:t>保存对应的单价等信息</a:t>
            </a:r>
            <a:endParaRPr lang="zh-CN" altLang="en-US"/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6935470" y="3033395"/>
            <a:ext cx="2271395" cy="2201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81075" y="1015365"/>
            <a:ext cx="1720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补</a:t>
            </a:r>
            <a:r>
              <a:rPr lang="zh-CN" altLang="en-US"/>
              <a:t>提交临时订单（补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2193925" y="1904365"/>
            <a:ext cx="2272030" cy="85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606925" y="1015365"/>
            <a:ext cx="1495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确定补交</a:t>
            </a:r>
            <a:r>
              <a:rPr lang="zh-CN" altLang="en-US"/>
              <a:t>临时订单</a:t>
            </a:r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2588895" y="1213485"/>
            <a:ext cx="2032000" cy="13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1" idx="3"/>
          </p:cNvCxnSpPr>
          <p:nvPr/>
        </p:nvCxnSpPr>
        <p:spPr>
          <a:xfrm>
            <a:off x="6102350" y="1337945"/>
            <a:ext cx="3189605" cy="1116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41" idx="3"/>
          </p:cNvCxnSpPr>
          <p:nvPr/>
        </p:nvCxnSpPr>
        <p:spPr>
          <a:xfrm>
            <a:off x="6102350" y="1337945"/>
            <a:ext cx="649605" cy="3883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2687955" y="1340485"/>
            <a:ext cx="3400425" cy="4007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9362440" y="5446395"/>
            <a:ext cx="635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经理</a:t>
            </a:r>
            <a:endParaRPr lang="zh-CN" altLang="en-US"/>
          </a:p>
        </p:txBody>
      </p:sp>
      <p:cxnSp>
        <p:nvCxnSpPr>
          <p:cNvPr id="48" name="直接箭头连接符 47"/>
          <p:cNvCxnSpPr>
            <a:endCxn id="47" idx="1"/>
          </p:cNvCxnSpPr>
          <p:nvPr/>
        </p:nvCxnSpPr>
        <p:spPr>
          <a:xfrm>
            <a:off x="7795895" y="5573395"/>
            <a:ext cx="1566545" cy="195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60985" y="483870"/>
            <a:ext cx="1100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菜谱</a:t>
            </a:r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236220" y="1108075"/>
            <a:ext cx="664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原料列表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WPS 演示</Application>
  <PresentationFormat>宽屏</PresentationFormat>
  <Paragraphs>31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于洋</cp:lastModifiedBy>
  <cp:revision>25</cp:revision>
  <dcterms:created xsi:type="dcterms:W3CDTF">2019-06-19T02:08:00Z</dcterms:created>
  <dcterms:modified xsi:type="dcterms:W3CDTF">2019-11-22T12:09:12Z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