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22F3-5197-1996-3E84-A6BDA75A3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23C0-5060-F0FA-DCAF-89139B982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32D0-99B3-C2CA-D996-B72EFA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442F-DF95-C77B-5CA9-50F27D7F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32C1-88A4-8610-510B-21D7D167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DE08-1E0B-375E-95C7-16495853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C3F79-EF39-E310-3065-50380108E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19ED-09AC-40D3-FDAB-E5FEB470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5B52-52D6-BABD-7AC2-C8A657C2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790F-852D-6B20-6DCD-A84BEE13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B9300-123D-F9C7-422F-7BBAAF6E5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0C992-0AFA-CE03-57B8-29A64A2F2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4FAE-CFEF-B04A-0325-4560AF3A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8873-8584-C481-D320-F8FEED88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8964-97E3-A2F4-9417-C4B30F18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C4F5-575F-2829-A31C-33E6AA22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EDC3-AB53-52CB-E376-501378A1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080F-88FB-1EE6-6804-CAC94A43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15E1-A6BC-4F42-0A8C-0ED43256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1A4F-8610-38C5-2AA1-3BD9B619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B079-0199-87D0-7676-61B4AA08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C7702-7A21-8F79-411D-BF1340CB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14F16-F3C5-9A5F-35EE-4DA81B9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2-C8D7-5799-E7A0-EC4DBCE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37E1-B204-0EAF-08B0-1F679853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E18D-ED71-D73A-8252-B415029D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FFCD-E5E7-E156-42C8-991FBC9A8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B7F4A-D3C7-55FC-4378-D408F746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C557B-EC78-D14B-92C1-6F0D3E7C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25136-7D0A-D713-87F4-AF7E6902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B9B5D-6125-2A8A-5711-C5002D0B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A729-D135-3DE4-F294-E9E412A7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6D18-AB17-0757-3ADA-A7A82E42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4033-356F-80D1-6A61-BDB064E2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B339C-18A4-CBF4-0709-859776D73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93B99-F397-30CB-10F1-FB1452819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64594-A8E0-E390-B307-547BAB80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1AA51-5545-BAD7-E648-EF5942AF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56B1C-477A-09F6-FD3C-14C246D6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2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D7D9-0241-0A01-C783-54D49A60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277E4-FA3E-4CF0-9CA9-34EEC7B3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7A92-B391-340A-91C1-B6F5E43B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521A2-01E0-EC0A-1215-B3A07439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4CF31-50BB-2FB8-CD60-A7BAE0BB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86D1F-AD29-DA76-B42F-ACAC44B0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CB78C-FC17-E14F-A594-44D70EAC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FC13-E633-CA55-595A-57148012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1A6F-597D-D331-A7A2-A5B8AC23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7C0C0-4C3B-E375-98FE-4987DD42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12C0D-694B-EB7D-E8EF-EA048417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4A150-6FBC-700B-953B-C1751A78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D667-8CB5-010E-280D-2A6DDA9A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3857-B023-3EDC-3224-AE70B67D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90369-E0A6-943F-8786-AF016187D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2F101-0989-2D90-983C-63C8BEBA5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B116E-AB55-2225-809B-5E8C32A1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2762-56FF-F154-F034-BFF93537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64C6-00DC-D71F-0251-723DC91E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2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DEC97-7413-254F-960A-CB8D6805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3679-282E-F68E-02BB-97FE86AD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D19F8-78D0-2505-FE81-3EE4356F3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EB4D-6DEE-48FC-AA05-37743661C8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B33C-5A96-4464-0042-461DD9532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5833-FD60-FD69-AAA8-4E5F3BCA7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463D-2DEC-4337-A92D-86A56E4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179D19-48EC-E86C-7B02-7FFF5DCCC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17233D"/>
                </a:solidFill>
                <a:effectLst/>
                <a:latin typeface="Helvetica" panose="020B0604020202020204" pitchFamily="34" charset="0"/>
              </a:rPr>
              <a:t>PXD006640</a:t>
            </a:r>
            <a:br>
              <a:rPr lang="en-US" sz="4000" b="0" i="0" dirty="0">
                <a:solidFill>
                  <a:srgbClr val="17233D"/>
                </a:solidFill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solidFill>
                  <a:srgbClr val="515A6E"/>
                </a:solidFill>
                <a:effectLst/>
                <a:latin typeface="Helvetica Neue"/>
              </a:rPr>
              <a:t>Proteomics analysis of amyloid corneal aggregates from lattice corneal dystrophy patients</a:t>
            </a:r>
            <a:endParaRPr lang="en-US" sz="4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7C3BA0-FE24-C805-2E18-DA1546D11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4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77E4-F0A4-E05E-6B46-BE7AB4E5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AE1C-46D3-9C93-4C51-B1CF936D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TGFBI mutant protein is deposited as insoluble aggregates in cornea layers.</a:t>
            </a:r>
          </a:p>
          <a:p>
            <a:r>
              <a:rPr lang="en-US" dirty="0"/>
              <a:t>Deposits can be amyloid fibrillar, amorphous globular, or a mixture</a:t>
            </a:r>
          </a:p>
          <a:p>
            <a:r>
              <a:rPr lang="en-US" dirty="0"/>
              <a:t>Tissue from deceased donor cornea</a:t>
            </a:r>
          </a:p>
          <a:p>
            <a:r>
              <a:rPr lang="en-US" dirty="0"/>
              <a:t>Unfractionated label-free tryptic peptides</a:t>
            </a:r>
          </a:p>
          <a:p>
            <a:r>
              <a:rPr lang="en-US" dirty="0"/>
              <a:t>3 corneal dystrophy patients + 3 healthy control </a:t>
            </a:r>
          </a:p>
          <a:p>
            <a:endParaRPr lang="en-US" dirty="0"/>
          </a:p>
          <a:p>
            <a:r>
              <a:rPr lang="en-US" dirty="0"/>
              <a:t>FROM EACH 3 amyloid tissue, 3 healthy tissue, 3 control tissue</a:t>
            </a:r>
          </a:p>
          <a:p>
            <a:r>
              <a:rPr lang="en-US" dirty="0"/>
              <a:t>Total 27samples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7CD7BC-9F51-78EE-49D1-7259F1496BAF}"/>
              </a:ext>
            </a:extLst>
          </p:cNvPr>
          <p:cNvCxnSpPr>
            <a:cxnSpLocks/>
          </p:cNvCxnSpPr>
          <p:nvPr/>
        </p:nvCxnSpPr>
        <p:spPr>
          <a:xfrm>
            <a:off x="7095744" y="4379976"/>
            <a:ext cx="1856232" cy="6766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EAD7A1-3D97-ECC9-95E9-DDA2F5C76441}"/>
              </a:ext>
            </a:extLst>
          </p:cNvPr>
          <p:cNvCxnSpPr>
            <a:cxnSpLocks/>
          </p:cNvCxnSpPr>
          <p:nvPr/>
        </p:nvCxnSpPr>
        <p:spPr>
          <a:xfrm>
            <a:off x="4895088" y="4425696"/>
            <a:ext cx="1200912" cy="5852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9DFD61-39B7-D6A1-8F11-66B8A5B890D3}"/>
              </a:ext>
            </a:extLst>
          </p:cNvPr>
          <p:cNvCxnSpPr>
            <a:cxnSpLocks/>
          </p:cNvCxnSpPr>
          <p:nvPr/>
        </p:nvCxnSpPr>
        <p:spPr>
          <a:xfrm flipH="1">
            <a:off x="3840480" y="4480560"/>
            <a:ext cx="126492" cy="5852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9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196E-49D2-6A24-311F-D134AF24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EE94-DBC9-D737-18B7-AE45819B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.raw files analyzed w/ Proteome Discoverer 1.4 (current is 3.0, Scaffold unofficially mentions support 2.0 to 2.5) to generate .</a:t>
            </a:r>
            <a:r>
              <a:rPr lang="en-US" dirty="0" err="1"/>
              <a:t>msf</a:t>
            </a:r>
            <a:endParaRPr lang="en-US" dirty="0"/>
          </a:p>
          <a:p>
            <a:r>
              <a:rPr lang="en-US" dirty="0"/>
              <a:t>Exported as pep.XML</a:t>
            </a:r>
          </a:p>
          <a:p>
            <a:r>
              <a:rPr lang="en-US" dirty="0"/>
              <a:t>I converted into excel w/ pepXML2Excel (best for TPP’s </a:t>
            </a:r>
            <a:r>
              <a:rPr lang="en-US" dirty="0" err="1"/>
              <a:t>pepXML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062AF-0613-17D9-7783-9F4B72DF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3" y="4001294"/>
            <a:ext cx="1062185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2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0A1B-1AB1-69C2-23FF-BBB8423F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9F89-F5C8-ACAB-F863-07E51B07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253330"/>
            <a:ext cx="7902083" cy="4580541"/>
          </a:xfrm>
        </p:spPr>
        <p:txBody>
          <a:bodyPr/>
          <a:lstStyle/>
          <a:p>
            <a:r>
              <a:rPr lang="en-US" dirty="0"/>
              <a:t>For peptides with multiple matches, I just took the first, “closest” match</a:t>
            </a:r>
          </a:p>
          <a:p>
            <a:r>
              <a:rPr lang="en-US" dirty="0"/>
              <a:t>Protein ID match on </a:t>
            </a:r>
            <a:r>
              <a:rPr lang="en-US" dirty="0" err="1"/>
              <a:t>Uniprot</a:t>
            </a:r>
            <a:r>
              <a:rPr lang="en-US" dirty="0"/>
              <a:t> human</a:t>
            </a:r>
          </a:p>
          <a:p>
            <a:r>
              <a:rPr lang="en-US" dirty="0"/>
              <a:t>Identify peptides w/ MSOX </a:t>
            </a:r>
          </a:p>
          <a:p>
            <a:r>
              <a:rPr lang="en-US" dirty="0"/>
              <a:t>For each sample, for each unique protein, calculate</a:t>
            </a:r>
          </a:p>
          <a:p>
            <a:pPr marL="0" indent="0">
              <a:buNone/>
            </a:pPr>
            <a:r>
              <a:rPr lang="en-US" dirty="0"/>
              <a:t># of peptides with </a:t>
            </a:r>
            <a:r>
              <a:rPr lang="en-US" dirty="0" err="1"/>
              <a:t>Msox</a:t>
            </a:r>
            <a:r>
              <a:rPr lang="en-US" dirty="0"/>
              <a:t> / total # of peptides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4159A-2243-1131-CF8B-B8ECDC75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1" y="4067184"/>
            <a:ext cx="9211961" cy="2600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32B47-DEE9-BB9B-A2A1-948102917AB7}"/>
              </a:ext>
            </a:extLst>
          </p:cNvPr>
          <p:cNvSpPr txBox="1"/>
          <p:nvPr/>
        </p:nvSpPr>
        <p:spPr>
          <a:xfrm>
            <a:off x="9392081" y="3433306"/>
            <a:ext cx="2563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no peptides w/ MSOX</a:t>
            </a:r>
          </a:p>
          <a:p>
            <a:r>
              <a:rPr lang="en-US" dirty="0"/>
              <a:t>1 = all peptides MSOX</a:t>
            </a:r>
          </a:p>
          <a:p>
            <a:r>
              <a:rPr lang="en-US" dirty="0" err="1"/>
              <a:t>NaN</a:t>
            </a:r>
            <a:r>
              <a:rPr lang="en-US" dirty="0"/>
              <a:t> = no peptides found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234F93-1C2C-4D48-9AF0-48094CA35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88" y="4516007"/>
            <a:ext cx="1068625" cy="2177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95098D-C880-0441-F77B-EB5936DF6F7D}"/>
              </a:ext>
            </a:extLst>
          </p:cNvPr>
          <p:cNvSpPr txBox="1"/>
          <p:nvPr/>
        </p:nvSpPr>
        <p:spPr>
          <a:xfrm>
            <a:off x="9454896" y="5056632"/>
            <a:ext cx="1536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unique proteins in each sample</a:t>
            </a:r>
          </a:p>
          <a:p>
            <a:r>
              <a:rPr lang="en-US" dirty="0"/>
              <a:t>- Seems very low?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CB4FB5-1B02-8005-8EAE-D67AC0F2D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909" y="80101"/>
            <a:ext cx="3997091" cy="24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4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96EDAD-775F-E0C7-DC5F-28FC65CD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475" y="1185046"/>
            <a:ext cx="9183382" cy="3705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2FEA1-FB27-9FBB-C4E5-308EA19E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07" y="1382423"/>
            <a:ext cx="4086795" cy="3439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832FA-9E2B-6E09-BE62-76A98BEA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BFA0-0C2A-8323-C5E7-C5DAAAEA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424" y="815340"/>
            <a:ext cx="10515600" cy="4351338"/>
          </a:xfrm>
        </p:spPr>
        <p:txBody>
          <a:bodyPr/>
          <a:lstStyle/>
          <a:p>
            <a:r>
              <a:rPr lang="en-US" dirty="0"/>
              <a:t>Only 38 proteins found in all samples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CC8D1C-471B-9E82-E4AC-F13E46BC3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79" y="4890788"/>
            <a:ext cx="2505425" cy="1924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BE74D4-64F7-A5D9-EDFE-01B3711DD565}"/>
              </a:ext>
            </a:extLst>
          </p:cNvPr>
          <p:cNvSpPr txBox="1"/>
          <p:nvPr/>
        </p:nvSpPr>
        <p:spPr>
          <a:xfrm>
            <a:off x="1563624" y="5303622"/>
            <a:ext cx="15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oxidation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10400-F0B3-7073-5627-E88F3AB297D0}"/>
              </a:ext>
            </a:extLst>
          </p:cNvPr>
          <p:cNvSpPr txBox="1"/>
          <p:nvPr/>
        </p:nvSpPr>
        <p:spPr>
          <a:xfrm>
            <a:off x="5925312" y="5449824"/>
            <a:ext cx="4488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general level of ox in patients,</a:t>
            </a:r>
          </a:p>
          <a:p>
            <a:r>
              <a:rPr lang="en-US" dirty="0"/>
              <a:t>Higher level of ox in amyloid vs healthy tissue </a:t>
            </a:r>
          </a:p>
        </p:txBody>
      </p:sp>
    </p:spTree>
    <p:extLst>
      <p:ext uri="{BB962C8B-B14F-4D97-AF65-F5344CB8AC3E}">
        <p14:creationId xmlns:p14="http://schemas.microsoft.com/office/powerpoint/2010/main" val="83673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0C8C-D328-32E5-DAFA-87E9F5A0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D6D0-8237-8FDB-A424-A5AB24EE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impute </a:t>
            </a:r>
            <a:r>
              <a:rPr lang="en-US" dirty="0" err="1"/>
              <a:t>NaN</a:t>
            </a:r>
            <a:r>
              <a:rPr lang="en-US" dirty="0"/>
              <a:t> vs 0 ox percent?</a:t>
            </a:r>
          </a:p>
          <a:p>
            <a:r>
              <a:rPr lang="en-US" dirty="0"/>
              <a:t>Kruskal-Willis on each protein (which omits proteins with all 0s, or with 1 of the groups having all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r>
              <a:rPr lang="en-US" dirty="0"/>
              <a:t>66 proteins can get tested – 25 &lt; 0.1, 6 &lt; 0.05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C0D827-BBCC-D6C2-7371-4F503DB4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951" y="3008376"/>
            <a:ext cx="2507717" cy="25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31DAB-5B2C-18BB-5714-2EAE6F50F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48" y="3741027"/>
            <a:ext cx="524900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9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 Neue</vt:lpstr>
      <vt:lpstr>Arial</vt:lpstr>
      <vt:lpstr>Calibri</vt:lpstr>
      <vt:lpstr>Calibri Light</vt:lpstr>
      <vt:lpstr>Helvetica</vt:lpstr>
      <vt:lpstr>Office Theme</vt:lpstr>
      <vt:lpstr>PXD006640 Proteomics analysis of amyloid corneal aggregates from lattice corneal dystrophy patients</vt:lpstr>
      <vt:lpstr>Background</vt:lpstr>
      <vt:lpstr>Data source</vt:lpstr>
      <vt:lpstr>Data wrangling</vt:lpstr>
      <vt:lpstr>Issues</vt:lpstr>
      <vt:lpstr>Qns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PXD006640 Proteomics analysis of amyloid corneal aggregates from lattice corneal dystrophy patients</dc:title>
  <dc:creator>Tau</dc:creator>
  <cp:lastModifiedBy>Tau</cp:lastModifiedBy>
  <cp:revision>3</cp:revision>
  <dcterms:created xsi:type="dcterms:W3CDTF">2022-12-05T04:21:26Z</dcterms:created>
  <dcterms:modified xsi:type="dcterms:W3CDTF">2022-12-05T15:45:03Z</dcterms:modified>
</cp:coreProperties>
</file>