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4A75E36B-C573-415E-B9B3-1638580CF907}" type="datetime1">
              <a:rPr lang="de-DE" smtClean="0"/>
              <a:t>15.04.2019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Structured </a:t>
            </a:r>
            <a:r>
              <a:rPr lang="de-DE" dirty="0"/>
              <a:t>Query </a:t>
            </a:r>
            <a:r>
              <a:rPr lang="de-DE" dirty="0" smtClean="0"/>
              <a:t>Language (SQL)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</a:t>
            </a:r>
            <a:r>
              <a:rPr lang="de-DE" dirty="0" err="1" smtClean="0"/>
              <a:t>Jandt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36B-C573-415E-B9B3-1638580CF907}" type="datetime1">
              <a:rPr lang="de-DE" smtClean="0"/>
              <a:t>15.04.2019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filtern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Zeile löschen</a:t>
            </a:r>
          </a:p>
          <a:p>
            <a:pPr lvl="1"/>
            <a:r>
              <a:rPr lang="de-DE" dirty="0" smtClean="0"/>
              <a:t>DELET FROM </a:t>
            </a:r>
            <a:r>
              <a:rPr lang="de-DE" dirty="0" err="1" smtClean="0"/>
              <a:t>tabellenname</a:t>
            </a:r>
            <a:r>
              <a:rPr lang="de-DE" dirty="0" smtClean="0"/>
              <a:t> WHERE </a:t>
            </a:r>
            <a:r>
              <a:rPr lang="de-DE" dirty="0" err="1" smtClean="0"/>
              <a:t>bedingung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43" y="1677807"/>
            <a:ext cx="6192690" cy="189786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28" y="4433465"/>
            <a:ext cx="6480720" cy="987668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611560" y="3592673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Filtern </a:t>
            </a:r>
          </a:p>
          <a:p>
            <a:pPr lvl="1"/>
            <a:r>
              <a:rPr lang="de-DE" dirty="0" smtClean="0"/>
              <a:t>SELECT spalten FROM </a:t>
            </a:r>
            <a:r>
              <a:rPr lang="de-DE" dirty="0" err="1" smtClean="0"/>
              <a:t>tabellenname</a:t>
            </a:r>
            <a:r>
              <a:rPr lang="de-DE" dirty="0" smtClean="0"/>
              <a:t> WHERE </a:t>
            </a:r>
            <a:r>
              <a:rPr lang="de-DE" dirty="0" err="1" smtClean="0"/>
              <a:t>bedingung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Tabelle Filtern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Filtern nach zwei Suchkriterien</a:t>
            </a:r>
          </a:p>
          <a:p>
            <a:pPr lvl="1"/>
            <a:r>
              <a:rPr lang="de-DE" dirty="0" smtClean="0"/>
              <a:t>SELECT spalten FROM </a:t>
            </a:r>
            <a:r>
              <a:rPr lang="de-DE" dirty="0" err="1" smtClean="0"/>
              <a:t>tabellenname</a:t>
            </a:r>
            <a:r>
              <a:rPr lang="de-DE" dirty="0" smtClean="0"/>
              <a:t> WHERE (spalte1,spalte2) = (´bedingung1´,´bedingung2´)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73667"/>
            <a:ext cx="6048672" cy="21296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653136"/>
            <a:ext cx="6056922" cy="157896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3856501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Filtern nach ähnlichen Inhalten</a:t>
            </a:r>
          </a:p>
          <a:p>
            <a:pPr lvl="1"/>
            <a:r>
              <a:rPr lang="de-DE" dirty="0" smtClean="0"/>
              <a:t>SELECT spalten FROM </a:t>
            </a:r>
            <a:r>
              <a:rPr lang="de-DE" dirty="0" err="1" smtClean="0"/>
              <a:t>tabellenname</a:t>
            </a:r>
            <a:r>
              <a:rPr lang="de-DE" dirty="0" smtClean="0"/>
              <a:t> WHERE spalte LIKE ´suche´;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8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Mathematische </a:t>
            </a:r>
            <a:r>
              <a:rPr lang="de-DE" dirty="0" err="1" smtClean="0"/>
              <a:t>operationen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Zählen bestimmter Inhalte</a:t>
            </a:r>
          </a:p>
          <a:p>
            <a:pPr lvl="1"/>
            <a:r>
              <a:rPr lang="de-DE" dirty="0" smtClean="0"/>
              <a:t>SELECT COUNT (*) AS ´Bezeichnung´ FROM </a:t>
            </a:r>
            <a:r>
              <a:rPr lang="de-DE" dirty="0" err="1" smtClean="0"/>
              <a:t>tabellenname</a:t>
            </a:r>
            <a:r>
              <a:rPr lang="de-DE" dirty="0" smtClean="0"/>
              <a:t> WHERE </a:t>
            </a:r>
            <a:r>
              <a:rPr lang="de-DE" dirty="0" err="1" smtClean="0"/>
              <a:t>bedingung</a:t>
            </a:r>
            <a:r>
              <a:rPr lang="de-DE" dirty="0" smtClean="0"/>
              <a:t>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4" y="1652297"/>
            <a:ext cx="6780304" cy="1687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41" y="4077072"/>
            <a:ext cx="4080070" cy="1470084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11560" y="3352947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Zählen des Auftretens unterschiedlicher Gruppen</a:t>
            </a:r>
          </a:p>
          <a:p>
            <a:pPr lvl="1"/>
            <a:r>
              <a:rPr lang="de-DE" dirty="0" smtClean="0"/>
              <a:t>SELECT spalte, COUNT(*) FROM </a:t>
            </a:r>
            <a:r>
              <a:rPr lang="de-DE" dirty="0" err="1" smtClean="0"/>
              <a:t>tabellenname</a:t>
            </a:r>
            <a:r>
              <a:rPr lang="de-DE" dirty="0" smtClean="0"/>
              <a:t> GROUP BY spalte;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9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Mathematische Operationen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39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Minimum, Maximum</a:t>
            </a:r>
          </a:p>
          <a:p>
            <a:pPr lvl="1"/>
            <a:r>
              <a:rPr lang="de-DE" dirty="0" smtClean="0"/>
              <a:t>SELECT MIN(spalte) AS ´</a:t>
            </a:r>
            <a:r>
              <a:rPr lang="de-DE" dirty="0" err="1" smtClean="0"/>
              <a:t>bezeichnung</a:t>
            </a:r>
            <a:r>
              <a:rPr lang="de-DE" dirty="0" smtClean="0"/>
              <a:t>´ FROM </a:t>
            </a:r>
            <a:r>
              <a:rPr lang="de-DE" dirty="0" err="1" smtClean="0"/>
              <a:t>tabellenname</a:t>
            </a:r>
            <a:r>
              <a:rPr lang="de-DE" dirty="0" smtClean="0"/>
              <a:t>;</a:t>
            </a:r>
          </a:p>
          <a:p>
            <a:pPr lvl="1"/>
            <a:r>
              <a:rPr lang="de-DE" dirty="0" smtClean="0"/>
              <a:t>SELECT MAX(spalte</a:t>
            </a:r>
            <a:r>
              <a:rPr lang="de-DE" dirty="0"/>
              <a:t>) AS ´</a:t>
            </a:r>
            <a:r>
              <a:rPr lang="de-DE" dirty="0" err="1"/>
              <a:t>bezeichnung</a:t>
            </a:r>
            <a:r>
              <a:rPr lang="de-DE" dirty="0"/>
              <a:t>´ FROM </a:t>
            </a:r>
            <a:r>
              <a:rPr lang="de-DE" dirty="0" err="1"/>
              <a:t>tabellenname</a:t>
            </a:r>
            <a:r>
              <a:rPr lang="de-DE" dirty="0"/>
              <a:t>;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42" y="4771299"/>
            <a:ext cx="6554115" cy="10764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91813"/>
            <a:ext cx="4040864" cy="1866262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83568" y="3872350"/>
            <a:ext cx="8064896" cy="139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Spanne</a:t>
            </a:r>
          </a:p>
          <a:p>
            <a:pPr lvl="1"/>
            <a:r>
              <a:rPr lang="de-DE" dirty="0" smtClean="0"/>
              <a:t>SELECT MAX(spalte) – MIN(spalte) AS ´</a:t>
            </a:r>
            <a:r>
              <a:rPr lang="de-DE" dirty="0" err="1" smtClean="0"/>
              <a:t>bezeichnung</a:t>
            </a:r>
            <a:r>
              <a:rPr lang="de-DE" dirty="0" smtClean="0"/>
              <a:t>´ FROM </a:t>
            </a:r>
            <a:r>
              <a:rPr lang="de-DE" dirty="0" err="1" smtClean="0"/>
              <a:t>tabellenname</a:t>
            </a:r>
            <a:r>
              <a:rPr lang="de-DE" dirty="0" smtClean="0"/>
              <a:t>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3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9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Durchschnitt</a:t>
            </a:r>
          </a:p>
          <a:p>
            <a:pPr lvl="1"/>
            <a:r>
              <a:rPr lang="de-DE" dirty="0" smtClean="0"/>
              <a:t>SELECT AVG(spalte) AS ´</a:t>
            </a:r>
            <a:r>
              <a:rPr lang="de-DE" dirty="0" err="1" smtClean="0"/>
              <a:t>bezeichnung</a:t>
            </a:r>
            <a:r>
              <a:rPr lang="de-DE" dirty="0" smtClean="0"/>
              <a:t>´ FROM </a:t>
            </a:r>
            <a:r>
              <a:rPr lang="de-DE" dirty="0" err="1" smtClean="0"/>
              <a:t>tabellenname</a:t>
            </a:r>
            <a:r>
              <a:rPr lang="de-DE" dirty="0" smtClean="0"/>
              <a:t>;</a:t>
            </a:r>
          </a:p>
          <a:p>
            <a:r>
              <a:rPr lang="de-DE" dirty="0" smtClean="0"/>
              <a:t>Standardabweichung</a:t>
            </a:r>
          </a:p>
          <a:p>
            <a:pPr lvl="1"/>
            <a:r>
              <a:rPr lang="de-DE" dirty="0" smtClean="0"/>
              <a:t>SELECT STD(spalte) AS ´</a:t>
            </a:r>
            <a:r>
              <a:rPr lang="de-DE" dirty="0" err="1" smtClean="0"/>
              <a:t>bezeichnung</a:t>
            </a:r>
            <a:r>
              <a:rPr lang="de-DE" dirty="0" smtClean="0"/>
              <a:t>´ FROM </a:t>
            </a:r>
            <a:r>
              <a:rPr lang="de-DE" dirty="0" err="1" smtClean="0"/>
              <a:t>tabellenname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751627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Spalten mit </a:t>
            </a:r>
            <a:r>
              <a:rPr lang="de-DE" dirty="0" err="1" smtClean="0"/>
              <a:t>inhalt</a:t>
            </a:r>
            <a:r>
              <a:rPr lang="de-DE" dirty="0" smtClean="0"/>
              <a:t> verschieben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Anordnung der Spalten verändern wenn bereits Inhalt geladen wurde</a:t>
            </a:r>
          </a:p>
          <a:p>
            <a:pPr lvl="1"/>
            <a:r>
              <a:rPr lang="de-DE" dirty="0" smtClean="0"/>
              <a:t>ALTER TABLE </a:t>
            </a:r>
            <a:r>
              <a:rPr lang="de-DE" dirty="0" err="1" smtClean="0"/>
              <a:t>tabellenname</a:t>
            </a:r>
            <a:r>
              <a:rPr lang="de-DE" dirty="0" smtClean="0"/>
              <a:t> CHANGE </a:t>
            </a:r>
            <a:r>
              <a:rPr lang="de-DE" dirty="0" err="1" smtClean="0"/>
              <a:t>spalte_alt</a:t>
            </a:r>
            <a:r>
              <a:rPr lang="de-DE" dirty="0" smtClean="0"/>
              <a:t> </a:t>
            </a:r>
            <a:r>
              <a:rPr lang="de-DE" dirty="0" err="1" smtClean="0"/>
              <a:t>spalte_neu</a:t>
            </a:r>
            <a:r>
              <a:rPr lang="de-DE" dirty="0" smtClean="0"/>
              <a:t> </a:t>
            </a:r>
            <a:r>
              <a:rPr lang="de-DE" dirty="0" err="1" smtClean="0"/>
              <a:t>datentyp</a:t>
            </a:r>
            <a:r>
              <a:rPr lang="de-DE" dirty="0"/>
              <a:t> </a:t>
            </a:r>
            <a:r>
              <a:rPr lang="de-DE" dirty="0" smtClean="0"/>
              <a:t>POSITION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06623"/>
            <a:ext cx="7129808" cy="22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Sortieren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Datenset</a:t>
            </a:r>
            <a:r>
              <a:rPr lang="de-DE" dirty="0" smtClean="0"/>
              <a:t> einfügen</a:t>
            </a:r>
          </a:p>
          <a:p>
            <a:pPr lvl="1"/>
            <a:r>
              <a:rPr lang="de-DE" dirty="0" smtClean="0"/>
              <a:t>INSERT INTO </a:t>
            </a:r>
            <a:r>
              <a:rPr lang="de-DE" dirty="0" err="1" smtClean="0"/>
              <a:t>tabellenname</a:t>
            </a:r>
            <a:r>
              <a:rPr lang="de-DE" dirty="0" smtClean="0"/>
              <a:t> (spalte1, spalte 2,…) VALUES (inhalt1, inhalt2,…);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3667"/>
            <a:ext cx="7405810" cy="18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Tabellenausschnitt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91952" y="11738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Tabellenausschnitt anzeigen</a:t>
            </a:r>
          </a:p>
          <a:p>
            <a:pPr lvl="1"/>
            <a:r>
              <a:rPr lang="de-DE" dirty="0" smtClean="0"/>
              <a:t>SELECT spalten FROM </a:t>
            </a:r>
            <a:r>
              <a:rPr lang="de-DE" dirty="0" err="1" smtClean="0"/>
              <a:t>tabellenname</a:t>
            </a:r>
            <a:r>
              <a:rPr lang="de-DE" dirty="0" smtClean="0"/>
              <a:t>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26067"/>
            <a:ext cx="4490286" cy="18125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61079"/>
            <a:ext cx="6768752" cy="181075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691952" y="3733189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Tabellenausschnitt anzeigen, der bestimmte </a:t>
            </a:r>
            <a:r>
              <a:rPr lang="de-DE" dirty="0" err="1" smtClean="0"/>
              <a:t>Bedinung</a:t>
            </a:r>
            <a:r>
              <a:rPr lang="de-DE" dirty="0" smtClean="0"/>
              <a:t> erfüllt</a:t>
            </a:r>
          </a:p>
          <a:p>
            <a:pPr lvl="1"/>
            <a:r>
              <a:rPr lang="de-DE" dirty="0" smtClean="0"/>
              <a:t>SELECT * FROM </a:t>
            </a:r>
            <a:r>
              <a:rPr lang="de-DE" dirty="0" err="1" smtClean="0"/>
              <a:t>tabellenname</a:t>
            </a:r>
            <a:r>
              <a:rPr lang="de-DE" dirty="0" smtClean="0"/>
              <a:t> WHERE </a:t>
            </a:r>
            <a:r>
              <a:rPr lang="de-DE" dirty="0" err="1" smtClean="0"/>
              <a:t>bedingung</a:t>
            </a:r>
            <a:r>
              <a:rPr lang="de-DE" dirty="0" smtClean="0"/>
              <a:t>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4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 in </a:t>
            </a:r>
            <a:r>
              <a:rPr lang="de-DE" dirty="0" err="1" smtClean="0"/>
              <a:t>datei</a:t>
            </a:r>
            <a:r>
              <a:rPr lang="de-DE" dirty="0" smtClean="0"/>
              <a:t> speichern</a:t>
            </a:r>
          </a:p>
          <a:p>
            <a:r>
              <a:rPr lang="de-DE" dirty="0" smtClean="0"/>
              <a:t>Spalte hinzufügen</a:t>
            </a:r>
          </a:p>
          <a:p>
            <a:r>
              <a:rPr lang="de-DE" dirty="0" smtClean="0"/>
              <a:t>Legende</a:t>
            </a:r>
          </a:p>
          <a:p>
            <a:r>
              <a:rPr lang="de-DE" dirty="0" err="1" smtClean="0"/>
              <a:t>drop</a:t>
            </a:r>
            <a:r>
              <a:rPr lang="de-DE" dirty="0" smtClean="0"/>
              <a:t> Tabelle</a:t>
            </a:r>
          </a:p>
          <a:p>
            <a:endParaRPr lang="de-DE"/>
          </a:p>
          <a:p>
            <a:endParaRPr lang="de-DE" dirty="0" smtClean="0"/>
          </a:p>
          <a:p>
            <a:r>
              <a:rPr lang="de-DE" dirty="0" smtClean="0"/>
              <a:t>Daten in R laden</a:t>
            </a:r>
          </a:p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</a:t>
            </a:r>
            <a:endParaRPr lang="de-DE" dirty="0" smtClean="0"/>
          </a:p>
          <a:p>
            <a:r>
              <a:rPr lang="de-DE" dirty="0" err="1" smtClean="0"/>
              <a:t>Varchar</a:t>
            </a:r>
            <a:endParaRPr lang="de-DE" dirty="0" smtClean="0"/>
          </a:p>
          <a:p>
            <a:r>
              <a:rPr lang="de-DE" dirty="0" smtClean="0"/>
              <a:t>Date</a:t>
            </a:r>
          </a:p>
          <a:p>
            <a:r>
              <a:rPr lang="de-DE" dirty="0" err="1" smtClean="0"/>
              <a:t>Float</a:t>
            </a:r>
            <a:endParaRPr lang="de-DE" dirty="0" smtClean="0"/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..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Datenset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39552" y="1484785"/>
            <a:ext cx="806489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 smtClean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9295"/>
            <a:ext cx="8064500" cy="3223587"/>
          </a:xfrm>
        </p:spPr>
      </p:pic>
      <p:sp>
        <p:nvSpPr>
          <p:cNvPr id="15" name="Inhaltsplatzhalter 2"/>
          <p:cNvSpPr txBox="1">
            <a:spLocks/>
          </p:cNvSpPr>
          <p:nvPr/>
        </p:nvSpPr>
        <p:spPr>
          <a:xfrm>
            <a:off x="539552" y="1484784"/>
            <a:ext cx="8064896" cy="198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Eichen in Großbritannien</a:t>
            </a:r>
          </a:p>
          <a:p>
            <a:r>
              <a:rPr lang="de-DE" dirty="0" smtClean="0"/>
              <a:t>….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45207"/>
            <a:ext cx="6002144" cy="162241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590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Mit Datenbank verbinden: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Mysql</a:t>
            </a:r>
            <a:r>
              <a:rPr lang="de-DE" dirty="0" smtClean="0">
                <a:sym typeface="Wingdings" panose="05000000000000000000" pitchFamily="2" charset="2"/>
              </a:rPr>
              <a:t> --host=&lt;</a:t>
            </a:r>
            <a:r>
              <a:rPr lang="de-DE" dirty="0" err="1" smtClean="0">
                <a:sym typeface="Wingdings" panose="05000000000000000000" pitchFamily="2" charset="2"/>
              </a:rPr>
              <a:t>hostadresse</a:t>
            </a:r>
            <a:r>
              <a:rPr lang="de-DE" dirty="0" smtClean="0">
                <a:sym typeface="Wingdings" panose="05000000000000000000" pitchFamily="2" charset="2"/>
              </a:rPr>
              <a:t>&gt; --user=&lt;</a:t>
            </a:r>
            <a:r>
              <a:rPr lang="de-DE" dirty="0" err="1" smtClean="0">
                <a:sym typeface="Wingdings" panose="05000000000000000000" pitchFamily="2" charset="2"/>
              </a:rPr>
              <a:t>username</a:t>
            </a:r>
            <a:r>
              <a:rPr lang="de-DE" dirty="0" smtClean="0">
                <a:sym typeface="Wingdings" panose="05000000000000000000" pitchFamily="2" charset="2"/>
              </a:rPr>
              <a:t>&gt; --password=&lt;</a:t>
            </a:r>
            <a:r>
              <a:rPr lang="de-DE" dirty="0" err="1" smtClean="0">
                <a:sym typeface="Wingdings" panose="05000000000000000000" pitchFamily="2" charset="2"/>
              </a:rPr>
              <a:t>password</a:t>
            </a:r>
            <a:r>
              <a:rPr lang="de-DE" dirty="0" smtClean="0">
                <a:sym typeface="Wingdings" panose="05000000000000000000" pitchFamily="2" charset="2"/>
              </a:rPr>
              <a:t>&gt;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61" y="4437112"/>
            <a:ext cx="4874718" cy="2111188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611560" y="3356992"/>
            <a:ext cx="8064896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Datenbank auswählen</a:t>
            </a:r>
          </a:p>
          <a:p>
            <a:pPr lvl="1"/>
            <a:r>
              <a:rPr lang="de-DE" dirty="0" smtClean="0"/>
              <a:t>USE </a:t>
            </a:r>
            <a:r>
              <a:rPr lang="de-DE" dirty="0" err="1" smtClean="0"/>
              <a:t>datenbank</a:t>
            </a:r>
            <a:endParaRPr lang="de-DE" dirty="0" smtClean="0"/>
          </a:p>
          <a:p>
            <a:r>
              <a:rPr lang="de-DE" dirty="0" smtClean="0"/>
              <a:t>Datenbanken und Tabellen anzeigen</a:t>
            </a:r>
          </a:p>
          <a:p>
            <a:pPr lvl="1"/>
            <a:r>
              <a:rPr lang="de-DE" dirty="0" smtClean="0"/>
              <a:t>SHOW DATABASES;</a:t>
            </a:r>
          </a:p>
          <a:p>
            <a:pPr lvl="1"/>
            <a:r>
              <a:rPr lang="de-DE" dirty="0" smtClean="0"/>
              <a:t>SHOW TABLES;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1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erstellen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6"/>
            <a:ext cx="4925112" cy="2972215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204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Tabelle erstellen</a:t>
            </a:r>
          </a:p>
          <a:p>
            <a:pPr lvl="1"/>
            <a:r>
              <a:rPr lang="de-DE" dirty="0" smtClean="0"/>
              <a:t>CREATE TABLE </a:t>
            </a:r>
            <a:r>
              <a:rPr lang="de-DE" dirty="0" err="1" smtClean="0"/>
              <a:t>tabellenname</a:t>
            </a:r>
            <a:r>
              <a:rPr lang="de-DE" dirty="0" smtClean="0"/>
              <a:t> (spalte1 datentyp1, spalte2 datentyp2 …);</a:t>
            </a:r>
          </a:p>
          <a:p>
            <a:r>
              <a:rPr lang="de-DE" dirty="0" smtClean="0"/>
              <a:t>Tabelle beschreiben</a:t>
            </a:r>
          </a:p>
          <a:p>
            <a:pPr lvl="1"/>
            <a:r>
              <a:rPr lang="de-DE" dirty="0" smtClean="0"/>
              <a:t>DESCRIBE </a:t>
            </a:r>
            <a:r>
              <a:rPr lang="de-DE" dirty="0" err="1" smtClean="0"/>
              <a:t>tabellename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4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Editieren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91952" y="3751233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Spalte umbenennen</a:t>
            </a:r>
          </a:p>
          <a:p>
            <a:pPr lvl="1"/>
            <a:r>
              <a:rPr lang="de-DE" dirty="0" smtClean="0"/>
              <a:t>ALTER TABLE </a:t>
            </a:r>
            <a:r>
              <a:rPr lang="de-DE" dirty="0" err="1" smtClean="0"/>
              <a:t>tabellenname</a:t>
            </a:r>
            <a:r>
              <a:rPr lang="de-DE" dirty="0" smtClean="0"/>
              <a:t> CHANGE </a:t>
            </a:r>
            <a:r>
              <a:rPr lang="de-DE" dirty="0" err="1" smtClean="0"/>
              <a:t>spalte_alt</a:t>
            </a:r>
            <a:r>
              <a:rPr lang="de-DE" dirty="0" smtClean="0"/>
              <a:t>, </a:t>
            </a:r>
            <a:r>
              <a:rPr lang="de-DE" dirty="0" err="1" smtClean="0"/>
              <a:t>spalte_neu</a:t>
            </a:r>
            <a:r>
              <a:rPr lang="de-DE" dirty="0" smtClean="0"/>
              <a:t> </a:t>
            </a:r>
            <a:r>
              <a:rPr lang="de-DE" dirty="0" err="1" smtClean="0"/>
              <a:t>datentyp</a:t>
            </a:r>
            <a:r>
              <a:rPr lang="de-DE" dirty="0" smtClean="0"/>
              <a:t>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32" y="1839491"/>
            <a:ext cx="4105660" cy="1952694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91952" y="1173826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Spalte löschen</a:t>
            </a:r>
          </a:p>
          <a:p>
            <a:pPr lvl="1"/>
            <a:r>
              <a:rPr lang="de-DE" dirty="0" smtClean="0"/>
              <a:t>ALTER TABLE </a:t>
            </a:r>
            <a:r>
              <a:rPr lang="de-DE" dirty="0" err="1" smtClean="0"/>
              <a:t>tabellenname</a:t>
            </a:r>
            <a:r>
              <a:rPr lang="de-DE" dirty="0" smtClean="0"/>
              <a:t> DROP COLUMN spalte;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14" y="4365104"/>
            <a:ext cx="4098024" cy="21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Editieren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204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Spalten verschieben</a:t>
            </a:r>
          </a:p>
          <a:p>
            <a:pPr lvl="1"/>
            <a:r>
              <a:rPr lang="de-DE" dirty="0" smtClean="0"/>
              <a:t>ALTER TABLE </a:t>
            </a:r>
            <a:r>
              <a:rPr lang="de-DE" dirty="0" err="1" smtClean="0"/>
              <a:t>tabellenname</a:t>
            </a:r>
            <a:r>
              <a:rPr lang="de-DE" dirty="0" smtClean="0"/>
              <a:t> CHANGE </a:t>
            </a:r>
            <a:r>
              <a:rPr lang="de-DE" dirty="0" err="1" smtClean="0"/>
              <a:t>spalte_alt</a:t>
            </a:r>
            <a:r>
              <a:rPr lang="de-DE" dirty="0" smtClean="0"/>
              <a:t> </a:t>
            </a:r>
            <a:r>
              <a:rPr lang="de-DE" dirty="0" err="1" smtClean="0"/>
              <a:t>spalte_neu</a:t>
            </a:r>
            <a:r>
              <a:rPr lang="de-DE" dirty="0" smtClean="0"/>
              <a:t> </a:t>
            </a:r>
            <a:r>
              <a:rPr lang="de-DE" dirty="0" err="1" smtClean="0"/>
              <a:t>datentyp</a:t>
            </a:r>
            <a:r>
              <a:rPr lang="de-DE" dirty="0" smtClean="0"/>
              <a:t> POSITION</a:t>
            </a:r>
          </a:p>
          <a:p>
            <a:pPr lvl="2"/>
            <a:r>
              <a:rPr lang="de-DE" dirty="0" smtClean="0"/>
              <a:t>Position z.B.: FIRST, AFTER 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37152"/>
            <a:ext cx="608732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mit Inhalt aus CSV Datei füllen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204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LOAD DATA LOCAL INFILE `Dateipfad` INTO TABLE </a:t>
            </a:r>
            <a:r>
              <a:rPr lang="de-DE" dirty="0" err="1" smtClean="0"/>
              <a:t>tabellenname</a:t>
            </a:r>
            <a:r>
              <a:rPr lang="de-DE" dirty="0" smtClean="0"/>
              <a:t> FIELD TERMINATED BY ´,´ OPTIONALLY ENCLOSED BY ´\“´ LINES TERMINATED BY ´\r\n´ (@</a:t>
            </a:r>
            <a:r>
              <a:rPr lang="de-DE" dirty="0" err="1" smtClean="0"/>
              <a:t>dummy</a:t>
            </a:r>
            <a:r>
              <a:rPr lang="de-DE" dirty="0" smtClean="0"/>
              <a:t>……) IGNORE 1 LINE;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8352928" cy="28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Sortieren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Jens </a:t>
            </a:r>
            <a:r>
              <a:rPr lang="de-DE" dirty="0" err="1" smtClean="0"/>
              <a:t>Gruhne</a:t>
            </a:r>
            <a:r>
              <a:rPr lang="de-DE" dirty="0" smtClean="0"/>
              <a:t>, Tom Jandt, MO18, Hochschule Mittweida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Sortierung ändern</a:t>
            </a:r>
          </a:p>
          <a:p>
            <a:pPr lvl="1"/>
            <a:r>
              <a:rPr lang="de-DE" dirty="0" smtClean="0"/>
              <a:t>SELECT spalten FROM </a:t>
            </a:r>
            <a:r>
              <a:rPr lang="de-DE" dirty="0" err="1" smtClean="0"/>
              <a:t>tabellenname</a:t>
            </a:r>
            <a:r>
              <a:rPr lang="de-DE" dirty="0" smtClean="0"/>
              <a:t> ORDER BY spalte;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6" y="1673667"/>
            <a:ext cx="6768752" cy="1753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4" y="4221088"/>
            <a:ext cx="6768754" cy="175775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3483268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Sortierung nach zwei Spalten</a:t>
            </a:r>
          </a:p>
          <a:p>
            <a:pPr lvl="1"/>
            <a:r>
              <a:rPr lang="de-DE" dirty="0" smtClean="0"/>
              <a:t>SELECT spalten FROM </a:t>
            </a:r>
            <a:r>
              <a:rPr lang="de-DE" dirty="0" err="1" smtClean="0"/>
              <a:t>tabellenname</a:t>
            </a:r>
            <a:r>
              <a:rPr lang="de-DE" dirty="0" smtClean="0"/>
              <a:t> ORDER BY spalte1, spalte2;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27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Bildschirmpräsentation (4:3)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Century Gothic</vt:lpstr>
      <vt:lpstr>Wingdings</vt:lpstr>
      <vt:lpstr>Larissa</vt:lpstr>
      <vt:lpstr>Structured Query Language (SQL)</vt:lpstr>
      <vt:lpstr>Datentypen</vt:lpstr>
      <vt:lpstr>Datenset</vt:lpstr>
      <vt:lpstr>Übersicht</vt:lpstr>
      <vt:lpstr>Tabelle erstellen</vt:lpstr>
      <vt:lpstr>Tabelle Editieren</vt:lpstr>
      <vt:lpstr>Tabelle Editieren</vt:lpstr>
      <vt:lpstr>Tabelle mit Inhalt aus CSV Datei füllen</vt:lpstr>
      <vt:lpstr>Tabelle Sortieren</vt:lpstr>
      <vt:lpstr>Tabelle filtern</vt:lpstr>
      <vt:lpstr>Tabelle Filtern</vt:lpstr>
      <vt:lpstr>Mathematische operationen</vt:lpstr>
      <vt:lpstr>Mathematische Operationen</vt:lpstr>
      <vt:lpstr>Mathematische Operationen</vt:lpstr>
      <vt:lpstr>Spalten mit inhalt verschieben</vt:lpstr>
      <vt:lpstr>Tabelle Sortieren</vt:lpstr>
      <vt:lpstr>Tabellenausschnitt</vt:lpstr>
      <vt:lpstr>PowerPoint-Präsentation</vt:lpstr>
    </vt:vector>
  </TitlesOfParts>
  <Company>Hochschule Mittweida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Jandt, Tom</cp:lastModifiedBy>
  <cp:revision>37</cp:revision>
  <dcterms:created xsi:type="dcterms:W3CDTF">2015-10-29T15:34:02Z</dcterms:created>
  <dcterms:modified xsi:type="dcterms:W3CDTF">2019-04-15T11:37:01Z</dcterms:modified>
</cp:coreProperties>
</file>