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7" r:id="rId4"/>
    <p:sldId id="264" r:id="rId5"/>
    <p:sldId id="274" r:id="rId6"/>
    <p:sldId id="275" r:id="rId7"/>
    <p:sldId id="276" r:id="rId8"/>
    <p:sldId id="278" r:id="rId9"/>
    <p:sldId id="268" r:id="rId10"/>
    <p:sldId id="266" r:id="rId11"/>
    <p:sldId id="277" r:id="rId12"/>
    <p:sldId id="284" r:id="rId13"/>
    <p:sldId id="285" r:id="rId14"/>
    <p:sldId id="286" r:id="rId15"/>
    <p:sldId id="288" r:id="rId16"/>
    <p:sldId id="287" r:id="rId17"/>
    <p:sldId id="279" r:id="rId18"/>
    <p:sldId id="281" r:id="rId19"/>
    <p:sldId id="283" r:id="rId20"/>
    <p:sldId id="282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5"/>
    <a:srgbClr val="2C8BAF"/>
    <a:srgbClr val="9B7859"/>
    <a:srgbClr val="8A6442"/>
    <a:srgbClr val="F3BA82"/>
    <a:srgbClr val="E3D4BF"/>
    <a:srgbClr val="FFFFFF"/>
    <a:srgbClr val="4C81BC"/>
    <a:srgbClr val="80C7DF"/>
    <a:srgbClr val="D9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C8F1B-2D40-574B-8849-0FA71394059B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C0C3624-A050-2E42-A3AE-C73F891D1C38}">
      <dgm:prSet phldrT="[Text]"/>
      <dgm:spPr/>
      <dgm:t>
        <a:bodyPr/>
        <a:lstStyle/>
        <a:p>
          <a:r>
            <a:rPr lang="en-GB" dirty="0"/>
            <a:t>GUI</a:t>
          </a:r>
        </a:p>
      </dgm:t>
    </dgm:pt>
    <dgm:pt modelId="{6E93DF0F-8537-3C49-A5E9-999F8D520E92}" type="parTrans" cxnId="{32796C00-23AD-0540-847E-94225704F1B9}">
      <dgm:prSet/>
      <dgm:spPr/>
      <dgm:t>
        <a:bodyPr/>
        <a:lstStyle/>
        <a:p>
          <a:endParaRPr lang="en-GB"/>
        </a:p>
      </dgm:t>
    </dgm:pt>
    <dgm:pt modelId="{101F09CF-D106-5C4B-984E-50A7C3B30E6A}" type="sibTrans" cxnId="{32796C00-23AD-0540-847E-94225704F1B9}">
      <dgm:prSet/>
      <dgm:spPr/>
      <dgm:t>
        <a:bodyPr/>
        <a:lstStyle/>
        <a:p>
          <a:endParaRPr lang="en-GB"/>
        </a:p>
      </dgm:t>
    </dgm:pt>
    <dgm:pt modelId="{E483C373-D1F3-584B-ACAA-D30B9A25BCBE}">
      <dgm:prSet phldrT="[Text]"/>
      <dgm:spPr/>
      <dgm:t>
        <a:bodyPr/>
        <a:lstStyle/>
        <a:p>
          <a:r>
            <a:rPr lang="en-GB" dirty="0" err="1"/>
            <a:t>DataReader</a:t>
          </a:r>
          <a:endParaRPr lang="en-GB" dirty="0"/>
        </a:p>
      </dgm:t>
    </dgm:pt>
    <dgm:pt modelId="{22735B01-6B27-1245-A85D-8836637F2197}" type="parTrans" cxnId="{FAB8118E-897B-D646-A36F-3DE07ED3CF92}">
      <dgm:prSet/>
      <dgm:spPr/>
      <dgm:t>
        <a:bodyPr/>
        <a:lstStyle/>
        <a:p>
          <a:endParaRPr lang="en-GB"/>
        </a:p>
      </dgm:t>
    </dgm:pt>
    <dgm:pt modelId="{2495C7E1-817B-BB4D-929B-6C95671B2496}" type="sibTrans" cxnId="{FAB8118E-897B-D646-A36F-3DE07ED3CF92}">
      <dgm:prSet/>
      <dgm:spPr/>
      <dgm:t>
        <a:bodyPr/>
        <a:lstStyle/>
        <a:p>
          <a:endParaRPr lang="en-GB"/>
        </a:p>
      </dgm:t>
    </dgm:pt>
    <dgm:pt modelId="{67FB54FB-31A3-7441-BC9D-8EB773935A18}">
      <dgm:prSet phldrT="[Text]"/>
      <dgm:spPr/>
      <dgm:t>
        <a:bodyPr/>
        <a:lstStyle/>
        <a:p>
          <a:r>
            <a:rPr lang="en-GB" dirty="0"/>
            <a:t>Neural Network</a:t>
          </a:r>
        </a:p>
      </dgm:t>
    </dgm:pt>
    <dgm:pt modelId="{33658AF0-79F8-F048-BFA1-E56028AAB8E2}" type="parTrans" cxnId="{B884AB00-9796-3743-939E-815438031DFA}">
      <dgm:prSet/>
      <dgm:spPr/>
      <dgm:t>
        <a:bodyPr/>
        <a:lstStyle/>
        <a:p>
          <a:endParaRPr lang="en-GB"/>
        </a:p>
      </dgm:t>
    </dgm:pt>
    <dgm:pt modelId="{264953A4-9F65-164C-8B92-488F9C2D00EC}" type="sibTrans" cxnId="{B884AB00-9796-3743-939E-815438031DFA}">
      <dgm:prSet/>
      <dgm:spPr/>
      <dgm:t>
        <a:bodyPr/>
        <a:lstStyle/>
        <a:p>
          <a:endParaRPr lang="en-GB"/>
        </a:p>
      </dgm:t>
    </dgm:pt>
    <dgm:pt modelId="{6D9B2036-4D1F-2D41-9830-6DAA8E66D893}">
      <dgm:prSet/>
      <dgm:spPr/>
      <dgm:t>
        <a:bodyPr/>
        <a:lstStyle/>
        <a:p>
          <a:r>
            <a:rPr lang="en-GB" dirty="0"/>
            <a:t>User</a:t>
          </a:r>
        </a:p>
      </dgm:t>
    </dgm:pt>
    <dgm:pt modelId="{5304D600-922E-A649-AEBC-C88525AB21B7}" type="parTrans" cxnId="{6D4669F8-3BFF-D641-BEBA-C200B3B50172}">
      <dgm:prSet/>
      <dgm:spPr/>
      <dgm:t>
        <a:bodyPr/>
        <a:lstStyle/>
        <a:p>
          <a:endParaRPr lang="en-GB"/>
        </a:p>
      </dgm:t>
    </dgm:pt>
    <dgm:pt modelId="{7598C3D2-B8E3-314D-B6A4-41F6693DB1EF}" type="sibTrans" cxnId="{6D4669F8-3BFF-D641-BEBA-C200B3B50172}">
      <dgm:prSet/>
      <dgm:spPr/>
      <dgm:t>
        <a:bodyPr/>
        <a:lstStyle/>
        <a:p>
          <a:endParaRPr lang="en-GB"/>
        </a:p>
      </dgm:t>
    </dgm:pt>
    <dgm:pt modelId="{8DE7CC11-A279-0C4C-BA81-572EBACB116E}" type="pres">
      <dgm:prSet presAssocID="{0F5C8F1B-2D40-574B-8849-0FA71394059B}" presName="Name0" presStyleCnt="0">
        <dgm:presLayoutVars>
          <dgm:dir/>
          <dgm:resizeHandles val="exact"/>
        </dgm:presLayoutVars>
      </dgm:prSet>
      <dgm:spPr/>
    </dgm:pt>
    <dgm:pt modelId="{41B24E29-2EAC-FE45-9765-70FF3DA441DA}" type="pres">
      <dgm:prSet presAssocID="{6D9B2036-4D1F-2D41-9830-6DAA8E66D893}" presName="node" presStyleLbl="node1" presStyleIdx="0" presStyleCnt="4">
        <dgm:presLayoutVars>
          <dgm:bulletEnabled val="1"/>
        </dgm:presLayoutVars>
      </dgm:prSet>
      <dgm:spPr/>
    </dgm:pt>
    <dgm:pt modelId="{C579EF22-3738-E242-9B0A-924FF5AD3282}" type="pres">
      <dgm:prSet presAssocID="{7598C3D2-B8E3-314D-B6A4-41F6693DB1EF}" presName="sibTrans" presStyleLbl="sibTrans2D1" presStyleIdx="0" presStyleCnt="3"/>
      <dgm:spPr/>
    </dgm:pt>
    <dgm:pt modelId="{2C08DC24-FFDC-D641-AC5A-119CB546A0F9}" type="pres">
      <dgm:prSet presAssocID="{7598C3D2-B8E3-314D-B6A4-41F6693DB1EF}" presName="connectorText" presStyleLbl="sibTrans2D1" presStyleIdx="0" presStyleCnt="3"/>
      <dgm:spPr/>
    </dgm:pt>
    <dgm:pt modelId="{1AA68027-907A-4E44-AF00-F98D7A2A4070}" type="pres">
      <dgm:prSet presAssocID="{EC0C3624-A050-2E42-A3AE-C73F891D1C38}" presName="node" presStyleLbl="node1" presStyleIdx="1" presStyleCnt="4">
        <dgm:presLayoutVars>
          <dgm:bulletEnabled val="1"/>
        </dgm:presLayoutVars>
      </dgm:prSet>
      <dgm:spPr/>
    </dgm:pt>
    <dgm:pt modelId="{C0088A9D-9C8A-D447-8742-02134306A1F7}" type="pres">
      <dgm:prSet presAssocID="{101F09CF-D106-5C4B-984E-50A7C3B30E6A}" presName="sibTrans" presStyleLbl="sibTrans2D1" presStyleIdx="1" presStyleCnt="3"/>
      <dgm:spPr/>
    </dgm:pt>
    <dgm:pt modelId="{B306D6DB-C98E-F540-AF7F-D14BFCA43434}" type="pres">
      <dgm:prSet presAssocID="{101F09CF-D106-5C4B-984E-50A7C3B30E6A}" presName="connectorText" presStyleLbl="sibTrans2D1" presStyleIdx="1" presStyleCnt="3"/>
      <dgm:spPr/>
    </dgm:pt>
    <dgm:pt modelId="{174E50E2-5A1F-B947-96D3-47433DB7087A}" type="pres">
      <dgm:prSet presAssocID="{E483C373-D1F3-584B-ACAA-D30B9A25BCBE}" presName="node" presStyleLbl="node1" presStyleIdx="2" presStyleCnt="4">
        <dgm:presLayoutVars>
          <dgm:bulletEnabled val="1"/>
        </dgm:presLayoutVars>
      </dgm:prSet>
      <dgm:spPr/>
    </dgm:pt>
    <dgm:pt modelId="{A96932DD-84C0-9847-8547-4CC50FDE9173}" type="pres">
      <dgm:prSet presAssocID="{2495C7E1-817B-BB4D-929B-6C95671B2496}" presName="sibTrans" presStyleLbl="sibTrans2D1" presStyleIdx="2" presStyleCnt="3"/>
      <dgm:spPr/>
    </dgm:pt>
    <dgm:pt modelId="{62BC7A7E-2C7E-E645-A805-74001669CA4C}" type="pres">
      <dgm:prSet presAssocID="{2495C7E1-817B-BB4D-929B-6C95671B2496}" presName="connectorText" presStyleLbl="sibTrans2D1" presStyleIdx="2" presStyleCnt="3"/>
      <dgm:spPr/>
    </dgm:pt>
    <dgm:pt modelId="{5B34591A-D02A-F241-84B9-C2B4D7B5A474}" type="pres">
      <dgm:prSet presAssocID="{67FB54FB-31A3-7441-BC9D-8EB773935A18}" presName="node" presStyleLbl="node1" presStyleIdx="3" presStyleCnt="4">
        <dgm:presLayoutVars>
          <dgm:bulletEnabled val="1"/>
        </dgm:presLayoutVars>
      </dgm:prSet>
      <dgm:spPr/>
    </dgm:pt>
  </dgm:ptLst>
  <dgm:cxnLst>
    <dgm:cxn modelId="{32796C00-23AD-0540-847E-94225704F1B9}" srcId="{0F5C8F1B-2D40-574B-8849-0FA71394059B}" destId="{EC0C3624-A050-2E42-A3AE-C73F891D1C38}" srcOrd="1" destOrd="0" parTransId="{6E93DF0F-8537-3C49-A5E9-999F8D520E92}" sibTransId="{101F09CF-D106-5C4B-984E-50A7C3B30E6A}"/>
    <dgm:cxn modelId="{B884AB00-9796-3743-939E-815438031DFA}" srcId="{0F5C8F1B-2D40-574B-8849-0FA71394059B}" destId="{67FB54FB-31A3-7441-BC9D-8EB773935A18}" srcOrd="3" destOrd="0" parTransId="{33658AF0-79F8-F048-BFA1-E56028AAB8E2}" sibTransId="{264953A4-9F65-164C-8B92-488F9C2D00EC}"/>
    <dgm:cxn modelId="{AAAE930C-A690-6944-AD11-5C90E6305F1F}" type="presOf" srcId="{2495C7E1-817B-BB4D-929B-6C95671B2496}" destId="{A96932DD-84C0-9847-8547-4CC50FDE9173}" srcOrd="0" destOrd="0" presId="urn:microsoft.com/office/officeart/2005/8/layout/process1"/>
    <dgm:cxn modelId="{D465CD0E-3152-E341-AA8C-424DFE0F53D4}" type="presOf" srcId="{7598C3D2-B8E3-314D-B6A4-41F6693DB1EF}" destId="{C579EF22-3738-E242-9B0A-924FF5AD3282}" srcOrd="0" destOrd="0" presId="urn:microsoft.com/office/officeart/2005/8/layout/process1"/>
    <dgm:cxn modelId="{69280B52-F04B-574F-BD3C-2BB2669CABF8}" type="presOf" srcId="{0F5C8F1B-2D40-574B-8849-0FA71394059B}" destId="{8DE7CC11-A279-0C4C-BA81-572EBACB116E}" srcOrd="0" destOrd="0" presId="urn:microsoft.com/office/officeart/2005/8/layout/process1"/>
    <dgm:cxn modelId="{3763D953-5B8D-1D46-A672-8DA236FBFA98}" type="presOf" srcId="{67FB54FB-31A3-7441-BC9D-8EB773935A18}" destId="{5B34591A-D02A-F241-84B9-C2B4D7B5A474}" srcOrd="0" destOrd="0" presId="urn:microsoft.com/office/officeart/2005/8/layout/process1"/>
    <dgm:cxn modelId="{C02C9560-B460-4B40-8010-B21C7A273376}" type="presOf" srcId="{2495C7E1-817B-BB4D-929B-6C95671B2496}" destId="{62BC7A7E-2C7E-E645-A805-74001669CA4C}" srcOrd="1" destOrd="0" presId="urn:microsoft.com/office/officeart/2005/8/layout/process1"/>
    <dgm:cxn modelId="{F55E7C81-7D74-2049-B96C-FC64ABDA0E5C}" type="presOf" srcId="{7598C3D2-B8E3-314D-B6A4-41F6693DB1EF}" destId="{2C08DC24-FFDC-D641-AC5A-119CB546A0F9}" srcOrd="1" destOrd="0" presId="urn:microsoft.com/office/officeart/2005/8/layout/process1"/>
    <dgm:cxn modelId="{30552D84-A9E9-F245-B660-453108D65CDA}" type="presOf" srcId="{101F09CF-D106-5C4B-984E-50A7C3B30E6A}" destId="{C0088A9D-9C8A-D447-8742-02134306A1F7}" srcOrd="0" destOrd="0" presId="urn:microsoft.com/office/officeart/2005/8/layout/process1"/>
    <dgm:cxn modelId="{FAB8118E-897B-D646-A36F-3DE07ED3CF92}" srcId="{0F5C8F1B-2D40-574B-8849-0FA71394059B}" destId="{E483C373-D1F3-584B-ACAA-D30B9A25BCBE}" srcOrd="2" destOrd="0" parTransId="{22735B01-6B27-1245-A85D-8836637F2197}" sibTransId="{2495C7E1-817B-BB4D-929B-6C95671B2496}"/>
    <dgm:cxn modelId="{63D45490-382F-0C45-9BCB-70C4A2008656}" type="presOf" srcId="{EC0C3624-A050-2E42-A3AE-C73F891D1C38}" destId="{1AA68027-907A-4E44-AF00-F98D7A2A4070}" srcOrd="0" destOrd="0" presId="urn:microsoft.com/office/officeart/2005/8/layout/process1"/>
    <dgm:cxn modelId="{4EAA92E6-1FC6-4F46-AF5A-F3580E0A9FB0}" type="presOf" srcId="{E483C373-D1F3-584B-ACAA-D30B9A25BCBE}" destId="{174E50E2-5A1F-B947-96D3-47433DB7087A}" srcOrd="0" destOrd="0" presId="urn:microsoft.com/office/officeart/2005/8/layout/process1"/>
    <dgm:cxn modelId="{4C49C7EE-3561-684E-B2E7-DC4AB50D1C3A}" type="presOf" srcId="{6D9B2036-4D1F-2D41-9830-6DAA8E66D893}" destId="{41B24E29-2EAC-FE45-9765-70FF3DA441DA}" srcOrd="0" destOrd="0" presId="urn:microsoft.com/office/officeart/2005/8/layout/process1"/>
    <dgm:cxn modelId="{6D4669F8-3BFF-D641-BEBA-C200B3B50172}" srcId="{0F5C8F1B-2D40-574B-8849-0FA71394059B}" destId="{6D9B2036-4D1F-2D41-9830-6DAA8E66D893}" srcOrd="0" destOrd="0" parTransId="{5304D600-922E-A649-AEBC-C88525AB21B7}" sibTransId="{7598C3D2-B8E3-314D-B6A4-41F6693DB1EF}"/>
    <dgm:cxn modelId="{2A329EFA-EA6C-CA45-AA36-8860D3B176D7}" type="presOf" srcId="{101F09CF-D106-5C4B-984E-50A7C3B30E6A}" destId="{B306D6DB-C98E-F540-AF7F-D14BFCA43434}" srcOrd="1" destOrd="0" presId="urn:microsoft.com/office/officeart/2005/8/layout/process1"/>
    <dgm:cxn modelId="{651DC17F-C77C-924E-A81C-094ACDAFE5AA}" type="presParOf" srcId="{8DE7CC11-A279-0C4C-BA81-572EBACB116E}" destId="{41B24E29-2EAC-FE45-9765-70FF3DA441DA}" srcOrd="0" destOrd="0" presId="urn:microsoft.com/office/officeart/2005/8/layout/process1"/>
    <dgm:cxn modelId="{69EF0091-3022-EC44-A1D6-7F2FB9F364B5}" type="presParOf" srcId="{8DE7CC11-A279-0C4C-BA81-572EBACB116E}" destId="{C579EF22-3738-E242-9B0A-924FF5AD3282}" srcOrd="1" destOrd="0" presId="urn:microsoft.com/office/officeart/2005/8/layout/process1"/>
    <dgm:cxn modelId="{EE5E3EEF-E051-0C4F-BDB5-7EA70EE329ED}" type="presParOf" srcId="{C579EF22-3738-E242-9B0A-924FF5AD3282}" destId="{2C08DC24-FFDC-D641-AC5A-119CB546A0F9}" srcOrd="0" destOrd="0" presId="urn:microsoft.com/office/officeart/2005/8/layout/process1"/>
    <dgm:cxn modelId="{36F98E38-FE82-B342-BDF5-A9E6D6C75199}" type="presParOf" srcId="{8DE7CC11-A279-0C4C-BA81-572EBACB116E}" destId="{1AA68027-907A-4E44-AF00-F98D7A2A4070}" srcOrd="2" destOrd="0" presId="urn:microsoft.com/office/officeart/2005/8/layout/process1"/>
    <dgm:cxn modelId="{9EBD2C57-7AD4-134C-B482-B6D95733F056}" type="presParOf" srcId="{8DE7CC11-A279-0C4C-BA81-572EBACB116E}" destId="{C0088A9D-9C8A-D447-8742-02134306A1F7}" srcOrd="3" destOrd="0" presId="urn:microsoft.com/office/officeart/2005/8/layout/process1"/>
    <dgm:cxn modelId="{364894ED-C78A-984E-9920-5A28F1BE4CD5}" type="presParOf" srcId="{C0088A9D-9C8A-D447-8742-02134306A1F7}" destId="{B306D6DB-C98E-F540-AF7F-D14BFCA43434}" srcOrd="0" destOrd="0" presId="urn:microsoft.com/office/officeart/2005/8/layout/process1"/>
    <dgm:cxn modelId="{E74D7876-7182-3E42-89D8-09DE3619A27C}" type="presParOf" srcId="{8DE7CC11-A279-0C4C-BA81-572EBACB116E}" destId="{174E50E2-5A1F-B947-96D3-47433DB7087A}" srcOrd="4" destOrd="0" presId="urn:microsoft.com/office/officeart/2005/8/layout/process1"/>
    <dgm:cxn modelId="{815FE170-BFD7-FE47-890F-F6115FDD8A30}" type="presParOf" srcId="{8DE7CC11-A279-0C4C-BA81-572EBACB116E}" destId="{A96932DD-84C0-9847-8547-4CC50FDE9173}" srcOrd="5" destOrd="0" presId="urn:microsoft.com/office/officeart/2005/8/layout/process1"/>
    <dgm:cxn modelId="{59B3C520-3D0A-2D43-A98A-6AE1D4A714C5}" type="presParOf" srcId="{A96932DD-84C0-9847-8547-4CC50FDE9173}" destId="{62BC7A7E-2C7E-E645-A805-74001669CA4C}" srcOrd="0" destOrd="0" presId="urn:microsoft.com/office/officeart/2005/8/layout/process1"/>
    <dgm:cxn modelId="{C60D2D64-4272-8C4F-80C7-AFEA4574B169}" type="presParOf" srcId="{8DE7CC11-A279-0C4C-BA81-572EBACB116E}" destId="{5B34591A-D02A-F241-84B9-C2B4D7B5A47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C8F1B-2D40-574B-8849-0FA71394059B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C0C3624-A050-2E42-A3AE-C73F891D1C38}">
      <dgm:prSet phldrT="[Text]"/>
      <dgm:spPr/>
      <dgm:t>
        <a:bodyPr/>
        <a:lstStyle/>
        <a:p>
          <a:r>
            <a:rPr lang="en-GB" dirty="0"/>
            <a:t>GUI</a:t>
          </a:r>
        </a:p>
      </dgm:t>
    </dgm:pt>
    <dgm:pt modelId="{6E93DF0F-8537-3C49-A5E9-999F8D520E92}" type="parTrans" cxnId="{32796C00-23AD-0540-847E-94225704F1B9}">
      <dgm:prSet/>
      <dgm:spPr/>
      <dgm:t>
        <a:bodyPr/>
        <a:lstStyle/>
        <a:p>
          <a:endParaRPr lang="en-GB"/>
        </a:p>
      </dgm:t>
    </dgm:pt>
    <dgm:pt modelId="{101F09CF-D106-5C4B-984E-50A7C3B30E6A}" type="sibTrans" cxnId="{32796C00-23AD-0540-847E-94225704F1B9}">
      <dgm:prSet/>
      <dgm:spPr/>
      <dgm:t>
        <a:bodyPr/>
        <a:lstStyle/>
        <a:p>
          <a:endParaRPr lang="en-GB"/>
        </a:p>
      </dgm:t>
    </dgm:pt>
    <dgm:pt modelId="{E483C373-D1F3-584B-ACAA-D30B9A25BCBE}">
      <dgm:prSet phldrT="[Text]"/>
      <dgm:spPr/>
      <dgm:t>
        <a:bodyPr/>
        <a:lstStyle/>
        <a:p>
          <a:r>
            <a:rPr lang="en-GB" dirty="0" err="1"/>
            <a:t>DataReader</a:t>
          </a:r>
          <a:endParaRPr lang="en-GB" dirty="0"/>
        </a:p>
      </dgm:t>
    </dgm:pt>
    <dgm:pt modelId="{22735B01-6B27-1245-A85D-8836637F2197}" type="parTrans" cxnId="{FAB8118E-897B-D646-A36F-3DE07ED3CF92}">
      <dgm:prSet/>
      <dgm:spPr/>
      <dgm:t>
        <a:bodyPr/>
        <a:lstStyle/>
        <a:p>
          <a:endParaRPr lang="en-GB"/>
        </a:p>
      </dgm:t>
    </dgm:pt>
    <dgm:pt modelId="{2495C7E1-817B-BB4D-929B-6C95671B2496}" type="sibTrans" cxnId="{FAB8118E-897B-D646-A36F-3DE07ED3CF92}">
      <dgm:prSet/>
      <dgm:spPr/>
      <dgm:t>
        <a:bodyPr/>
        <a:lstStyle/>
        <a:p>
          <a:endParaRPr lang="en-GB"/>
        </a:p>
      </dgm:t>
    </dgm:pt>
    <dgm:pt modelId="{67FB54FB-31A3-7441-BC9D-8EB773935A18}">
      <dgm:prSet phldrT="[Text]"/>
      <dgm:spPr/>
      <dgm:t>
        <a:bodyPr/>
        <a:lstStyle/>
        <a:p>
          <a:r>
            <a:rPr lang="en-GB" dirty="0"/>
            <a:t>Neural Network</a:t>
          </a:r>
        </a:p>
      </dgm:t>
    </dgm:pt>
    <dgm:pt modelId="{33658AF0-79F8-F048-BFA1-E56028AAB8E2}" type="parTrans" cxnId="{B884AB00-9796-3743-939E-815438031DFA}">
      <dgm:prSet/>
      <dgm:spPr/>
      <dgm:t>
        <a:bodyPr/>
        <a:lstStyle/>
        <a:p>
          <a:endParaRPr lang="en-GB"/>
        </a:p>
      </dgm:t>
    </dgm:pt>
    <dgm:pt modelId="{264953A4-9F65-164C-8B92-488F9C2D00EC}" type="sibTrans" cxnId="{B884AB00-9796-3743-939E-815438031DFA}">
      <dgm:prSet/>
      <dgm:spPr/>
      <dgm:t>
        <a:bodyPr/>
        <a:lstStyle/>
        <a:p>
          <a:endParaRPr lang="en-GB"/>
        </a:p>
      </dgm:t>
    </dgm:pt>
    <dgm:pt modelId="{8DE7CC11-A279-0C4C-BA81-572EBACB116E}" type="pres">
      <dgm:prSet presAssocID="{0F5C8F1B-2D40-574B-8849-0FA71394059B}" presName="Name0" presStyleCnt="0">
        <dgm:presLayoutVars>
          <dgm:dir/>
          <dgm:resizeHandles val="exact"/>
        </dgm:presLayoutVars>
      </dgm:prSet>
      <dgm:spPr/>
    </dgm:pt>
    <dgm:pt modelId="{1AA68027-907A-4E44-AF00-F98D7A2A4070}" type="pres">
      <dgm:prSet presAssocID="{EC0C3624-A050-2E42-A3AE-C73F891D1C38}" presName="node" presStyleLbl="node1" presStyleIdx="0" presStyleCnt="3">
        <dgm:presLayoutVars>
          <dgm:bulletEnabled val="1"/>
        </dgm:presLayoutVars>
      </dgm:prSet>
      <dgm:spPr/>
    </dgm:pt>
    <dgm:pt modelId="{C0088A9D-9C8A-D447-8742-02134306A1F7}" type="pres">
      <dgm:prSet presAssocID="{101F09CF-D106-5C4B-984E-50A7C3B30E6A}" presName="sibTrans" presStyleLbl="sibTrans2D1" presStyleIdx="0" presStyleCnt="2"/>
      <dgm:spPr/>
    </dgm:pt>
    <dgm:pt modelId="{B306D6DB-C98E-F540-AF7F-D14BFCA43434}" type="pres">
      <dgm:prSet presAssocID="{101F09CF-D106-5C4B-984E-50A7C3B30E6A}" presName="connectorText" presStyleLbl="sibTrans2D1" presStyleIdx="0" presStyleCnt="2"/>
      <dgm:spPr/>
    </dgm:pt>
    <dgm:pt modelId="{174E50E2-5A1F-B947-96D3-47433DB7087A}" type="pres">
      <dgm:prSet presAssocID="{E483C373-D1F3-584B-ACAA-D30B9A25BCBE}" presName="node" presStyleLbl="node1" presStyleIdx="1" presStyleCnt="3">
        <dgm:presLayoutVars>
          <dgm:bulletEnabled val="1"/>
        </dgm:presLayoutVars>
      </dgm:prSet>
      <dgm:spPr/>
    </dgm:pt>
    <dgm:pt modelId="{A96932DD-84C0-9847-8547-4CC50FDE9173}" type="pres">
      <dgm:prSet presAssocID="{2495C7E1-817B-BB4D-929B-6C95671B2496}" presName="sibTrans" presStyleLbl="sibTrans2D1" presStyleIdx="1" presStyleCnt="2"/>
      <dgm:spPr/>
    </dgm:pt>
    <dgm:pt modelId="{62BC7A7E-2C7E-E645-A805-74001669CA4C}" type="pres">
      <dgm:prSet presAssocID="{2495C7E1-817B-BB4D-929B-6C95671B2496}" presName="connectorText" presStyleLbl="sibTrans2D1" presStyleIdx="1" presStyleCnt="2"/>
      <dgm:spPr/>
    </dgm:pt>
    <dgm:pt modelId="{5B34591A-D02A-F241-84B9-C2B4D7B5A474}" type="pres">
      <dgm:prSet presAssocID="{67FB54FB-31A3-7441-BC9D-8EB773935A18}" presName="node" presStyleLbl="node1" presStyleIdx="2" presStyleCnt="3">
        <dgm:presLayoutVars>
          <dgm:bulletEnabled val="1"/>
        </dgm:presLayoutVars>
      </dgm:prSet>
      <dgm:spPr/>
    </dgm:pt>
  </dgm:ptLst>
  <dgm:cxnLst>
    <dgm:cxn modelId="{32796C00-23AD-0540-847E-94225704F1B9}" srcId="{0F5C8F1B-2D40-574B-8849-0FA71394059B}" destId="{EC0C3624-A050-2E42-A3AE-C73F891D1C38}" srcOrd="0" destOrd="0" parTransId="{6E93DF0F-8537-3C49-A5E9-999F8D520E92}" sibTransId="{101F09CF-D106-5C4B-984E-50A7C3B30E6A}"/>
    <dgm:cxn modelId="{B884AB00-9796-3743-939E-815438031DFA}" srcId="{0F5C8F1B-2D40-574B-8849-0FA71394059B}" destId="{67FB54FB-31A3-7441-BC9D-8EB773935A18}" srcOrd="2" destOrd="0" parTransId="{33658AF0-79F8-F048-BFA1-E56028AAB8E2}" sibTransId="{264953A4-9F65-164C-8B92-488F9C2D00EC}"/>
    <dgm:cxn modelId="{AAAE930C-A690-6944-AD11-5C90E6305F1F}" type="presOf" srcId="{2495C7E1-817B-BB4D-929B-6C95671B2496}" destId="{A96932DD-84C0-9847-8547-4CC50FDE9173}" srcOrd="0" destOrd="0" presId="urn:microsoft.com/office/officeart/2005/8/layout/process1"/>
    <dgm:cxn modelId="{CD2F8D36-4E15-374B-871D-8878FCE1782D}" type="presOf" srcId="{101F09CF-D106-5C4B-984E-50A7C3B30E6A}" destId="{B306D6DB-C98E-F540-AF7F-D14BFCA43434}" srcOrd="1" destOrd="0" presId="urn:microsoft.com/office/officeart/2005/8/layout/process1"/>
    <dgm:cxn modelId="{69280B52-F04B-574F-BD3C-2BB2669CABF8}" type="presOf" srcId="{0F5C8F1B-2D40-574B-8849-0FA71394059B}" destId="{8DE7CC11-A279-0C4C-BA81-572EBACB116E}" srcOrd="0" destOrd="0" presId="urn:microsoft.com/office/officeart/2005/8/layout/process1"/>
    <dgm:cxn modelId="{3763D953-5B8D-1D46-A672-8DA236FBFA98}" type="presOf" srcId="{67FB54FB-31A3-7441-BC9D-8EB773935A18}" destId="{5B34591A-D02A-F241-84B9-C2B4D7B5A474}" srcOrd="0" destOrd="0" presId="urn:microsoft.com/office/officeart/2005/8/layout/process1"/>
    <dgm:cxn modelId="{B3DE1C7F-6E44-5E43-B0BA-EAE3ED320C41}" type="presOf" srcId="{2495C7E1-817B-BB4D-929B-6C95671B2496}" destId="{62BC7A7E-2C7E-E645-A805-74001669CA4C}" srcOrd="1" destOrd="0" presId="urn:microsoft.com/office/officeart/2005/8/layout/process1"/>
    <dgm:cxn modelId="{30552D84-A9E9-F245-B660-453108D65CDA}" type="presOf" srcId="{101F09CF-D106-5C4B-984E-50A7C3B30E6A}" destId="{C0088A9D-9C8A-D447-8742-02134306A1F7}" srcOrd="0" destOrd="0" presId="urn:microsoft.com/office/officeart/2005/8/layout/process1"/>
    <dgm:cxn modelId="{FAB8118E-897B-D646-A36F-3DE07ED3CF92}" srcId="{0F5C8F1B-2D40-574B-8849-0FA71394059B}" destId="{E483C373-D1F3-584B-ACAA-D30B9A25BCBE}" srcOrd="1" destOrd="0" parTransId="{22735B01-6B27-1245-A85D-8836637F2197}" sibTransId="{2495C7E1-817B-BB4D-929B-6C95671B2496}"/>
    <dgm:cxn modelId="{63D45490-382F-0C45-9BCB-70C4A2008656}" type="presOf" srcId="{EC0C3624-A050-2E42-A3AE-C73F891D1C38}" destId="{1AA68027-907A-4E44-AF00-F98D7A2A4070}" srcOrd="0" destOrd="0" presId="urn:microsoft.com/office/officeart/2005/8/layout/process1"/>
    <dgm:cxn modelId="{4EAA92E6-1FC6-4F46-AF5A-F3580E0A9FB0}" type="presOf" srcId="{E483C373-D1F3-584B-ACAA-D30B9A25BCBE}" destId="{174E50E2-5A1F-B947-96D3-47433DB7087A}" srcOrd="0" destOrd="0" presId="urn:microsoft.com/office/officeart/2005/8/layout/process1"/>
    <dgm:cxn modelId="{36F98E38-FE82-B342-BDF5-A9E6D6C75199}" type="presParOf" srcId="{8DE7CC11-A279-0C4C-BA81-572EBACB116E}" destId="{1AA68027-907A-4E44-AF00-F98D7A2A4070}" srcOrd="0" destOrd="0" presId="urn:microsoft.com/office/officeart/2005/8/layout/process1"/>
    <dgm:cxn modelId="{9EBD2C57-7AD4-134C-B482-B6D95733F056}" type="presParOf" srcId="{8DE7CC11-A279-0C4C-BA81-572EBACB116E}" destId="{C0088A9D-9C8A-D447-8742-02134306A1F7}" srcOrd="1" destOrd="0" presId="urn:microsoft.com/office/officeart/2005/8/layout/process1"/>
    <dgm:cxn modelId="{BDC7BC1E-C7F6-1049-85C3-395DB852ACBC}" type="presParOf" srcId="{C0088A9D-9C8A-D447-8742-02134306A1F7}" destId="{B306D6DB-C98E-F540-AF7F-D14BFCA43434}" srcOrd="0" destOrd="0" presId="urn:microsoft.com/office/officeart/2005/8/layout/process1"/>
    <dgm:cxn modelId="{E74D7876-7182-3E42-89D8-09DE3619A27C}" type="presParOf" srcId="{8DE7CC11-A279-0C4C-BA81-572EBACB116E}" destId="{174E50E2-5A1F-B947-96D3-47433DB7087A}" srcOrd="2" destOrd="0" presId="urn:microsoft.com/office/officeart/2005/8/layout/process1"/>
    <dgm:cxn modelId="{815FE170-BFD7-FE47-890F-F6115FDD8A30}" type="presParOf" srcId="{8DE7CC11-A279-0C4C-BA81-572EBACB116E}" destId="{A96932DD-84C0-9847-8547-4CC50FDE9173}" srcOrd="3" destOrd="0" presId="urn:microsoft.com/office/officeart/2005/8/layout/process1"/>
    <dgm:cxn modelId="{046B131F-FA67-6649-AA3F-06BB81254F1A}" type="presParOf" srcId="{A96932DD-84C0-9847-8547-4CC50FDE9173}" destId="{62BC7A7E-2C7E-E645-A805-74001669CA4C}" srcOrd="0" destOrd="0" presId="urn:microsoft.com/office/officeart/2005/8/layout/process1"/>
    <dgm:cxn modelId="{C60D2D64-4272-8C4F-80C7-AFEA4574B169}" type="presParOf" srcId="{8DE7CC11-A279-0C4C-BA81-572EBACB116E}" destId="{5B34591A-D02A-F241-84B9-C2B4D7B5A4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24E29-2EAC-FE45-9765-70FF3DA441DA}">
      <dsp:nvSpPr>
        <dsp:cNvPr id="0" name=""/>
        <dsp:cNvSpPr/>
      </dsp:nvSpPr>
      <dsp:spPr>
        <a:xfrm>
          <a:off x="2424" y="176558"/>
          <a:ext cx="1059933" cy="63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</a:t>
          </a:r>
        </a:p>
      </dsp:txBody>
      <dsp:txXfrm>
        <a:off x="21051" y="195185"/>
        <a:ext cx="1022679" cy="598706"/>
      </dsp:txXfrm>
    </dsp:sp>
    <dsp:sp modelId="{C579EF22-3738-E242-9B0A-924FF5AD3282}">
      <dsp:nvSpPr>
        <dsp:cNvPr id="0" name=""/>
        <dsp:cNvSpPr/>
      </dsp:nvSpPr>
      <dsp:spPr>
        <a:xfrm>
          <a:off x="1168350" y="363107"/>
          <a:ext cx="224705" cy="262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168350" y="415680"/>
        <a:ext cx="157294" cy="157717"/>
      </dsp:txXfrm>
    </dsp:sp>
    <dsp:sp modelId="{1AA68027-907A-4E44-AF00-F98D7A2A4070}">
      <dsp:nvSpPr>
        <dsp:cNvPr id="0" name=""/>
        <dsp:cNvSpPr/>
      </dsp:nvSpPr>
      <dsp:spPr>
        <a:xfrm>
          <a:off x="1486330" y="176558"/>
          <a:ext cx="1059933" cy="63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GUI</a:t>
          </a:r>
        </a:p>
      </dsp:txBody>
      <dsp:txXfrm>
        <a:off x="1504957" y="195185"/>
        <a:ext cx="1022679" cy="598706"/>
      </dsp:txXfrm>
    </dsp:sp>
    <dsp:sp modelId="{C0088A9D-9C8A-D447-8742-02134306A1F7}">
      <dsp:nvSpPr>
        <dsp:cNvPr id="0" name=""/>
        <dsp:cNvSpPr/>
      </dsp:nvSpPr>
      <dsp:spPr>
        <a:xfrm>
          <a:off x="2652257" y="363107"/>
          <a:ext cx="224705" cy="262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652257" y="415680"/>
        <a:ext cx="157294" cy="157717"/>
      </dsp:txXfrm>
    </dsp:sp>
    <dsp:sp modelId="{174E50E2-5A1F-B947-96D3-47433DB7087A}">
      <dsp:nvSpPr>
        <dsp:cNvPr id="0" name=""/>
        <dsp:cNvSpPr/>
      </dsp:nvSpPr>
      <dsp:spPr>
        <a:xfrm>
          <a:off x="2970237" y="176558"/>
          <a:ext cx="1059933" cy="63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DataReader</a:t>
          </a:r>
          <a:endParaRPr lang="en-GB" sz="1400" kern="1200" dirty="0"/>
        </a:p>
      </dsp:txBody>
      <dsp:txXfrm>
        <a:off x="2988864" y="195185"/>
        <a:ext cx="1022679" cy="598706"/>
      </dsp:txXfrm>
    </dsp:sp>
    <dsp:sp modelId="{A96932DD-84C0-9847-8547-4CC50FDE9173}">
      <dsp:nvSpPr>
        <dsp:cNvPr id="0" name=""/>
        <dsp:cNvSpPr/>
      </dsp:nvSpPr>
      <dsp:spPr>
        <a:xfrm>
          <a:off x="4136164" y="363107"/>
          <a:ext cx="224705" cy="262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136164" y="415680"/>
        <a:ext cx="157294" cy="157717"/>
      </dsp:txXfrm>
    </dsp:sp>
    <dsp:sp modelId="{5B34591A-D02A-F241-84B9-C2B4D7B5A474}">
      <dsp:nvSpPr>
        <dsp:cNvPr id="0" name=""/>
        <dsp:cNvSpPr/>
      </dsp:nvSpPr>
      <dsp:spPr>
        <a:xfrm>
          <a:off x="4454144" y="176558"/>
          <a:ext cx="1059933" cy="63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Neural Network</a:t>
          </a:r>
        </a:p>
      </dsp:txBody>
      <dsp:txXfrm>
        <a:off x="4472771" y="195185"/>
        <a:ext cx="1022679" cy="59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68027-907A-4E44-AF00-F98D7A2A4070}">
      <dsp:nvSpPr>
        <dsp:cNvPr id="0" name=""/>
        <dsp:cNvSpPr/>
      </dsp:nvSpPr>
      <dsp:spPr>
        <a:xfrm>
          <a:off x="4196" y="0"/>
          <a:ext cx="1254271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GUI</a:t>
          </a:r>
        </a:p>
      </dsp:txBody>
      <dsp:txXfrm>
        <a:off x="25621" y="21425"/>
        <a:ext cx="1211421" cy="688670"/>
      </dsp:txXfrm>
    </dsp:sp>
    <dsp:sp modelId="{C0088A9D-9C8A-D447-8742-02134306A1F7}">
      <dsp:nvSpPr>
        <dsp:cNvPr id="0" name=""/>
        <dsp:cNvSpPr/>
      </dsp:nvSpPr>
      <dsp:spPr>
        <a:xfrm>
          <a:off x="1383894" y="210230"/>
          <a:ext cx="265905" cy="31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383894" y="272442"/>
        <a:ext cx="186134" cy="186635"/>
      </dsp:txXfrm>
    </dsp:sp>
    <dsp:sp modelId="{174E50E2-5A1F-B947-96D3-47433DB7087A}">
      <dsp:nvSpPr>
        <dsp:cNvPr id="0" name=""/>
        <dsp:cNvSpPr/>
      </dsp:nvSpPr>
      <dsp:spPr>
        <a:xfrm>
          <a:off x="1760175" y="0"/>
          <a:ext cx="1254271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DataReader</a:t>
          </a:r>
          <a:endParaRPr lang="en-GB" sz="1600" kern="1200" dirty="0"/>
        </a:p>
      </dsp:txBody>
      <dsp:txXfrm>
        <a:off x="1781600" y="21425"/>
        <a:ext cx="1211421" cy="688670"/>
      </dsp:txXfrm>
    </dsp:sp>
    <dsp:sp modelId="{A96932DD-84C0-9847-8547-4CC50FDE9173}">
      <dsp:nvSpPr>
        <dsp:cNvPr id="0" name=""/>
        <dsp:cNvSpPr/>
      </dsp:nvSpPr>
      <dsp:spPr>
        <a:xfrm>
          <a:off x="3139874" y="210230"/>
          <a:ext cx="265905" cy="31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139874" y="272442"/>
        <a:ext cx="186134" cy="186635"/>
      </dsp:txXfrm>
    </dsp:sp>
    <dsp:sp modelId="{5B34591A-D02A-F241-84B9-C2B4D7B5A474}">
      <dsp:nvSpPr>
        <dsp:cNvPr id="0" name=""/>
        <dsp:cNvSpPr/>
      </dsp:nvSpPr>
      <dsp:spPr>
        <a:xfrm>
          <a:off x="3516155" y="0"/>
          <a:ext cx="1254271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Neural Network</a:t>
          </a:r>
        </a:p>
      </dsp:txBody>
      <dsp:txXfrm>
        <a:off x="3537580" y="21425"/>
        <a:ext cx="1211421" cy="6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6512" y="418476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5091" y="4157618"/>
            <a:ext cx="309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chemeClr val="tx1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Muad, Han, Xia, John</a:t>
            </a:r>
          </a:p>
        </p:txBody>
      </p:sp>
      <p:sp>
        <p:nvSpPr>
          <p:cNvPr id="12" name="矩形 11"/>
          <p:cNvSpPr/>
          <p:nvPr/>
        </p:nvSpPr>
        <p:spPr>
          <a:xfrm>
            <a:off x="7774511" y="418476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D8C65E2-03E7-4A5F-9968-ED654611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49" y="3025896"/>
            <a:ext cx="5157663" cy="8535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49397-338E-4D5C-A56B-822C9231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11" y="4078706"/>
            <a:ext cx="2658086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6850" y="807085"/>
            <a:ext cx="7334885" cy="6132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/>
          <p:nvPr/>
        </p:nvSpPr>
        <p:spPr>
          <a:xfrm>
            <a:off x="275296" y="2104916"/>
            <a:ext cx="6077244" cy="329184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446" y="26746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rPr>
              <a:t>标题文本预设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96" y="3777617"/>
            <a:ext cx="58521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Whether you’re a graphic designer, an entrepreneur, a web designer or a developer, this post will give you some great ideas for learning new skills. We’ll go through some great courses and tutorials on graphic design, web design, coding, and more.</a:t>
            </a: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05115" y="1069975"/>
            <a:ext cx="377190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906145"/>
            <a:ext cx="7893685" cy="5825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06970" y="1069975"/>
            <a:ext cx="3862070" cy="922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mathematical problem, the first theoretical formula, was organized into two papers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58142B-6E99-44B1-9EC4-C4A505F3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" y="271108"/>
            <a:ext cx="5346655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FFD2A52-B2D1-C241-B922-F074C316E718}"/>
              </a:ext>
            </a:extLst>
          </p:cNvPr>
          <p:cNvSpPr/>
          <p:nvPr/>
        </p:nvSpPr>
        <p:spPr>
          <a:xfrm>
            <a:off x="7583156" y="968295"/>
            <a:ext cx="3301154" cy="5407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8" name="Picture 47" descr="A picture containing necklace&#10;&#10;Description automatically generated">
            <a:extLst>
              <a:ext uri="{FF2B5EF4-FFF2-40B4-BE49-F238E27FC236}">
                <a16:creationId xmlns:a16="http://schemas.microsoft.com/office/drawing/2014/main" id="{5568FCD5-AB23-EF46-974A-6A8370C5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4" y="979838"/>
            <a:ext cx="5105400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377E06D-87E7-2546-ACD5-76158C83B1DA}"/>
              </a:ext>
            </a:extLst>
          </p:cNvPr>
          <p:cNvSpPr txBox="1"/>
          <p:nvPr/>
        </p:nvSpPr>
        <p:spPr>
          <a:xfrm>
            <a:off x="1533832" y="615709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450*450</a:t>
            </a:r>
            <a:endParaRPr lang="en-DE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FE6FF65-687F-1848-B729-DA555BFDA344}"/>
              </a:ext>
            </a:extLst>
          </p:cNvPr>
          <p:cNvSpPr/>
          <p:nvPr/>
        </p:nvSpPr>
        <p:spPr>
          <a:xfrm>
            <a:off x="5682658" y="3031714"/>
            <a:ext cx="1677227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D81782-03CA-3243-8497-D0878AE3EB20}"/>
              </a:ext>
            </a:extLst>
          </p:cNvPr>
          <p:cNvSpPr txBox="1"/>
          <p:nvPr/>
        </p:nvSpPr>
        <p:spPr>
          <a:xfrm>
            <a:off x="5557705" y="35569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Image Processing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58B641-5EE7-3D4B-956B-C1746C485585}"/>
              </a:ext>
            </a:extLst>
          </p:cNvPr>
          <p:cNvGrpSpPr/>
          <p:nvPr/>
        </p:nvGrpSpPr>
        <p:grpSpPr>
          <a:xfrm>
            <a:off x="8949747" y="3059020"/>
            <a:ext cx="369332" cy="2670743"/>
            <a:chOff x="8122623" y="2485060"/>
            <a:chExt cx="369332" cy="26707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71AD3A-F810-E442-9351-B0440ADFC826}"/>
                </a:ext>
              </a:extLst>
            </p:cNvPr>
            <p:cNvSpPr/>
            <p:nvPr/>
          </p:nvSpPr>
          <p:spPr>
            <a:xfrm>
              <a:off x="8122623" y="248506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CDBEAA-C39B-1F4A-8FC2-7728E03FAE9F}"/>
                </a:ext>
              </a:extLst>
            </p:cNvPr>
            <p:cNvSpPr/>
            <p:nvPr/>
          </p:nvSpPr>
          <p:spPr>
            <a:xfrm>
              <a:off x="8122623" y="294534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96A063E-E378-AA4F-9765-0FDFC39A85BC}"/>
                </a:ext>
              </a:extLst>
            </p:cNvPr>
            <p:cNvSpPr/>
            <p:nvPr/>
          </p:nvSpPr>
          <p:spPr>
            <a:xfrm>
              <a:off x="8122623" y="3405624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503B2B-0CF7-9245-B3B8-B28AE49CBD80}"/>
                </a:ext>
              </a:extLst>
            </p:cNvPr>
            <p:cNvSpPr/>
            <p:nvPr/>
          </p:nvSpPr>
          <p:spPr>
            <a:xfrm>
              <a:off x="8122623" y="3865906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2F74049-34EA-8047-906A-986D3C56E79D}"/>
                </a:ext>
              </a:extLst>
            </p:cNvPr>
            <p:cNvSpPr/>
            <p:nvPr/>
          </p:nvSpPr>
          <p:spPr>
            <a:xfrm>
              <a:off x="8122623" y="432618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5E5FB54-ECF1-8942-9FEC-9FCF72E8256E}"/>
                </a:ext>
              </a:extLst>
            </p:cNvPr>
            <p:cNvSpPr/>
            <p:nvPr/>
          </p:nvSpPr>
          <p:spPr>
            <a:xfrm>
              <a:off x="8122623" y="478647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BAC74E-21CF-4042-B7CA-808E4D89EB11}"/>
              </a:ext>
            </a:extLst>
          </p:cNvPr>
          <p:cNvGrpSpPr/>
          <p:nvPr/>
        </p:nvGrpSpPr>
        <p:grpSpPr>
          <a:xfrm>
            <a:off x="7862584" y="1113975"/>
            <a:ext cx="543739" cy="4550914"/>
            <a:chOff x="3573826" y="1735583"/>
            <a:chExt cx="543739" cy="455091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6A39D7-B777-F24E-96B0-EA9AE0226E42}"/>
                </a:ext>
              </a:extLst>
            </p:cNvPr>
            <p:cNvSpPr/>
            <p:nvPr/>
          </p:nvSpPr>
          <p:spPr>
            <a:xfrm>
              <a:off x="3657329" y="1735583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0AB68F5-6668-D343-9FC7-885ED916AE86}"/>
                </a:ext>
              </a:extLst>
            </p:cNvPr>
            <p:cNvSpPr/>
            <p:nvPr/>
          </p:nvSpPr>
          <p:spPr>
            <a:xfrm>
              <a:off x="3657329" y="2195865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F38E925-B703-C249-803F-5FC9257BCBD1}"/>
                </a:ext>
              </a:extLst>
            </p:cNvPr>
            <p:cNvSpPr/>
            <p:nvPr/>
          </p:nvSpPr>
          <p:spPr>
            <a:xfrm>
              <a:off x="3657329" y="2656147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363D3E-DCB4-664E-AEC2-C2749144F964}"/>
                </a:ext>
              </a:extLst>
            </p:cNvPr>
            <p:cNvSpPr/>
            <p:nvPr/>
          </p:nvSpPr>
          <p:spPr>
            <a:xfrm>
              <a:off x="3657329" y="3116429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AD6B7A7-3332-234F-B4BA-78B65575A427}"/>
                </a:ext>
              </a:extLst>
            </p:cNvPr>
            <p:cNvSpPr/>
            <p:nvPr/>
          </p:nvSpPr>
          <p:spPr>
            <a:xfrm>
              <a:off x="3657329" y="357671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E3F15F-CBDE-504C-8860-CCF82887C997}"/>
                </a:ext>
              </a:extLst>
            </p:cNvPr>
            <p:cNvSpPr/>
            <p:nvPr/>
          </p:nvSpPr>
          <p:spPr>
            <a:xfrm>
              <a:off x="3657329" y="453631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D87A66-9D31-564C-B6F4-63F740BA1D37}"/>
                </a:ext>
              </a:extLst>
            </p:cNvPr>
            <p:cNvSpPr/>
            <p:nvPr/>
          </p:nvSpPr>
          <p:spPr>
            <a:xfrm>
              <a:off x="3657329" y="499660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A31C6F-9D2C-0A4C-BECF-060D35DAEAD3}"/>
                </a:ext>
              </a:extLst>
            </p:cNvPr>
            <p:cNvSpPr/>
            <p:nvPr/>
          </p:nvSpPr>
          <p:spPr>
            <a:xfrm>
              <a:off x="3657329" y="545688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59B2B88-B2D1-954C-BC4E-1491573D2FF8}"/>
                </a:ext>
              </a:extLst>
            </p:cNvPr>
            <p:cNvSpPr/>
            <p:nvPr/>
          </p:nvSpPr>
          <p:spPr>
            <a:xfrm>
              <a:off x="3657329" y="5917165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07430-FCB1-A040-9DF1-31E01F2DEB2F}"/>
                </a:ext>
              </a:extLst>
            </p:cNvPr>
            <p:cNvSpPr txBox="1"/>
            <p:nvPr/>
          </p:nvSpPr>
          <p:spPr>
            <a:xfrm>
              <a:off x="3573826" y="398516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>
                  <a:solidFill>
                    <a:srgbClr val="4C81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D641FFE-89DB-F645-B731-5A7FFBC5F17C}"/>
              </a:ext>
            </a:extLst>
          </p:cNvPr>
          <p:cNvSpPr txBox="1"/>
          <p:nvPr/>
        </p:nvSpPr>
        <p:spPr>
          <a:xfrm>
            <a:off x="7752121" y="5729763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input[]</a:t>
            </a:r>
          </a:p>
          <a:p>
            <a:r>
              <a:rPr lang="en-DE" dirty="0"/>
              <a:t>pixels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52D3A2-5BD0-9C40-B0BF-12DA67F892D9}"/>
              </a:ext>
            </a:extLst>
          </p:cNvPr>
          <p:cNvSpPr txBox="1"/>
          <p:nvPr/>
        </p:nvSpPr>
        <p:spPr>
          <a:xfrm>
            <a:off x="8707554" y="5729763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output[]</a:t>
            </a:r>
          </a:p>
          <a:p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A1AEE2-EDF3-1B45-9099-BE75A8A43581}"/>
              </a:ext>
            </a:extLst>
          </p:cNvPr>
          <p:cNvSpPr txBox="1"/>
          <p:nvPr/>
        </p:nvSpPr>
        <p:spPr>
          <a:xfrm>
            <a:off x="9979383" y="30656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car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E079AB-4230-3A4F-9864-BE9E4AEADB5A}"/>
              </a:ext>
            </a:extLst>
          </p:cNvPr>
          <p:cNvSpPr txBox="1"/>
          <p:nvPr/>
        </p:nvSpPr>
        <p:spPr>
          <a:xfrm>
            <a:off x="9979383" y="35347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fish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9E0C04-AB4A-0547-BF90-B15E4D8F2525}"/>
              </a:ext>
            </a:extLst>
          </p:cNvPr>
          <p:cNvSpPr txBox="1"/>
          <p:nvPr/>
        </p:nvSpPr>
        <p:spPr>
          <a:xfrm>
            <a:off x="9979383" y="40038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heart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8D4733-1D46-3A45-A17E-4D15581DE63E}"/>
              </a:ext>
            </a:extLst>
          </p:cNvPr>
          <p:cNvSpPr txBox="1"/>
          <p:nvPr/>
        </p:nvSpPr>
        <p:spPr>
          <a:xfrm>
            <a:off x="9979383" y="44377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house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4185FC-249B-2F46-BD43-D22A4592B669}"/>
              </a:ext>
            </a:extLst>
          </p:cNvPr>
          <p:cNvSpPr txBox="1"/>
          <p:nvPr/>
        </p:nvSpPr>
        <p:spPr>
          <a:xfrm>
            <a:off x="9979383" y="48934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smile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73CEAD-4983-974C-A51F-828FBB491EAB}"/>
              </a:ext>
            </a:extLst>
          </p:cNvPr>
          <p:cNvSpPr txBox="1"/>
          <p:nvPr/>
        </p:nvSpPr>
        <p:spPr>
          <a:xfrm>
            <a:off x="9979383" y="53115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906743-1425-E84B-A63D-0CD731ADBF2E}"/>
              </a:ext>
            </a:extLst>
          </p:cNvPr>
          <p:cNvSpPr txBox="1"/>
          <p:nvPr/>
        </p:nvSpPr>
        <p:spPr>
          <a:xfrm>
            <a:off x="9871981" y="574130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2093F7-1F3B-CB4A-8DAC-12131C45F7AC}"/>
              </a:ext>
            </a:extLst>
          </p:cNvPr>
          <p:cNvSpPr txBox="1"/>
          <p:nvPr/>
        </p:nvSpPr>
        <p:spPr>
          <a:xfrm>
            <a:off x="8319059" y="639670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Data Type : Data</a:t>
            </a:r>
          </a:p>
        </p:txBody>
      </p:sp>
    </p:spTree>
    <p:extLst>
      <p:ext uri="{BB962C8B-B14F-4D97-AF65-F5344CB8AC3E}">
        <p14:creationId xmlns:p14="http://schemas.microsoft.com/office/powerpoint/2010/main" val="16527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443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(step 1)</a:t>
            </a:r>
            <a:endParaRPr lang="en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necklace&#10;&#10;Description automatically generated">
            <a:extLst>
              <a:ext uri="{FF2B5EF4-FFF2-40B4-BE49-F238E27FC236}">
                <a16:creationId xmlns:a16="http://schemas.microsoft.com/office/drawing/2014/main" id="{5568FCD5-AB23-EF46-974A-6A8370C5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" y="979838"/>
            <a:ext cx="5105400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377E06D-87E7-2546-ACD5-76158C83B1DA}"/>
              </a:ext>
            </a:extLst>
          </p:cNvPr>
          <p:cNvSpPr txBox="1"/>
          <p:nvPr/>
        </p:nvSpPr>
        <p:spPr>
          <a:xfrm>
            <a:off x="1533832" y="615709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450*450</a:t>
            </a:r>
            <a:endParaRPr lang="en-DE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FE6FF65-687F-1848-B729-DA555BFDA344}"/>
              </a:ext>
            </a:extLst>
          </p:cNvPr>
          <p:cNvSpPr/>
          <p:nvPr/>
        </p:nvSpPr>
        <p:spPr>
          <a:xfrm>
            <a:off x="5342857" y="3798605"/>
            <a:ext cx="1506286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C84F349-3BD9-6D41-B2CE-3AA399BC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84" y="979838"/>
            <a:ext cx="5105400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32B1-183C-2B4E-BC25-5D796481CC10}"/>
              </a:ext>
            </a:extLst>
          </p:cNvPr>
          <p:cNvSpPr txBox="1"/>
          <p:nvPr/>
        </p:nvSpPr>
        <p:spPr>
          <a:xfrm>
            <a:off x="4803819" y="342900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Convert to binary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0C911-48DB-E240-B16D-3529CB1B4A54}"/>
              </a:ext>
            </a:extLst>
          </p:cNvPr>
          <p:cNvSpPr/>
          <p:nvPr/>
        </p:nvSpPr>
        <p:spPr>
          <a:xfrm>
            <a:off x="8388397" y="615709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Binary image</a:t>
            </a:r>
          </a:p>
        </p:txBody>
      </p:sp>
    </p:spTree>
    <p:extLst>
      <p:ext uri="{BB962C8B-B14F-4D97-AF65-F5344CB8AC3E}">
        <p14:creationId xmlns:p14="http://schemas.microsoft.com/office/powerpoint/2010/main" val="133931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(step 2&amp;3)</a:t>
            </a:r>
            <a:endParaRPr lang="en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FE6FF65-687F-1848-B729-DA555BFDA344}"/>
              </a:ext>
            </a:extLst>
          </p:cNvPr>
          <p:cNvSpPr/>
          <p:nvPr/>
        </p:nvSpPr>
        <p:spPr>
          <a:xfrm>
            <a:off x="5507895" y="2226509"/>
            <a:ext cx="1677227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7BDC2-3F15-3244-842C-DA4FABB2A129}"/>
              </a:ext>
            </a:extLst>
          </p:cNvPr>
          <p:cNvSpPr txBox="1"/>
          <p:nvPr/>
        </p:nvSpPr>
        <p:spPr>
          <a:xfrm>
            <a:off x="5270151" y="185717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Cut out the white side</a:t>
            </a: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C84F349-3BD9-6D41-B2CE-3AA399BC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053430"/>
            <a:ext cx="5105400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084805-F58B-2045-B3DF-5AB324BA02AF}"/>
              </a:ext>
            </a:extLst>
          </p:cNvPr>
          <p:cNvSpPr/>
          <p:nvPr/>
        </p:nvSpPr>
        <p:spPr>
          <a:xfrm>
            <a:off x="1309172" y="618423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Binary image</a:t>
            </a:r>
          </a:p>
        </p:txBody>
      </p:sp>
      <p:pic>
        <p:nvPicPr>
          <p:cNvPr id="16" name="Picture 15" descr="A close up of a necklace&#10;&#10;Description automatically generated">
            <a:extLst>
              <a:ext uri="{FF2B5EF4-FFF2-40B4-BE49-F238E27FC236}">
                <a16:creationId xmlns:a16="http://schemas.microsoft.com/office/drawing/2014/main" id="{9B71D630-5A52-834D-93DE-B97A068B3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7" y="4718849"/>
            <a:ext cx="635000" cy="63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 descr="A close up of a necklace&#10;&#10;Description automatically generated">
            <a:extLst>
              <a:ext uri="{FF2B5EF4-FFF2-40B4-BE49-F238E27FC236}">
                <a16:creationId xmlns:a16="http://schemas.microsoft.com/office/drawing/2014/main" id="{6FB6E521-ADF3-4946-BB78-8F7A4460F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16816" r="12792" b="18032"/>
          <a:stretch/>
        </p:blipFill>
        <p:spPr>
          <a:xfrm>
            <a:off x="7617327" y="1053430"/>
            <a:ext cx="4392555" cy="3342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4C5179-B86F-3244-9E4A-142E1375846D}"/>
              </a:ext>
            </a:extLst>
          </p:cNvPr>
          <p:cNvSpPr txBox="1"/>
          <p:nvPr/>
        </p:nvSpPr>
        <p:spPr>
          <a:xfrm>
            <a:off x="7905136" y="453418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Scale to size 50*50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E5442FF-29F1-AE4D-9A69-54F6027FBF42}"/>
              </a:ext>
            </a:extLst>
          </p:cNvPr>
          <p:cNvSpPr/>
          <p:nvPr/>
        </p:nvSpPr>
        <p:spPr>
          <a:xfrm rot="10800000">
            <a:off x="7185122" y="4790676"/>
            <a:ext cx="1677227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686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 Scale, to find the best size</a:t>
            </a:r>
            <a:endParaRPr lang="en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68A3C-78D9-A64C-9FA5-E98732D7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44" y="2632587"/>
            <a:ext cx="878758" cy="878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ADA9E-A135-BC42-9440-3A729DD5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74" y="2339668"/>
            <a:ext cx="1171677" cy="1171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A5023E25-AC53-654B-9038-DC923790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4" y="2046748"/>
            <a:ext cx="1464597" cy="1464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EDD840-FBA3-B948-8934-16E643BCB35D}"/>
              </a:ext>
            </a:extLst>
          </p:cNvPr>
          <p:cNvSpPr txBox="1"/>
          <p:nvPr/>
        </p:nvSpPr>
        <p:spPr>
          <a:xfrm>
            <a:off x="5329443" y="37702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*</a:t>
            </a:r>
            <a:r>
              <a:rPr lang="en-US" altLang="zh-CN" dirty="0"/>
              <a:t>30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7875D-07A8-2044-B8F4-F7AB86042B14}"/>
              </a:ext>
            </a:extLst>
          </p:cNvPr>
          <p:cNvSpPr txBox="1"/>
          <p:nvPr/>
        </p:nvSpPr>
        <p:spPr>
          <a:xfrm>
            <a:off x="6951765" y="37702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</a:t>
            </a:r>
            <a:r>
              <a:rPr lang="zh-CN" altLang="en-US" dirty="0"/>
              <a:t>*</a:t>
            </a:r>
            <a:r>
              <a:rPr lang="en-US" altLang="zh-CN" dirty="0"/>
              <a:t>40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C8DC6-E91E-FC40-8064-F49D316FA1AA}"/>
              </a:ext>
            </a:extLst>
          </p:cNvPr>
          <p:cNvSpPr txBox="1"/>
          <p:nvPr/>
        </p:nvSpPr>
        <p:spPr>
          <a:xfrm>
            <a:off x="8869055" y="37702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</a:t>
            </a:r>
            <a:r>
              <a:rPr lang="zh-CN" altLang="en-US" dirty="0"/>
              <a:t>*</a:t>
            </a:r>
            <a:r>
              <a:rPr lang="en-US" altLang="zh-CN" dirty="0"/>
              <a:t>50</a:t>
            </a:r>
            <a:endParaRPr lang="en-DE" dirty="0"/>
          </a:p>
        </p:txBody>
      </p:sp>
      <p:pic>
        <p:nvPicPr>
          <p:cNvPr id="32" name="Picture 31" descr="A picture containing game&#10;&#10;Description automatically generated">
            <a:extLst>
              <a:ext uri="{FF2B5EF4-FFF2-40B4-BE49-F238E27FC236}">
                <a16:creationId xmlns:a16="http://schemas.microsoft.com/office/drawing/2014/main" id="{7DA539C9-E29C-7E4B-88B2-8E5AC1F4A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88" y="1914225"/>
            <a:ext cx="382270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C8E6A2-E44F-E749-B8A2-8CB6F1038B27}"/>
              </a:ext>
            </a:extLst>
          </p:cNvPr>
          <p:cNvSpPr txBox="1"/>
          <p:nvPr/>
        </p:nvSpPr>
        <p:spPr>
          <a:xfrm>
            <a:off x="5751871" y="5063613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50*50 contains most informations</a:t>
            </a:r>
          </a:p>
        </p:txBody>
      </p:sp>
    </p:spTree>
    <p:extLst>
      <p:ext uri="{BB962C8B-B14F-4D97-AF65-F5344CB8AC3E}">
        <p14:creationId xmlns:p14="http://schemas.microsoft.com/office/powerpoint/2010/main" val="22726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(step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4&amp;5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FE6FF65-687F-1848-B729-DA555BFDA344}"/>
              </a:ext>
            </a:extLst>
          </p:cNvPr>
          <p:cNvSpPr/>
          <p:nvPr/>
        </p:nvSpPr>
        <p:spPr>
          <a:xfrm>
            <a:off x="1122673" y="2988835"/>
            <a:ext cx="822317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312FF-E5C4-6D4A-A96D-E299E71036CC}"/>
              </a:ext>
            </a:extLst>
          </p:cNvPr>
          <p:cNvSpPr/>
          <p:nvPr/>
        </p:nvSpPr>
        <p:spPr>
          <a:xfrm>
            <a:off x="2012720" y="1010439"/>
            <a:ext cx="26477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00000000111111000000000000000000000000000000000000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00000111111111110000000000000000000000000000000000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00011100000000011100000000000000000000111000000000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00110000000000001110000000000000001111111111000000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00100000000000000011000000000000111110000011110000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01100000000000000001100000000011110000000000111000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01000000000000000000110000001110000000000000001110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11000000000000000000011000011000000000000000000110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10000000000000000000011000110000000000000000000011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10000000000000000000001101100000000000000000000001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10000000000000000000000111000000000000000000000001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10000000000000000000000011000000000000000000000001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10000000000000000000000000000000000000000000000001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10000000000000000000000000000000000000000000000001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10000000000000000000000000000000000000000000000001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11000000000000000000000000000000000000000000000001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01000000000000000000000000000000000000000000000011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01000000000000000000000000000000000000000000000010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01100000000000000000000000000000000000000000000010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00100000000000000000000000000000000000000000000010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00100000000000000000000000000000000000000000000110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00110000000000000000000000000000000000000000000100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00010000000000000000000000000000000000000000001100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00011000000000000000000000000000000000000000001000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00001100000000000000000000000000000000000000001000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00001100000000000000000000000000000000000000011000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00000110000000000000000000000000000000000000010000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00000010000000000000000000000000000000000000010000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00000011000000000000000000000000000000000000110000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00000001100000000000000000000000000000000000100000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00000000100000000000000000000000000000000001100000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00000000010000000000000000000000000000000011000000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00000000011000000000000000000000000000000010000000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00000000001100000000000000000000000000000010000000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00000000000110000000000000000000000000000110000000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00000000000011000000000000000000000000001100000000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00000000000001100000000000000000000000001000000000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00000000000001110000000000000000000000011000000000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00000000000000110000000000000000000000110000000000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00000000000000011000000000000000000000100000000000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00000000000000001100000000000000000001100000000000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00000000000000000110000000000000000011000000000000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00000000000000000011000000000000000110000000000000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00000000000000000001000000000000001100000000000000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00000000000000000000100000000000111000000000000000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00000000000000000000110000000001110000000000000000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00000000000000000000011000000011000000000000000000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00000000000000000000001000011110000000000000000000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00000000000000000000000111110000000000000000000000</a:t>
            </a:r>
          </a:p>
          <a:p>
            <a:r>
              <a:rPr lang="en-DE" sz="600" dirty="0">
                <a:solidFill>
                  <a:srgbClr val="000000"/>
                </a:solidFill>
                <a:latin typeface="Menlo" panose="020B0609030804020204" pitchFamily="49" charset="0"/>
              </a:rPr>
              <a:t>00000000000000000000000111000000000000000000000000</a:t>
            </a:r>
            <a:endParaRPr lang="en-DE" sz="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3" name="Picture 12" descr="A close up of a necklace&#10;&#10;Description automatically generated">
            <a:extLst>
              <a:ext uri="{FF2B5EF4-FFF2-40B4-BE49-F238E27FC236}">
                <a16:creationId xmlns:a16="http://schemas.microsoft.com/office/drawing/2014/main" id="{CEC572E5-94B5-E945-B9C4-CC1FAC12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6" y="2901477"/>
            <a:ext cx="635000" cy="63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344F4-90CF-A342-85E9-3BD974FBF2B0}"/>
              </a:ext>
            </a:extLst>
          </p:cNvPr>
          <p:cNvSpPr txBox="1"/>
          <p:nvPr/>
        </p:nvSpPr>
        <p:spPr>
          <a:xfrm>
            <a:off x="2733368" y="5611236"/>
            <a:ext cx="181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Array[50][50]</a:t>
            </a:r>
          </a:p>
          <a:p>
            <a:r>
              <a:rPr lang="en-US" dirty="0"/>
              <a:t>0: white</a:t>
            </a:r>
          </a:p>
          <a:p>
            <a:r>
              <a:rPr lang="en-US" dirty="0"/>
              <a:t>1: black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BF220-97A4-784E-9A5C-A00008D9038D}"/>
              </a:ext>
            </a:extLst>
          </p:cNvPr>
          <p:cNvSpPr/>
          <p:nvPr/>
        </p:nvSpPr>
        <p:spPr>
          <a:xfrm>
            <a:off x="5682616" y="3213556"/>
            <a:ext cx="65093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800" dirty="0">
                <a:solidFill>
                  <a:srgbClr val="000000"/>
                </a:solidFill>
                <a:latin typeface="Menlo" panose="020B0609030804020204" pitchFamily="49" charset="0"/>
              </a:rPr>
              <a:t>0000000011111100000000000000000000000000000000000000000111111111110000000000000000000000000000000000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926E3BE-F446-3741-A20F-F16CD0939393}"/>
              </a:ext>
            </a:extLst>
          </p:cNvPr>
          <p:cNvSpPr/>
          <p:nvPr/>
        </p:nvSpPr>
        <p:spPr>
          <a:xfrm>
            <a:off x="4660489" y="2996663"/>
            <a:ext cx="822317" cy="460283"/>
          </a:xfrm>
          <a:prstGeom prst="rightArrow">
            <a:avLst>
              <a:gd name="adj1" fmla="val 50000"/>
              <a:gd name="adj2" fmla="val 11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3436C-BBF2-CA4D-87AB-2B736F8711E3}"/>
              </a:ext>
            </a:extLst>
          </p:cNvPr>
          <p:cNvSpPr txBox="1"/>
          <p:nvPr/>
        </p:nvSpPr>
        <p:spPr>
          <a:xfrm>
            <a:off x="7646920" y="5611236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Array[2500]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493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Mathematischer Hintergrund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2E22788-48A4-4B49-9ACB-C6DA95FA1334}"/>
              </a:ext>
            </a:extLst>
          </p:cNvPr>
          <p:cNvSpPr/>
          <p:nvPr/>
        </p:nvSpPr>
        <p:spPr>
          <a:xfrm>
            <a:off x="3512905" y="3583663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3A34F05-6748-A242-9889-943E0CCDCD20}"/>
              </a:ext>
            </a:extLst>
          </p:cNvPr>
          <p:cNvSpPr/>
          <p:nvPr/>
        </p:nvSpPr>
        <p:spPr>
          <a:xfrm>
            <a:off x="5630598" y="3583663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A98CF70-6C5F-F94C-9075-80356E41F7BB}"/>
              </a:ext>
            </a:extLst>
          </p:cNvPr>
          <p:cNvSpPr/>
          <p:nvPr/>
        </p:nvSpPr>
        <p:spPr>
          <a:xfrm>
            <a:off x="7779113" y="3583663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44D7C0-B429-C749-B80C-FABE4B58E866}"/>
              </a:ext>
            </a:extLst>
          </p:cNvPr>
          <p:cNvGrpSpPr/>
          <p:nvPr/>
        </p:nvGrpSpPr>
        <p:grpSpPr>
          <a:xfrm>
            <a:off x="8846114" y="2478433"/>
            <a:ext cx="369332" cy="2670743"/>
            <a:chOff x="8122623" y="2485060"/>
            <a:chExt cx="369332" cy="26707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48A31F-477D-7341-B843-C2DE82756481}"/>
                </a:ext>
              </a:extLst>
            </p:cNvPr>
            <p:cNvSpPr/>
            <p:nvPr/>
          </p:nvSpPr>
          <p:spPr>
            <a:xfrm>
              <a:off x="8122623" y="248506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67C944-A27E-474B-ADBD-09AFEC95548E}"/>
                </a:ext>
              </a:extLst>
            </p:cNvPr>
            <p:cNvSpPr/>
            <p:nvPr/>
          </p:nvSpPr>
          <p:spPr>
            <a:xfrm>
              <a:off x="8122623" y="294534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B67E4C-AC3F-094B-9D4F-5D7818282AC0}"/>
                </a:ext>
              </a:extLst>
            </p:cNvPr>
            <p:cNvSpPr/>
            <p:nvPr/>
          </p:nvSpPr>
          <p:spPr>
            <a:xfrm>
              <a:off x="8122623" y="3405624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3CB5A5-0D15-4645-B0CD-204E8A729FB3}"/>
                </a:ext>
              </a:extLst>
            </p:cNvPr>
            <p:cNvSpPr/>
            <p:nvPr/>
          </p:nvSpPr>
          <p:spPr>
            <a:xfrm>
              <a:off x="8122623" y="3865906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870DEA-395E-A64D-925E-FA87AB403F19}"/>
                </a:ext>
              </a:extLst>
            </p:cNvPr>
            <p:cNvSpPr/>
            <p:nvPr/>
          </p:nvSpPr>
          <p:spPr>
            <a:xfrm>
              <a:off x="8122623" y="432618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F22BDC-943C-2F46-9ABA-85E70F6708D3}"/>
                </a:ext>
              </a:extLst>
            </p:cNvPr>
            <p:cNvSpPr/>
            <p:nvPr/>
          </p:nvSpPr>
          <p:spPr>
            <a:xfrm>
              <a:off x="8122623" y="478647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D95604-2D3E-454F-BB06-D81979B03C3D}"/>
              </a:ext>
            </a:extLst>
          </p:cNvPr>
          <p:cNvSpPr txBox="1"/>
          <p:nvPr/>
        </p:nvSpPr>
        <p:spPr>
          <a:xfrm>
            <a:off x="8198661" y="1041840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1B71-B61A-9847-B087-FC4415A346ED}"/>
              </a:ext>
            </a:extLst>
          </p:cNvPr>
          <p:cNvSpPr txBox="1"/>
          <p:nvPr/>
        </p:nvSpPr>
        <p:spPr>
          <a:xfrm>
            <a:off x="2211574" y="104184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B003E-D21B-3842-9883-CBFF7D48829C}"/>
              </a:ext>
            </a:extLst>
          </p:cNvPr>
          <p:cNvGrpSpPr/>
          <p:nvPr/>
        </p:nvGrpSpPr>
        <p:grpSpPr>
          <a:xfrm>
            <a:off x="2676138" y="1538347"/>
            <a:ext cx="543739" cy="4550914"/>
            <a:chOff x="3573826" y="1735583"/>
            <a:chExt cx="543739" cy="45509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90712F-758E-E648-A14A-130311795BAF}"/>
                </a:ext>
              </a:extLst>
            </p:cNvPr>
            <p:cNvSpPr/>
            <p:nvPr/>
          </p:nvSpPr>
          <p:spPr>
            <a:xfrm>
              <a:off x="3657329" y="1735583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A239EA-2B7B-6242-BDD5-C3A8168D672D}"/>
                </a:ext>
              </a:extLst>
            </p:cNvPr>
            <p:cNvSpPr/>
            <p:nvPr/>
          </p:nvSpPr>
          <p:spPr>
            <a:xfrm>
              <a:off x="3657329" y="2195865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B84CB-0F01-8A4C-899C-CFBA3D5EF9BE}"/>
                </a:ext>
              </a:extLst>
            </p:cNvPr>
            <p:cNvSpPr/>
            <p:nvPr/>
          </p:nvSpPr>
          <p:spPr>
            <a:xfrm>
              <a:off x="3657329" y="2656147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38F10C-046F-4F4E-A798-C686089F26FF}"/>
                </a:ext>
              </a:extLst>
            </p:cNvPr>
            <p:cNvSpPr/>
            <p:nvPr/>
          </p:nvSpPr>
          <p:spPr>
            <a:xfrm>
              <a:off x="3657329" y="3116429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9474A4-5F88-C84C-A771-CA7789D64189}"/>
                </a:ext>
              </a:extLst>
            </p:cNvPr>
            <p:cNvSpPr/>
            <p:nvPr/>
          </p:nvSpPr>
          <p:spPr>
            <a:xfrm>
              <a:off x="3657329" y="357671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18C933-87BA-5244-9B3F-BA94C5C4BE32}"/>
                </a:ext>
              </a:extLst>
            </p:cNvPr>
            <p:cNvSpPr/>
            <p:nvPr/>
          </p:nvSpPr>
          <p:spPr>
            <a:xfrm>
              <a:off x="3657329" y="453631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12E20D-90D1-374C-83AE-509BB0E65B36}"/>
                </a:ext>
              </a:extLst>
            </p:cNvPr>
            <p:cNvSpPr/>
            <p:nvPr/>
          </p:nvSpPr>
          <p:spPr>
            <a:xfrm>
              <a:off x="3657329" y="499660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771136-BEA2-5746-BFAF-9A83F6697617}"/>
                </a:ext>
              </a:extLst>
            </p:cNvPr>
            <p:cNvSpPr/>
            <p:nvPr/>
          </p:nvSpPr>
          <p:spPr>
            <a:xfrm>
              <a:off x="3657329" y="545688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4E013F-08AC-9A47-94C3-C91992E05E64}"/>
                </a:ext>
              </a:extLst>
            </p:cNvPr>
            <p:cNvSpPr/>
            <p:nvPr/>
          </p:nvSpPr>
          <p:spPr>
            <a:xfrm>
              <a:off x="3657329" y="5917165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08A3EE-F5B2-6143-8A47-4E843DCCA2A2}"/>
                </a:ext>
              </a:extLst>
            </p:cNvPr>
            <p:cNvSpPr txBox="1"/>
            <p:nvPr/>
          </p:nvSpPr>
          <p:spPr>
            <a:xfrm>
              <a:off x="3573826" y="398516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>
                  <a:solidFill>
                    <a:srgbClr val="4C81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D8FEB32-A7BD-FE40-8CE2-2D2A4F562844}"/>
              </a:ext>
            </a:extLst>
          </p:cNvPr>
          <p:cNvSpPr txBox="1"/>
          <p:nvPr/>
        </p:nvSpPr>
        <p:spPr>
          <a:xfrm>
            <a:off x="3901630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4C5B7-E59F-D14A-BFCE-ED207F37163B}"/>
              </a:ext>
            </a:extLst>
          </p:cNvPr>
          <p:cNvGrpSpPr/>
          <p:nvPr/>
        </p:nvGrpSpPr>
        <p:grpSpPr>
          <a:xfrm>
            <a:off x="4597405" y="1998630"/>
            <a:ext cx="543739" cy="3630349"/>
            <a:chOff x="5495093" y="2195866"/>
            <a:chExt cx="543739" cy="363034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6EF00B-BEB3-CB49-8255-D9BA4F582106}"/>
                </a:ext>
              </a:extLst>
            </p:cNvPr>
            <p:cNvSpPr/>
            <p:nvPr/>
          </p:nvSpPr>
          <p:spPr>
            <a:xfrm>
              <a:off x="5582296" y="2195866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6160F4-E5D1-4B41-8E91-498A46ACD776}"/>
                </a:ext>
              </a:extLst>
            </p:cNvPr>
            <p:cNvSpPr/>
            <p:nvPr/>
          </p:nvSpPr>
          <p:spPr>
            <a:xfrm>
              <a:off x="5582296" y="265614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65AD3E-1D34-E34A-BA28-6368A499771A}"/>
                </a:ext>
              </a:extLst>
            </p:cNvPr>
            <p:cNvSpPr/>
            <p:nvPr/>
          </p:nvSpPr>
          <p:spPr>
            <a:xfrm>
              <a:off x="5582296" y="311643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3E53AF-7200-3447-BF36-D4CFBBA68951}"/>
                </a:ext>
              </a:extLst>
            </p:cNvPr>
            <p:cNvSpPr/>
            <p:nvPr/>
          </p:nvSpPr>
          <p:spPr>
            <a:xfrm>
              <a:off x="5582296" y="357671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2C6A27-B92E-C948-A446-B0B9299D7626}"/>
                </a:ext>
              </a:extLst>
            </p:cNvPr>
            <p:cNvSpPr/>
            <p:nvPr/>
          </p:nvSpPr>
          <p:spPr>
            <a:xfrm>
              <a:off x="5582296" y="4497277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12453A9-8138-4541-B5EA-AE77D7C95C8F}"/>
                </a:ext>
              </a:extLst>
            </p:cNvPr>
            <p:cNvSpPr/>
            <p:nvPr/>
          </p:nvSpPr>
          <p:spPr>
            <a:xfrm>
              <a:off x="5582296" y="499660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0294A3-1D9F-484C-A164-B3E19F962D7B}"/>
                </a:ext>
              </a:extLst>
            </p:cNvPr>
            <p:cNvSpPr/>
            <p:nvPr/>
          </p:nvSpPr>
          <p:spPr>
            <a:xfrm>
              <a:off x="5582296" y="5456883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94722-22E4-F143-9C27-EF1777B2E15F}"/>
                </a:ext>
              </a:extLst>
            </p:cNvPr>
            <p:cNvSpPr txBox="1"/>
            <p:nvPr/>
          </p:nvSpPr>
          <p:spPr>
            <a:xfrm>
              <a:off x="5495093" y="400571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>
                  <a:solidFill>
                    <a:srgbClr val="4C81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B84D17-0793-EF4E-B89F-E7C74EF867AD}"/>
              </a:ext>
            </a:extLst>
          </p:cNvPr>
          <p:cNvSpPr txBox="1"/>
          <p:nvPr/>
        </p:nvSpPr>
        <p:spPr>
          <a:xfrm>
            <a:off x="6050145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7E0B1D-B50D-394A-B01A-D6E2F270EE7B}"/>
              </a:ext>
            </a:extLst>
          </p:cNvPr>
          <p:cNvGrpSpPr/>
          <p:nvPr/>
        </p:nvGrpSpPr>
        <p:grpSpPr>
          <a:xfrm>
            <a:off x="6713882" y="1998630"/>
            <a:ext cx="543739" cy="3630349"/>
            <a:chOff x="7611570" y="2195866"/>
            <a:chExt cx="543739" cy="363034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E1554C-9598-B24A-9EB6-C4B4C8EEF36C}"/>
                </a:ext>
              </a:extLst>
            </p:cNvPr>
            <p:cNvSpPr/>
            <p:nvPr/>
          </p:nvSpPr>
          <p:spPr>
            <a:xfrm>
              <a:off x="7698773" y="2195866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367A39-BD69-4244-B6EA-DB725A12F8FA}"/>
                </a:ext>
              </a:extLst>
            </p:cNvPr>
            <p:cNvSpPr/>
            <p:nvPr/>
          </p:nvSpPr>
          <p:spPr>
            <a:xfrm>
              <a:off x="7698773" y="2656148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ED0002-6F19-3D45-AC56-80B307A33DCD}"/>
                </a:ext>
              </a:extLst>
            </p:cNvPr>
            <p:cNvSpPr/>
            <p:nvPr/>
          </p:nvSpPr>
          <p:spPr>
            <a:xfrm>
              <a:off x="7698773" y="3116430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B8EE21-5C19-1046-9CEA-74616B543144}"/>
                </a:ext>
              </a:extLst>
            </p:cNvPr>
            <p:cNvSpPr/>
            <p:nvPr/>
          </p:nvSpPr>
          <p:spPr>
            <a:xfrm>
              <a:off x="7698773" y="3576712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DDF890-D84C-524C-B48C-5A8E0E8AF3FA}"/>
                </a:ext>
              </a:extLst>
            </p:cNvPr>
            <p:cNvSpPr/>
            <p:nvPr/>
          </p:nvSpPr>
          <p:spPr>
            <a:xfrm>
              <a:off x="7698773" y="4497277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634279-0939-E14A-903F-B4F1E790C136}"/>
                </a:ext>
              </a:extLst>
            </p:cNvPr>
            <p:cNvSpPr/>
            <p:nvPr/>
          </p:nvSpPr>
          <p:spPr>
            <a:xfrm>
              <a:off x="7698773" y="4996601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360A5B4-037C-AC49-ADB3-A6B80273ACCC}"/>
                </a:ext>
              </a:extLst>
            </p:cNvPr>
            <p:cNvSpPr/>
            <p:nvPr/>
          </p:nvSpPr>
          <p:spPr>
            <a:xfrm>
              <a:off x="7698773" y="5456883"/>
              <a:ext cx="369332" cy="36933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AECB67-3D2E-244D-B15C-DE2BCEBE1000}"/>
                </a:ext>
              </a:extLst>
            </p:cNvPr>
            <p:cNvSpPr txBox="1"/>
            <p:nvPr/>
          </p:nvSpPr>
          <p:spPr>
            <a:xfrm>
              <a:off x="7611570" y="400571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>
                  <a:solidFill>
                    <a:srgbClr val="4C81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E73F28-21E5-DA4C-97FC-A45DD2B270CD}"/>
              </a:ext>
            </a:extLst>
          </p:cNvPr>
          <p:cNvSpPr txBox="1"/>
          <p:nvPr/>
        </p:nvSpPr>
        <p:spPr>
          <a:xfrm>
            <a:off x="2547292" y="619139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343CA-BCED-0E4B-B940-072E67DD2D97}"/>
              </a:ext>
            </a:extLst>
          </p:cNvPr>
          <p:cNvSpPr txBox="1"/>
          <p:nvPr/>
        </p:nvSpPr>
        <p:spPr>
          <a:xfrm>
            <a:off x="4565948" y="619139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09E758-7109-3448-AA8D-0BB21EBA57F1}"/>
              </a:ext>
            </a:extLst>
          </p:cNvPr>
          <p:cNvSpPr txBox="1"/>
          <p:nvPr/>
        </p:nvSpPr>
        <p:spPr>
          <a:xfrm>
            <a:off x="6593062" y="619139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9AF5-D152-1D43-B0E8-45A134F5FE4E}"/>
              </a:ext>
            </a:extLst>
          </p:cNvPr>
          <p:cNvSpPr txBox="1"/>
          <p:nvPr/>
        </p:nvSpPr>
        <p:spPr>
          <a:xfrm>
            <a:off x="8888112" y="6191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2B4763-AEC6-8F45-89D0-68EB6FD88D41}"/>
              </a:ext>
            </a:extLst>
          </p:cNvPr>
          <p:cNvSpPr txBox="1"/>
          <p:nvPr/>
        </p:nvSpPr>
        <p:spPr>
          <a:xfrm>
            <a:off x="82541" y="3536113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Array[2500]</a:t>
            </a:r>
          </a:p>
          <a:p>
            <a:endParaRPr lang="en-US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0F150E15-4E58-3F4C-AC7E-65AD995AC30C}"/>
              </a:ext>
            </a:extLst>
          </p:cNvPr>
          <p:cNvSpPr/>
          <p:nvPr/>
        </p:nvSpPr>
        <p:spPr>
          <a:xfrm>
            <a:off x="1731860" y="3588161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65196C-E584-5745-B29A-A2B2C7230E45}"/>
              </a:ext>
            </a:extLst>
          </p:cNvPr>
          <p:cNvSpPr txBox="1"/>
          <p:nvPr/>
        </p:nvSpPr>
        <p:spPr>
          <a:xfrm>
            <a:off x="-73618" y="6548972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(actually the model with only 1 hidden layer was decided)</a:t>
            </a:r>
            <a:endParaRPr lang="en-D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422C82-D9B9-AE4A-B70E-69BDD06B4D14}"/>
              </a:ext>
            </a:extLst>
          </p:cNvPr>
          <p:cNvSpPr txBox="1"/>
          <p:nvPr/>
        </p:nvSpPr>
        <p:spPr>
          <a:xfrm>
            <a:off x="4863375" y="583822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1253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(2500 + 6) /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6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6537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Mathematischer Hintergrund: Forward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2E22788-48A4-4B49-9ACB-C6DA95FA1334}"/>
              </a:ext>
            </a:extLst>
          </p:cNvPr>
          <p:cNvSpPr/>
          <p:nvPr/>
        </p:nvSpPr>
        <p:spPr>
          <a:xfrm>
            <a:off x="2026638" y="966401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3A34F05-6748-A242-9889-943E0CCDCD20}"/>
              </a:ext>
            </a:extLst>
          </p:cNvPr>
          <p:cNvSpPr/>
          <p:nvPr/>
        </p:nvSpPr>
        <p:spPr>
          <a:xfrm>
            <a:off x="5570835" y="1004790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A98CF70-6C5F-F94C-9075-80356E41F7BB}"/>
              </a:ext>
            </a:extLst>
          </p:cNvPr>
          <p:cNvSpPr/>
          <p:nvPr/>
        </p:nvSpPr>
        <p:spPr>
          <a:xfrm>
            <a:off x="9115032" y="1047045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1B71-B61A-9847-B087-FC4415A346ED}"/>
              </a:ext>
            </a:extLst>
          </p:cNvPr>
          <p:cNvSpPr txBox="1"/>
          <p:nvPr/>
        </p:nvSpPr>
        <p:spPr>
          <a:xfrm>
            <a:off x="68120" y="97724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73F28-21E5-DA4C-97FC-A45DD2B270CD}"/>
              </a:ext>
            </a:extLst>
          </p:cNvPr>
          <p:cNvSpPr txBox="1"/>
          <p:nvPr/>
        </p:nvSpPr>
        <p:spPr>
          <a:xfrm>
            <a:off x="482495" y="132873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FEB32-A7BD-FE40-8CE2-2D2A4F562844}"/>
              </a:ext>
            </a:extLst>
          </p:cNvPr>
          <p:cNvSpPr txBox="1"/>
          <p:nvPr/>
        </p:nvSpPr>
        <p:spPr>
          <a:xfrm>
            <a:off x="3379994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343CA-BCED-0E4B-B940-072E67DD2D97}"/>
              </a:ext>
            </a:extLst>
          </p:cNvPr>
          <p:cNvSpPr txBox="1"/>
          <p:nvPr/>
        </p:nvSpPr>
        <p:spPr>
          <a:xfrm>
            <a:off x="4073809" y="139332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84D17-0793-EF4E-B89F-E7C74EF867AD}"/>
              </a:ext>
            </a:extLst>
          </p:cNvPr>
          <p:cNvSpPr txBox="1"/>
          <p:nvPr/>
        </p:nvSpPr>
        <p:spPr>
          <a:xfrm>
            <a:off x="6825871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09E758-7109-3448-AA8D-0BB21EBA57F1}"/>
              </a:ext>
            </a:extLst>
          </p:cNvPr>
          <p:cNvSpPr txBox="1"/>
          <p:nvPr/>
        </p:nvSpPr>
        <p:spPr>
          <a:xfrm>
            <a:off x="7398285" y="139332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95604-2D3E-454F-BB06-D81979B03C3D}"/>
              </a:ext>
            </a:extLst>
          </p:cNvPr>
          <p:cNvSpPr txBox="1"/>
          <p:nvPr/>
        </p:nvSpPr>
        <p:spPr>
          <a:xfrm>
            <a:off x="10242252" y="110721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9AF5-D152-1D43-B0E8-45A134F5FE4E}"/>
              </a:ext>
            </a:extLst>
          </p:cNvPr>
          <p:cNvSpPr txBox="1"/>
          <p:nvPr/>
        </p:nvSpPr>
        <p:spPr>
          <a:xfrm>
            <a:off x="10961200" y="14587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D7367D-0EB8-DB46-825B-D6DE0AF0CEA5}"/>
              </a:ext>
            </a:extLst>
          </p:cNvPr>
          <p:cNvSpPr txBox="1"/>
          <p:nvPr/>
        </p:nvSpPr>
        <p:spPr>
          <a:xfrm>
            <a:off x="903466" y="1734307"/>
            <a:ext cx="33121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/>
              <a:t>W</a:t>
            </a:r>
            <a:r>
              <a:rPr lang="en-DE" baseline="30000" dirty="0"/>
              <a:t>ih</a:t>
            </a:r>
            <a:r>
              <a:rPr lang="en-DE" baseline="-25000" dirty="0"/>
              <a:t>1253,2500</a:t>
            </a:r>
            <a:r>
              <a:rPr lang="en-DE" dirty="0"/>
              <a:t> * X</a:t>
            </a:r>
            <a:r>
              <a:rPr lang="en-DE" baseline="30000" dirty="0"/>
              <a:t>in</a:t>
            </a:r>
            <a:r>
              <a:rPr lang="en-DE" baseline="-25000" dirty="0"/>
              <a:t>2500</a:t>
            </a:r>
            <a:r>
              <a:rPr lang="en-DE" dirty="0"/>
              <a:t> + B</a:t>
            </a:r>
            <a:r>
              <a:rPr lang="en-DE" baseline="30000" dirty="0"/>
              <a:t>ih</a:t>
            </a:r>
            <a:r>
              <a:rPr lang="en-DE" baseline="-25000" dirty="0"/>
              <a:t>1253</a:t>
            </a:r>
            <a:r>
              <a:rPr lang="en-DE" dirty="0"/>
              <a:t>= H</a:t>
            </a:r>
            <a:r>
              <a:rPr lang="en-DE" baseline="30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1F4510-B19A-1D4A-86D2-2EA60F931C63}"/>
              </a:ext>
            </a:extLst>
          </p:cNvPr>
          <p:cNvSpPr txBox="1"/>
          <p:nvPr/>
        </p:nvSpPr>
        <p:spPr>
          <a:xfrm>
            <a:off x="4832296" y="1775594"/>
            <a:ext cx="30780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/>
              <a:t>W</a:t>
            </a:r>
            <a:r>
              <a:rPr lang="en-DE" baseline="30000" dirty="0"/>
              <a:t>hh</a:t>
            </a:r>
            <a:r>
              <a:rPr lang="en-DE" baseline="-25000" dirty="0"/>
              <a:t>1253,1253</a:t>
            </a:r>
            <a:r>
              <a:rPr lang="en-DE" dirty="0"/>
              <a:t> * H</a:t>
            </a:r>
            <a:r>
              <a:rPr lang="en-DE" baseline="30000" dirty="0"/>
              <a:t>1</a:t>
            </a:r>
            <a:r>
              <a:rPr lang="en-DE" dirty="0"/>
              <a:t> + B</a:t>
            </a:r>
            <a:r>
              <a:rPr lang="en-DE" baseline="30000" dirty="0"/>
              <a:t>hh</a:t>
            </a:r>
            <a:r>
              <a:rPr lang="en-DE" baseline="-25000" dirty="0"/>
              <a:t>1253</a:t>
            </a:r>
            <a:r>
              <a:rPr lang="en-DE" dirty="0"/>
              <a:t>= H</a:t>
            </a:r>
            <a:r>
              <a:rPr lang="en-DE" baseline="30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AB5243-5BD8-2641-B37C-E5AB8C8D1251}"/>
              </a:ext>
            </a:extLst>
          </p:cNvPr>
          <p:cNvSpPr txBox="1"/>
          <p:nvPr/>
        </p:nvSpPr>
        <p:spPr>
          <a:xfrm>
            <a:off x="8148211" y="1793438"/>
            <a:ext cx="27238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/>
              <a:t>W</a:t>
            </a:r>
            <a:r>
              <a:rPr lang="en-DE" baseline="30000" dirty="0"/>
              <a:t>ho</a:t>
            </a:r>
            <a:r>
              <a:rPr lang="en-DE" baseline="-25000" dirty="0"/>
              <a:t>6,1253</a:t>
            </a:r>
            <a:r>
              <a:rPr lang="en-DE" dirty="0"/>
              <a:t> * H</a:t>
            </a:r>
            <a:r>
              <a:rPr lang="en-DE" baseline="30000" dirty="0"/>
              <a:t>2</a:t>
            </a:r>
            <a:r>
              <a:rPr lang="en-DE" dirty="0"/>
              <a:t> + B</a:t>
            </a:r>
            <a:r>
              <a:rPr lang="en-DE" baseline="30000" dirty="0"/>
              <a:t>ho</a:t>
            </a:r>
            <a:r>
              <a:rPr lang="en-DE" baseline="-25000" dirty="0"/>
              <a:t>6</a:t>
            </a:r>
            <a:r>
              <a:rPr lang="en-DE" dirty="0"/>
              <a:t>= O</a:t>
            </a:r>
            <a:r>
              <a:rPr lang="en-DE" baseline="-25000" dirty="0"/>
              <a:t>6,1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61CC9D-9CFC-1E41-8EBF-23E6F92945F0}"/>
                  </a:ext>
                </a:extLst>
              </p:cNvPr>
              <p:cNvSpPr txBox="1"/>
              <p:nvPr/>
            </p:nvSpPr>
            <p:spPr>
              <a:xfrm>
                <a:off x="172238" y="2260393"/>
                <a:ext cx="5339732" cy="83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1,250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,250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61CC9D-9CFC-1E41-8EBF-23E6F929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" y="2260393"/>
                <a:ext cx="5339732" cy="83042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1EFE38C-D921-8441-AA0D-C69A24FDF107}"/>
                  </a:ext>
                </a:extLst>
              </p:cNvPr>
              <p:cNvSpPr txBox="1"/>
              <p:nvPr/>
            </p:nvSpPr>
            <p:spPr>
              <a:xfrm>
                <a:off x="4015261" y="3581860"/>
                <a:ext cx="5436425" cy="83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  <m:r>
                      <a:rPr lang="en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1EFE38C-D921-8441-AA0D-C69A24FDF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61" y="3581860"/>
                <a:ext cx="5436425" cy="83042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4603840-86CA-EC41-BA9F-B260EFC7BEB3}"/>
                  </a:ext>
                </a:extLst>
              </p:cNvPr>
              <p:cNvSpPr txBox="1"/>
              <p:nvPr/>
            </p:nvSpPr>
            <p:spPr>
              <a:xfrm>
                <a:off x="7334597" y="4775875"/>
                <a:ext cx="4911729" cy="83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6,12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6,12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  <m:r>
                      <a:rPr lang="en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3000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3000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4603840-86CA-EC41-BA9F-B260EFC7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97" y="4775875"/>
                <a:ext cx="4911729" cy="83042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5385D88F-890B-0442-BEA2-4167F45CAAD8}"/>
              </a:ext>
            </a:extLst>
          </p:cNvPr>
          <p:cNvSpPr txBox="1"/>
          <p:nvPr/>
        </p:nvSpPr>
        <p:spPr>
          <a:xfrm>
            <a:off x="580104" y="308028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weight matrix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7B985-F321-DC40-8AD8-DFFB1CD427E2}"/>
              </a:ext>
            </a:extLst>
          </p:cNvPr>
          <p:cNvSpPr txBox="1"/>
          <p:nvPr/>
        </p:nvSpPr>
        <p:spPr>
          <a:xfrm>
            <a:off x="2490575" y="30802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F9986A-6E1C-DA4A-9884-2B1DB877A2F8}"/>
              </a:ext>
            </a:extLst>
          </p:cNvPr>
          <p:cNvSpPr txBox="1"/>
          <p:nvPr/>
        </p:nvSpPr>
        <p:spPr>
          <a:xfrm>
            <a:off x="3368253" y="30802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bias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126BF8-73AD-5243-81ED-C57D17EDED8A}"/>
              </a:ext>
            </a:extLst>
          </p:cNvPr>
          <p:cNvSpPr txBox="1"/>
          <p:nvPr/>
        </p:nvSpPr>
        <p:spPr>
          <a:xfrm>
            <a:off x="3987119" y="308028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hidden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8D3E3-0A91-004C-875F-965E4ABE8309}"/>
              </a:ext>
            </a:extLst>
          </p:cNvPr>
          <p:cNvSpPr txBox="1"/>
          <p:nvPr/>
        </p:nvSpPr>
        <p:spPr>
          <a:xfrm>
            <a:off x="4323806" y="437049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weight matrix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7515BA-DDB3-A549-AAC6-C514EE3DECD2}"/>
              </a:ext>
            </a:extLst>
          </p:cNvPr>
          <p:cNvSpPr txBox="1"/>
          <p:nvPr/>
        </p:nvSpPr>
        <p:spPr>
          <a:xfrm>
            <a:off x="6234277" y="437049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hidden1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3842B0-B80E-4C46-94B5-77DBE1469DB4}"/>
              </a:ext>
            </a:extLst>
          </p:cNvPr>
          <p:cNvSpPr txBox="1"/>
          <p:nvPr/>
        </p:nvSpPr>
        <p:spPr>
          <a:xfrm>
            <a:off x="7375620" y="43704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bias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894FF2-C558-D349-A66B-EF530F5A6241}"/>
              </a:ext>
            </a:extLst>
          </p:cNvPr>
          <p:cNvSpPr txBox="1"/>
          <p:nvPr/>
        </p:nvSpPr>
        <p:spPr>
          <a:xfrm>
            <a:off x="8010953" y="437049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hidden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A2C76-E29B-4543-AD7A-07FF71C5D1F5}"/>
              </a:ext>
            </a:extLst>
          </p:cNvPr>
          <p:cNvSpPr txBox="1"/>
          <p:nvPr/>
        </p:nvSpPr>
        <p:spPr>
          <a:xfrm>
            <a:off x="7487782" y="558089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weight matrix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091F20-45C4-184C-952D-4B55CF1BE547}"/>
              </a:ext>
            </a:extLst>
          </p:cNvPr>
          <p:cNvSpPr txBox="1"/>
          <p:nvPr/>
        </p:nvSpPr>
        <p:spPr>
          <a:xfrm>
            <a:off x="9487483" y="558089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hidden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3AC16-7031-BF4B-8E99-3C75D149CEB1}"/>
              </a:ext>
            </a:extLst>
          </p:cNvPr>
          <p:cNvSpPr txBox="1"/>
          <p:nvPr/>
        </p:nvSpPr>
        <p:spPr>
          <a:xfrm>
            <a:off x="10539596" y="55808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bias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EC2700-B683-4048-9C0E-97072D552233}"/>
              </a:ext>
            </a:extLst>
          </p:cNvPr>
          <p:cNvSpPr txBox="1"/>
          <p:nvPr/>
        </p:nvSpPr>
        <p:spPr>
          <a:xfrm>
            <a:off x="11174929" y="55808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7087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601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Mathematischer Hintergrund: Error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A98CF70-6C5F-F94C-9075-80356E41F7BB}"/>
              </a:ext>
            </a:extLst>
          </p:cNvPr>
          <p:cNvSpPr/>
          <p:nvPr/>
        </p:nvSpPr>
        <p:spPr>
          <a:xfrm>
            <a:off x="4533200" y="1047045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95604-2D3E-454F-BB06-D81979B03C3D}"/>
              </a:ext>
            </a:extLst>
          </p:cNvPr>
          <p:cNvSpPr txBox="1"/>
          <p:nvPr/>
        </p:nvSpPr>
        <p:spPr>
          <a:xfrm>
            <a:off x="5660420" y="110721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9AF5-D152-1D43-B0E8-45A134F5FE4E}"/>
              </a:ext>
            </a:extLst>
          </p:cNvPr>
          <p:cNvSpPr txBox="1"/>
          <p:nvPr/>
        </p:nvSpPr>
        <p:spPr>
          <a:xfrm>
            <a:off x="6379368" y="14587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37A6D9-1D74-2743-A26E-F929DD2D3939}"/>
              </a:ext>
            </a:extLst>
          </p:cNvPr>
          <p:cNvGrpSpPr/>
          <p:nvPr/>
        </p:nvGrpSpPr>
        <p:grpSpPr>
          <a:xfrm>
            <a:off x="5660420" y="1811293"/>
            <a:ext cx="2842044" cy="1525560"/>
            <a:chOff x="3499402" y="1829838"/>
            <a:chExt cx="2842044" cy="1525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4603840-86CA-EC41-BA9F-B260EFC7BEB3}"/>
                    </a:ext>
                  </a:extLst>
                </p:cNvPr>
                <p:cNvSpPr txBox="1"/>
                <p:nvPr/>
              </p:nvSpPr>
              <p:spPr>
                <a:xfrm>
                  <a:off x="3499402" y="1829838"/>
                  <a:ext cx="2781980" cy="1200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DE" sz="28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4603840-86CA-EC41-BA9F-B260EFC7B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402" y="1829838"/>
                  <a:ext cx="2781980" cy="1200521"/>
                </a:xfrm>
                <a:prstGeom prst="rect">
                  <a:avLst/>
                </a:prstGeom>
                <a:blipFill>
                  <a:blip r:embed="rId2"/>
                  <a:stretch>
                    <a:fillRect b="-7368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3A2C76-E29B-4543-AD7A-07FF71C5D1F5}"/>
                </a:ext>
              </a:extLst>
            </p:cNvPr>
            <p:cNvSpPr txBox="1"/>
            <p:nvPr/>
          </p:nvSpPr>
          <p:spPr>
            <a:xfrm>
              <a:off x="3499402" y="298606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Error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091F20-45C4-184C-952D-4B55CF1BE547}"/>
                </a:ext>
              </a:extLst>
            </p:cNvPr>
            <p:cNvSpPr txBox="1"/>
            <p:nvPr/>
          </p:nvSpPr>
          <p:spPr>
            <a:xfrm>
              <a:off x="4443795" y="2986066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Output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73AC16-7031-BF4B-8E99-3C75D149CEB1}"/>
                </a:ext>
              </a:extLst>
            </p:cNvPr>
            <p:cNvSpPr txBox="1"/>
            <p:nvPr/>
          </p:nvSpPr>
          <p:spPr>
            <a:xfrm>
              <a:off x="5517181" y="2986066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Target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B6379D3-0290-514E-9770-74AF56E340C8}"/>
              </a:ext>
            </a:extLst>
          </p:cNvPr>
          <p:cNvSpPr/>
          <p:nvPr/>
        </p:nvSpPr>
        <p:spPr>
          <a:xfrm>
            <a:off x="7493646" y="1047045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FEEDF7-A253-DC44-B680-CAA5DB474E3C}"/>
              </a:ext>
            </a:extLst>
          </p:cNvPr>
          <p:cNvSpPr txBox="1"/>
          <p:nvPr/>
        </p:nvSpPr>
        <p:spPr>
          <a:xfrm>
            <a:off x="8473382" y="110721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4016A-E186-1B4D-ABFA-FDC818EA8BA8}"/>
              </a:ext>
            </a:extLst>
          </p:cNvPr>
          <p:cNvSpPr txBox="1"/>
          <p:nvPr/>
        </p:nvSpPr>
        <p:spPr>
          <a:xfrm>
            <a:off x="8686581" y="14587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E4861F7-F11A-C04F-A9E2-4862E6DC6C36}"/>
              </a:ext>
            </a:extLst>
          </p:cNvPr>
          <p:cNvSpPr/>
          <p:nvPr/>
        </p:nvSpPr>
        <p:spPr>
          <a:xfrm rot="10800000">
            <a:off x="4533200" y="3947562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3FDE27-4659-7B46-AA49-508AFE66F833}"/>
              </a:ext>
            </a:extLst>
          </p:cNvPr>
          <p:cNvSpPr txBox="1"/>
          <p:nvPr/>
        </p:nvSpPr>
        <p:spPr>
          <a:xfrm>
            <a:off x="5660420" y="4007735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A3FE4-19D8-7340-9C35-98F208810636}"/>
              </a:ext>
            </a:extLst>
          </p:cNvPr>
          <p:cNvSpPr txBox="1"/>
          <p:nvPr/>
        </p:nvSpPr>
        <p:spPr>
          <a:xfrm>
            <a:off x="6379368" y="4359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AC9244-2BF2-0E43-921B-731146FA0C64}"/>
              </a:ext>
            </a:extLst>
          </p:cNvPr>
          <p:cNvGrpSpPr/>
          <p:nvPr/>
        </p:nvGrpSpPr>
        <p:grpSpPr>
          <a:xfrm>
            <a:off x="6017606" y="4733939"/>
            <a:ext cx="869020" cy="1525560"/>
            <a:chOff x="3499402" y="1829838"/>
            <a:chExt cx="869020" cy="1525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A983DBE-33D8-5546-8D08-4A5DC07FACA8}"/>
                    </a:ext>
                  </a:extLst>
                </p:cNvPr>
                <p:cNvSpPr txBox="1"/>
                <p:nvPr/>
              </p:nvSpPr>
              <p:spPr>
                <a:xfrm>
                  <a:off x="3499402" y="1829838"/>
                  <a:ext cx="869020" cy="1160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D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DE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800" b="0" i="1" baseline="-2500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A983DBE-33D8-5546-8D08-4A5DC07FA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402" y="1829838"/>
                  <a:ext cx="869020" cy="1160189"/>
                </a:xfrm>
                <a:prstGeom prst="rect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2CB35-94EF-D74D-AFF2-B07486D20623}"/>
                </a:ext>
              </a:extLst>
            </p:cNvPr>
            <p:cNvSpPr txBox="1"/>
            <p:nvPr/>
          </p:nvSpPr>
          <p:spPr>
            <a:xfrm>
              <a:off x="3499402" y="298606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Error</a:t>
              </a: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15FA087-292C-3949-830E-3B34E07468CD}"/>
              </a:ext>
            </a:extLst>
          </p:cNvPr>
          <p:cNvSpPr/>
          <p:nvPr/>
        </p:nvSpPr>
        <p:spPr>
          <a:xfrm rot="10800000">
            <a:off x="7493646" y="3947562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C5936-5E1A-204D-951F-4C2B2C058D24}"/>
              </a:ext>
            </a:extLst>
          </p:cNvPr>
          <p:cNvSpPr txBox="1"/>
          <p:nvPr/>
        </p:nvSpPr>
        <p:spPr>
          <a:xfrm>
            <a:off x="8473382" y="400773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712143-764A-4545-85FF-AA690628081A}"/>
              </a:ext>
            </a:extLst>
          </p:cNvPr>
          <p:cNvSpPr txBox="1"/>
          <p:nvPr/>
        </p:nvSpPr>
        <p:spPr>
          <a:xfrm>
            <a:off x="8686581" y="43592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9EEAB9-EAF2-5547-8DA5-EE68245CC98B}"/>
                  </a:ext>
                </a:extLst>
              </p:cNvPr>
              <p:cNvSpPr/>
              <p:nvPr/>
            </p:nvSpPr>
            <p:spPr>
              <a:xfrm>
                <a:off x="2244043" y="5052235"/>
                <a:ext cx="3494105" cy="453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HO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𝐸𝑜𝑢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𝑡𝑝𝑢𝑡</m:t>
                      </m:r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9EEAB9-EAF2-5547-8DA5-EE68245CC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43" y="5052235"/>
                <a:ext cx="3494105" cy="453137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>
            <a:extLst>
              <a:ext uri="{FF2B5EF4-FFF2-40B4-BE49-F238E27FC236}">
                <a16:creationId xmlns:a16="http://schemas.microsoft.com/office/drawing/2014/main" id="{F8F6CC5C-C052-4648-B4E5-61C1CFF30EA2}"/>
              </a:ext>
            </a:extLst>
          </p:cNvPr>
          <p:cNvSpPr/>
          <p:nvPr/>
        </p:nvSpPr>
        <p:spPr>
          <a:xfrm>
            <a:off x="989007" y="1004790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294746-AD06-9B49-8C49-64F77E269185}"/>
              </a:ext>
            </a:extLst>
          </p:cNvPr>
          <p:cNvSpPr txBox="1"/>
          <p:nvPr/>
        </p:nvSpPr>
        <p:spPr>
          <a:xfrm>
            <a:off x="2244043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621676-C62A-214A-BE35-4E4487D26491}"/>
              </a:ext>
            </a:extLst>
          </p:cNvPr>
          <p:cNvSpPr txBox="1"/>
          <p:nvPr/>
        </p:nvSpPr>
        <p:spPr>
          <a:xfrm>
            <a:off x="2816457" y="139332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AB17149-2F46-5040-B2E5-D15BE8B54743}"/>
              </a:ext>
            </a:extLst>
          </p:cNvPr>
          <p:cNvSpPr/>
          <p:nvPr/>
        </p:nvSpPr>
        <p:spPr>
          <a:xfrm rot="10800000">
            <a:off x="989007" y="3924970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7769D1-0C89-4847-8352-EC24C5ED8DC2}"/>
              </a:ext>
            </a:extLst>
          </p:cNvPr>
          <p:cNvSpPr txBox="1"/>
          <p:nvPr/>
        </p:nvSpPr>
        <p:spPr>
          <a:xfrm>
            <a:off x="2244043" y="396202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437D8B-0A3A-BE49-A3D5-5051A2D5F0C8}"/>
              </a:ext>
            </a:extLst>
          </p:cNvPr>
          <p:cNvSpPr txBox="1"/>
          <p:nvPr/>
        </p:nvSpPr>
        <p:spPr>
          <a:xfrm>
            <a:off x="2816457" y="431350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2">
            <a:extLst>
              <a:ext uri="{FF2B5EF4-FFF2-40B4-BE49-F238E27FC236}">
                <a16:creationId xmlns:a16="http://schemas.microsoft.com/office/drawing/2014/main" id="{F1817575-3215-2144-8189-F198F5B838B5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75797-A975-764B-827D-AE551A02F4D9}"/>
              </a:ext>
            </a:extLst>
          </p:cNvPr>
          <p:cNvSpPr txBox="1"/>
          <p:nvPr/>
        </p:nvSpPr>
        <p:spPr>
          <a:xfrm>
            <a:off x="171450" y="331089"/>
            <a:ext cx="6836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Mathematischer Hintergrund: Backword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2E22788-48A4-4B49-9ACB-C6DA95FA1334}"/>
              </a:ext>
            </a:extLst>
          </p:cNvPr>
          <p:cNvSpPr/>
          <p:nvPr/>
        </p:nvSpPr>
        <p:spPr>
          <a:xfrm rot="10800000">
            <a:off x="2026638" y="966401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3A34F05-6748-A242-9889-943E0CCDCD20}"/>
              </a:ext>
            </a:extLst>
          </p:cNvPr>
          <p:cNvSpPr/>
          <p:nvPr/>
        </p:nvSpPr>
        <p:spPr>
          <a:xfrm rot="10800000">
            <a:off x="5570835" y="1004790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A98CF70-6C5F-F94C-9075-80356E41F7BB}"/>
              </a:ext>
            </a:extLst>
          </p:cNvPr>
          <p:cNvSpPr/>
          <p:nvPr/>
        </p:nvSpPr>
        <p:spPr>
          <a:xfrm rot="10800000">
            <a:off x="9115032" y="1047045"/>
            <a:ext cx="614504" cy="460283"/>
          </a:xfrm>
          <a:prstGeom prst="rightArrow">
            <a:avLst>
              <a:gd name="adj1" fmla="val 50000"/>
              <a:gd name="adj2" fmla="val 72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1B71-B61A-9847-B087-FC4415A346ED}"/>
              </a:ext>
            </a:extLst>
          </p:cNvPr>
          <p:cNvSpPr txBox="1"/>
          <p:nvPr/>
        </p:nvSpPr>
        <p:spPr>
          <a:xfrm>
            <a:off x="68120" y="97724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73F28-21E5-DA4C-97FC-A45DD2B270CD}"/>
              </a:ext>
            </a:extLst>
          </p:cNvPr>
          <p:cNvSpPr txBox="1"/>
          <p:nvPr/>
        </p:nvSpPr>
        <p:spPr>
          <a:xfrm>
            <a:off x="482495" y="132873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FEB32-A7BD-FE40-8CE2-2D2A4F562844}"/>
              </a:ext>
            </a:extLst>
          </p:cNvPr>
          <p:cNvSpPr txBox="1"/>
          <p:nvPr/>
        </p:nvSpPr>
        <p:spPr>
          <a:xfrm>
            <a:off x="3379994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343CA-BCED-0E4B-B940-072E67DD2D97}"/>
              </a:ext>
            </a:extLst>
          </p:cNvPr>
          <p:cNvSpPr txBox="1"/>
          <p:nvPr/>
        </p:nvSpPr>
        <p:spPr>
          <a:xfrm>
            <a:off x="4073809" y="139332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84D17-0793-EF4E-B89F-E7C74EF867AD}"/>
              </a:ext>
            </a:extLst>
          </p:cNvPr>
          <p:cNvSpPr txBox="1"/>
          <p:nvPr/>
        </p:nvSpPr>
        <p:spPr>
          <a:xfrm>
            <a:off x="6825871" y="10418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09E758-7109-3448-AA8D-0BB21EBA57F1}"/>
              </a:ext>
            </a:extLst>
          </p:cNvPr>
          <p:cNvSpPr txBox="1"/>
          <p:nvPr/>
        </p:nvSpPr>
        <p:spPr>
          <a:xfrm>
            <a:off x="7398285" y="139332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95604-2D3E-454F-BB06-D81979B03C3D}"/>
              </a:ext>
            </a:extLst>
          </p:cNvPr>
          <p:cNvSpPr txBox="1"/>
          <p:nvPr/>
        </p:nvSpPr>
        <p:spPr>
          <a:xfrm>
            <a:off x="10242252" y="110721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9AF5-D152-1D43-B0E8-45A134F5FE4E}"/>
              </a:ext>
            </a:extLst>
          </p:cNvPr>
          <p:cNvSpPr txBox="1"/>
          <p:nvPr/>
        </p:nvSpPr>
        <p:spPr>
          <a:xfrm>
            <a:off x="10961200" y="14587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D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61CC9D-9CFC-1E41-8EBF-23E6F92945F0}"/>
                  </a:ext>
                </a:extLst>
              </p:cNvPr>
              <p:cNvSpPr txBox="1"/>
              <p:nvPr/>
            </p:nvSpPr>
            <p:spPr>
              <a:xfrm>
                <a:off x="-18263" y="3037999"/>
                <a:ext cx="8364790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1,250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,25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61CC9D-9CFC-1E41-8EBF-23E6F929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63" y="3037999"/>
                <a:ext cx="8364790" cy="830548"/>
              </a:xfrm>
              <a:prstGeom prst="rect">
                <a:avLst/>
              </a:prstGeom>
              <a:blipFill>
                <a:blip r:embed="rId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67D18-61E5-2048-B714-301754CB3421}"/>
                  </a:ext>
                </a:extLst>
              </p:cNvPr>
              <p:cNvSpPr txBox="1"/>
              <p:nvPr/>
            </p:nvSpPr>
            <p:spPr>
              <a:xfrm>
                <a:off x="4451922" y="2336299"/>
                <a:ext cx="3718646" cy="36298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𝐻𝑇</m:t>
                      </m:r>
                    </m:oMath>
                  </m:oMathPara>
                </a14:m>
                <a:endParaRPr lang="en-DE" baseline="3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67D18-61E5-2048-B714-301754CB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2" y="2336299"/>
                <a:ext cx="3718646" cy="362984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377D95-F10E-B248-B15F-9899F7706302}"/>
                  </a:ext>
                </a:extLst>
              </p:cNvPr>
              <p:cNvSpPr/>
              <p:nvPr/>
            </p:nvSpPr>
            <p:spPr>
              <a:xfrm>
                <a:off x="5114813" y="1779300"/>
                <a:ext cx="2563522" cy="36298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h𝑖𝑑𝑑𝑒𝑛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HO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𝐸𝑜𝑢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𝑡𝑝𝑢𝑡</m:t>
                      </m:r>
                    </m:oMath>
                  </m:oMathPara>
                </a14:m>
                <a:endParaRPr lang="en-DE" baseline="-25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377D95-F10E-B248-B15F-9899F7706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13" y="1779300"/>
                <a:ext cx="2563522" cy="362984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6E608A2-443A-444B-8727-F05DC52F2EDE}"/>
              </a:ext>
            </a:extLst>
          </p:cNvPr>
          <p:cNvSpPr txBox="1"/>
          <p:nvPr/>
        </p:nvSpPr>
        <p:spPr>
          <a:xfrm>
            <a:off x="8424265" y="18668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Lr: 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1D3924-C468-5C4E-B92C-2BF94E767248}"/>
                  </a:ext>
                </a:extLst>
              </p:cNvPr>
              <p:cNvSpPr txBox="1"/>
              <p:nvPr/>
            </p:nvSpPr>
            <p:spPr>
              <a:xfrm>
                <a:off x="8424265" y="2170718"/>
                <a:ext cx="1943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sigmoid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1D3924-C468-5C4E-B92C-2BF94E76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265" y="2170718"/>
                <a:ext cx="194399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69CDB6-346E-3E42-B120-D5BEAE9C9F79}"/>
                  </a:ext>
                </a:extLst>
              </p:cNvPr>
              <p:cNvSpPr txBox="1"/>
              <p:nvPr/>
            </p:nvSpPr>
            <p:spPr>
              <a:xfrm>
                <a:off x="-18263" y="4036181"/>
                <a:ext cx="8634608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1,25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,25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69CDB6-346E-3E42-B120-D5BEAE9C9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63" y="4036181"/>
                <a:ext cx="8634608" cy="830484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A1CD1-10D5-8B46-9698-41CAE84F4BB0}"/>
                  </a:ext>
                </a:extLst>
              </p:cNvPr>
              <p:cNvSpPr txBox="1"/>
              <p:nvPr/>
            </p:nvSpPr>
            <p:spPr>
              <a:xfrm>
                <a:off x="-18263" y="5022663"/>
                <a:ext cx="8418202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1,25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,25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A1CD1-10D5-8B46-9698-41CAE84F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63" y="5022663"/>
                <a:ext cx="8418202" cy="830484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7B30347-5F88-2E4A-9327-302E510C7013}"/>
              </a:ext>
            </a:extLst>
          </p:cNvPr>
          <p:cNvSpPr txBox="1"/>
          <p:nvPr/>
        </p:nvSpPr>
        <p:spPr>
          <a:xfrm>
            <a:off x="1339820" y="1792290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Calculate Error donation: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D5973C-BDF5-584B-911E-C5AF0CF25294}"/>
              </a:ext>
            </a:extLst>
          </p:cNvPr>
          <p:cNvSpPr txBox="1"/>
          <p:nvPr/>
        </p:nvSpPr>
        <p:spPr>
          <a:xfrm>
            <a:off x="1316901" y="2334309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Calculate Weight Difference: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2F7B8-35BB-1D4C-9313-6263B9E16E79}"/>
              </a:ext>
            </a:extLst>
          </p:cNvPr>
          <p:cNvSpPr txBox="1"/>
          <p:nvPr/>
        </p:nvSpPr>
        <p:spPr>
          <a:xfrm>
            <a:off x="1339820" y="629869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Update Weight: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9C7136-B7D6-074C-BB59-AC1D6EAE0509}"/>
                  </a:ext>
                </a:extLst>
              </p:cNvPr>
              <p:cNvSpPr/>
              <p:nvPr/>
            </p:nvSpPr>
            <p:spPr>
              <a:xfrm>
                <a:off x="3211415" y="6314875"/>
                <a:ext cx="1684757" cy="36298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DE" baseline="-250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9C7136-B7D6-074C-BB59-AC1D6EAE0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15" y="6314875"/>
                <a:ext cx="1684757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03058F-6149-6445-850C-48795E18FB48}"/>
                  </a:ext>
                </a:extLst>
              </p:cNvPr>
              <p:cNvSpPr/>
              <p:nvPr/>
            </p:nvSpPr>
            <p:spPr>
              <a:xfrm>
                <a:off x="8575669" y="3806675"/>
                <a:ext cx="3585180" cy="83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D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03058F-6149-6445-850C-48795E18F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69" y="3806675"/>
                <a:ext cx="3585180" cy="830548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96EAF24-1A13-2C4C-853B-74701E73D49B}"/>
              </a:ext>
            </a:extLst>
          </p:cNvPr>
          <p:cNvSpPr txBox="1"/>
          <p:nvPr/>
        </p:nvSpPr>
        <p:spPr>
          <a:xfrm>
            <a:off x="8487049" y="468642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Update Bias: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85F8B4-0FF8-FA46-9828-B7FE721F5C9F}"/>
                  </a:ext>
                </a:extLst>
              </p:cNvPr>
              <p:cNvSpPr/>
              <p:nvPr/>
            </p:nvSpPr>
            <p:spPr>
              <a:xfrm>
                <a:off x="10358644" y="4702601"/>
                <a:ext cx="1416798" cy="36298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DE" baseline="-25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85F8B4-0FF8-FA46-9828-B7FE721F5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644" y="4702601"/>
                <a:ext cx="1416798" cy="362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50468B-86A6-3D4B-8CAC-3F4E35BB51BA}"/>
              </a:ext>
            </a:extLst>
          </p:cNvPr>
          <p:cNvCxnSpPr/>
          <p:nvPr/>
        </p:nvCxnSpPr>
        <p:spPr>
          <a:xfrm>
            <a:off x="8414432" y="3342968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027470" cy="6858000"/>
            <a:chOff x="0" y="0"/>
            <a:chExt cx="4027470" cy="6858000"/>
          </a:xfrm>
          <a:solidFill>
            <a:srgbClr val="2C8BAF"/>
          </a:solidFill>
        </p:grpSpPr>
        <p:sp>
          <p:nvSpPr>
            <p:cNvPr id="14" name="矩形 13"/>
            <p:cNvSpPr/>
            <p:nvPr/>
          </p:nvSpPr>
          <p:spPr>
            <a:xfrm>
              <a:off x="0" y="0"/>
              <a:ext cx="402747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940279" y="1181528"/>
              <a:ext cx="2126751" cy="2126751"/>
            </a:xfrm>
            <a:prstGeom prst="ellipse">
              <a:avLst/>
            </a:prstGeom>
            <a:grp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07029" y="5710706"/>
              <a:ext cx="15167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contents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H="1">
              <a:off x="641936" y="4925660"/>
              <a:ext cx="718232" cy="1015878"/>
              <a:chOff x="2782883" y="4944533"/>
              <a:chExt cx="718232" cy="1015878"/>
            </a:xfrm>
            <a:grpFill/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887236" y="5960411"/>
                <a:ext cx="613879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660051" y="4925660"/>
              <a:ext cx="613879" cy="1015878"/>
              <a:chOff x="2726072" y="4944533"/>
              <a:chExt cx="613879" cy="1015878"/>
            </a:xfrm>
            <a:grpFill/>
          </p:grpSpPr>
          <p:cxnSp>
            <p:nvCxnSpPr>
              <p:cNvPr id="9" name="直接连接符 8"/>
              <p:cNvCxnSpPr/>
              <p:nvPr/>
            </p:nvCxnSpPr>
            <p:spPr>
              <a:xfrm>
                <a:off x="2726072" y="5960411"/>
                <a:ext cx="613879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404555" y="1650158"/>
            <a:ext cx="1476024" cy="637518"/>
            <a:chOff x="7343421" y="1194013"/>
            <a:chExt cx="1476024" cy="637518"/>
          </a:xfrm>
        </p:grpSpPr>
        <p:sp>
          <p:nvSpPr>
            <p:cNvPr id="17" name="椭圆 16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01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34714" y="1194013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04381" y="2890394"/>
            <a:ext cx="1476024" cy="613458"/>
            <a:chOff x="7343421" y="2320799"/>
            <a:chExt cx="1476024" cy="613458"/>
          </a:xfrm>
        </p:grpSpPr>
        <p:sp>
          <p:nvSpPr>
            <p:cNvPr id="20" name="文本框 19"/>
            <p:cNvSpPr txBox="1"/>
            <p:nvPr/>
          </p:nvSpPr>
          <p:spPr>
            <a:xfrm>
              <a:off x="8634714" y="239669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>
                <a:defRPr/>
              </a:pP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方正黑体简体" panose="03000509000000000000" pitchFamily="65" charset="-122"/>
                <a:cs typeface="Tahoma" panose="020B0604030504040204" pitchFamily="34" charset="0"/>
                <a:sym typeface="方正黑体简体" panose="03000509000000000000" pitchFamily="65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Text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4381" y="4360503"/>
            <a:ext cx="1476024" cy="613458"/>
            <a:chOff x="7343421" y="3528018"/>
            <a:chExt cx="1476024" cy="613458"/>
          </a:xfrm>
        </p:grpSpPr>
        <p:sp>
          <p:nvSpPr>
            <p:cNvPr id="23" name="文本框 22"/>
            <p:cNvSpPr txBox="1"/>
            <p:nvPr/>
          </p:nvSpPr>
          <p:spPr>
            <a:xfrm>
              <a:off x="8634714" y="360391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>
                <a:defRPr/>
              </a:pP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Text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51485" y="1830070"/>
            <a:ext cx="2398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Sitka Text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index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731D2D-A1B6-49A5-AA0F-095C35FE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519" y="1791244"/>
            <a:ext cx="2981202" cy="640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5CA442-B7B4-4361-A538-A2290957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519" y="2924992"/>
            <a:ext cx="2542252" cy="1005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30977E-DE5A-455E-8B10-EE32F470D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573" y="4481963"/>
            <a:ext cx="1804572" cy="6401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42">
            <a:extLst>
              <a:ext uri="{FF2B5EF4-FFF2-40B4-BE49-F238E27FC236}">
                <a16:creationId xmlns:a16="http://schemas.microsoft.com/office/drawing/2014/main" id="{22084585-F178-AA43-8377-C1AECE98E260}"/>
              </a:ext>
            </a:extLst>
          </p:cNvPr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3B0F2-77F3-EA4F-BCFE-D4FEF3F69C6C}"/>
              </a:ext>
            </a:extLst>
          </p:cNvPr>
          <p:cNvSpPr txBox="1"/>
          <p:nvPr/>
        </p:nvSpPr>
        <p:spPr>
          <a:xfrm>
            <a:off x="171450" y="331089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ACACA04-CA5F-0149-A2C3-C380CBF4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8268"/>
              </p:ext>
            </p:extLst>
          </p:nvPr>
        </p:nvGraphicFramePr>
        <p:xfrm>
          <a:off x="2212518" y="610593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561">
                  <a:extLst>
                    <a:ext uri="{9D8B030D-6E8A-4147-A177-3AD203B41FA5}">
                      <a16:colId xmlns:a16="http://schemas.microsoft.com/office/drawing/2014/main" val="454157062"/>
                    </a:ext>
                  </a:extLst>
                </a:gridCol>
                <a:gridCol w="6148439">
                  <a:extLst>
                    <a:ext uri="{9D8B030D-6E8A-4147-A177-3AD203B41FA5}">
                      <a16:colId xmlns:a16="http://schemas.microsoft.com/office/drawing/2014/main" val="107505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data structure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Reader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 with data and images, image processing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5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 to pain with convey and pen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0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 functions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DE" dirty="0"/>
                        <a:t>he neural network, with input layer, output layer, hidden layers, error, forward and backword propergation</a:t>
                      </a:r>
                    </a:p>
                    <a:p>
                      <a:r>
                        <a:rPr lang="en-GB" dirty="0"/>
                        <a:t>P</a:t>
                      </a:r>
                      <a:r>
                        <a:rPr lang="en-DE" dirty="0"/>
                        <a:t>rovides functions, like train and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3974"/>
                  </a:ext>
                </a:extLst>
              </a:tr>
            </a:tbl>
          </a:graphicData>
        </a:graphic>
      </p:graphicFrame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C35FDD8-5081-5542-A59F-BAB06206D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08262"/>
              </p:ext>
            </p:extLst>
          </p:nvPr>
        </p:nvGraphicFramePr>
        <p:xfrm>
          <a:off x="6379011" y="4705140"/>
          <a:ext cx="5516502" cy="98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B5A1420-7CF5-2F43-8F99-16FB5EE572D4}"/>
              </a:ext>
            </a:extLst>
          </p:cNvPr>
          <p:cNvGrpSpPr/>
          <p:nvPr/>
        </p:nvGrpSpPr>
        <p:grpSpPr>
          <a:xfrm>
            <a:off x="10918414" y="5665889"/>
            <a:ext cx="977099" cy="926342"/>
            <a:chOff x="7443694" y="5366631"/>
            <a:chExt cx="977099" cy="9263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9F131B-440A-8B4A-AA60-F3CCF07C4A3A}"/>
                </a:ext>
              </a:extLst>
            </p:cNvPr>
            <p:cNvGrpSpPr/>
            <p:nvPr/>
          </p:nvGrpSpPr>
          <p:grpSpPr>
            <a:xfrm>
              <a:off x="7443694" y="5706714"/>
              <a:ext cx="977099" cy="586259"/>
              <a:chOff x="5608146" y="361310"/>
              <a:chExt cx="1334546" cy="800727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8304A64-8D13-1446-B5E0-531C572CC59D}"/>
                  </a:ext>
                </a:extLst>
              </p:cNvPr>
              <p:cNvSpPr/>
              <p:nvPr/>
            </p:nvSpPr>
            <p:spPr>
              <a:xfrm>
                <a:off x="5608146" y="361310"/>
                <a:ext cx="1334546" cy="80072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B3C839EE-CA66-644C-BA26-253206819181}"/>
                  </a:ext>
                </a:extLst>
              </p:cNvPr>
              <p:cNvSpPr txBox="1"/>
              <p:nvPr/>
            </p:nvSpPr>
            <p:spPr>
              <a:xfrm>
                <a:off x="5631598" y="384762"/>
                <a:ext cx="1287642" cy="7538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800" kern="1200" dirty="0"/>
                  <a:t>Matrix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2C88C1-9B96-2941-8592-D04E96802666}"/>
                </a:ext>
              </a:extLst>
            </p:cNvPr>
            <p:cNvGrpSpPr/>
            <p:nvPr/>
          </p:nvGrpSpPr>
          <p:grpSpPr>
            <a:xfrm rot="16200000">
              <a:off x="7790781" y="5342609"/>
              <a:ext cx="282923" cy="330967"/>
              <a:chOff x="5207782" y="596190"/>
              <a:chExt cx="282923" cy="330967"/>
            </a:xfrm>
          </p:grpSpPr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A25729DB-72D4-2B42-834E-E6D66715EE70}"/>
                  </a:ext>
                </a:extLst>
              </p:cNvPr>
              <p:cNvSpPr/>
              <p:nvPr/>
            </p:nvSpPr>
            <p:spPr>
              <a:xfrm>
                <a:off x="5207782" y="596190"/>
                <a:ext cx="282923" cy="33096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ight Arrow 4">
                <a:extLst>
                  <a:ext uri="{FF2B5EF4-FFF2-40B4-BE49-F238E27FC236}">
                    <a16:creationId xmlns:a16="http://schemas.microsoft.com/office/drawing/2014/main" id="{E87C2755-FFB8-5C47-9B1D-5D3E09C77A83}"/>
                  </a:ext>
                </a:extLst>
              </p:cNvPr>
              <p:cNvSpPr txBox="1"/>
              <p:nvPr/>
            </p:nvSpPr>
            <p:spPr>
              <a:xfrm>
                <a:off x="5207782" y="662383"/>
                <a:ext cx="198046" cy="1985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200" kern="120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D22C2D-C5E1-7B4C-B916-75D26B2D79BC}"/>
              </a:ext>
            </a:extLst>
          </p:cNvPr>
          <p:cNvGrpSpPr/>
          <p:nvPr/>
        </p:nvGrpSpPr>
        <p:grpSpPr>
          <a:xfrm>
            <a:off x="9391642" y="5648718"/>
            <a:ext cx="977099" cy="926342"/>
            <a:chOff x="5916922" y="5349460"/>
            <a:chExt cx="977099" cy="9263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B267EA-54D3-334D-BC8E-F54753B9F548}"/>
                </a:ext>
              </a:extLst>
            </p:cNvPr>
            <p:cNvGrpSpPr/>
            <p:nvPr/>
          </p:nvGrpSpPr>
          <p:grpSpPr>
            <a:xfrm>
              <a:off x="5916922" y="5689543"/>
              <a:ext cx="977099" cy="586259"/>
              <a:chOff x="5608146" y="361310"/>
              <a:chExt cx="1334546" cy="800727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05BCEEF-87B7-4B4E-80CD-F445A00E2EA7}"/>
                  </a:ext>
                </a:extLst>
              </p:cNvPr>
              <p:cNvSpPr/>
              <p:nvPr/>
            </p:nvSpPr>
            <p:spPr>
              <a:xfrm>
                <a:off x="5608146" y="361310"/>
                <a:ext cx="1334546" cy="80072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ounded Rectangle 4">
                <a:extLst>
                  <a:ext uri="{FF2B5EF4-FFF2-40B4-BE49-F238E27FC236}">
                    <a16:creationId xmlns:a16="http://schemas.microsoft.com/office/drawing/2014/main" id="{B1EBF918-4A6F-4A4F-BBE5-A553E056C326}"/>
                  </a:ext>
                </a:extLst>
              </p:cNvPr>
              <p:cNvSpPr txBox="1"/>
              <p:nvPr/>
            </p:nvSpPr>
            <p:spPr>
              <a:xfrm>
                <a:off x="5631598" y="384762"/>
                <a:ext cx="1287642" cy="7538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dirty="0"/>
                  <a:t>Data</a:t>
                </a:r>
                <a:endParaRPr lang="en-GB" sz="1800" kern="12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3E985C-391C-7E4D-978A-DEE403A05AA3}"/>
                </a:ext>
              </a:extLst>
            </p:cNvPr>
            <p:cNvGrpSpPr/>
            <p:nvPr/>
          </p:nvGrpSpPr>
          <p:grpSpPr>
            <a:xfrm rot="16200000">
              <a:off x="6264009" y="5325438"/>
              <a:ext cx="282923" cy="330967"/>
              <a:chOff x="5207782" y="596190"/>
              <a:chExt cx="282923" cy="330967"/>
            </a:xfrm>
          </p:grpSpPr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8AA10B13-30C6-8240-B499-7F17E30D97F9}"/>
                  </a:ext>
                </a:extLst>
              </p:cNvPr>
              <p:cNvSpPr/>
              <p:nvPr/>
            </p:nvSpPr>
            <p:spPr>
              <a:xfrm>
                <a:off x="5207782" y="596190"/>
                <a:ext cx="282923" cy="33096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ight Arrow 4">
                <a:extLst>
                  <a:ext uri="{FF2B5EF4-FFF2-40B4-BE49-F238E27FC236}">
                    <a16:creationId xmlns:a16="http://schemas.microsoft.com/office/drawing/2014/main" id="{6BFF4587-38B3-4447-A2BB-A1D9F938C524}"/>
                  </a:ext>
                </a:extLst>
              </p:cNvPr>
              <p:cNvSpPr txBox="1"/>
              <p:nvPr/>
            </p:nvSpPr>
            <p:spPr>
              <a:xfrm>
                <a:off x="5207782" y="662383"/>
                <a:ext cx="198046" cy="1985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200" kern="1200"/>
              </a:p>
            </p:txBody>
          </p:sp>
        </p:grp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0C291467-62F0-E94F-8D75-F580B74B1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585518"/>
              </p:ext>
            </p:extLst>
          </p:nvPr>
        </p:nvGraphicFramePr>
        <p:xfrm>
          <a:off x="360281" y="4833919"/>
          <a:ext cx="4774623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006CCC62-054F-504C-9B75-3168686847BB}"/>
              </a:ext>
            </a:extLst>
          </p:cNvPr>
          <p:cNvGrpSpPr/>
          <p:nvPr/>
        </p:nvGrpSpPr>
        <p:grpSpPr>
          <a:xfrm>
            <a:off x="4000023" y="5988801"/>
            <a:ext cx="977099" cy="586259"/>
            <a:chOff x="5608146" y="361310"/>
            <a:chExt cx="1334546" cy="80072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A83C3C9-DEF0-1942-8694-27C7FFEA7A67}"/>
                </a:ext>
              </a:extLst>
            </p:cNvPr>
            <p:cNvSpPr/>
            <p:nvPr/>
          </p:nvSpPr>
          <p:spPr>
            <a:xfrm>
              <a:off x="5608146" y="361310"/>
              <a:ext cx="1334546" cy="8007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2424BD08-D2F1-9344-A53D-DAF173AEDE51}"/>
                </a:ext>
              </a:extLst>
            </p:cNvPr>
            <p:cNvSpPr txBox="1"/>
            <p:nvPr/>
          </p:nvSpPr>
          <p:spPr>
            <a:xfrm>
              <a:off x="5631598" y="384762"/>
              <a:ext cx="1287642" cy="753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Matrix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D4538D-2183-514E-9FE3-0909A51BD547}"/>
              </a:ext>
            </a:extLst>
          </p:cNvPr>
          <p:cNvGrpSpPr/>
          <p:nvPr/>
        </p:nvGrpSpPr>
        <p:grpSpPr>
          <a:xfrm rot="16200000">
            <a:off x="4347110" y="5624696"/>
            <a:ext cx="282923" cy="330967"/>
            <a:chOff x="5207782" y="596190"/>
            <a:chExt cx="282923" cy="330967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EEEBBAE-DC5E-E143-AEA6-B39160CD4062}"/>
                </a:ext>
              </a:extLst>
            </p:cNvPr>
            <p:cNvSpPr/>
            <p:nvPr/>
          </p:nvSpPr>
          <p:spPr>
            <a:xfrm>
              <a:off x="5207782" y="596190"/>
              <a:ext cx="282923" cy="33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>
              <a:extLst>
                <a:ext uri="{FF2B5EF4-FFF2-40B4-BE49-F238E27FC236}">
                  <a16:creationId xmlns:a16="http://schemas.microsoft.com/office/drawing/2014/main" id="{F8EA34F0-9938-B846-B8F6-1CD195FFDD7F}"/>
                </a:ext>
              </a:extLst>
            </p:cNvPr>
            <p:cNvSpPr txBox="1"/>
            <p:nvPr/>
          </p:nvSpPr>
          <p:spPr>
            <a:xfrm>
              <a:off x="5207782" y="662383"/>
              <a:ext cx="198046" cy="198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F87CB-60A3-5F42-98A5-02B068D42E92}"/>
              </a:ext>
            </a:extLst>
          </p:cNvPr>
          <p:cNvGrpSpPr/>
          <p:nvPr/>
        </p:nvGrpSpPr>
        <p:grpSpPr>
          <a:xfrm>
            <a:off x="2212518" y="5971630"/>
            <a:ext cx="977099" cy="586259"/>
            <a:chOff x="5608146" y="361310"/>
            <a:chExt cx="1334546" cy="80072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E1C588F-6556-4D44-9163-16B80B80E1C1}"/>
                </a:ext>
              </a:extLst>
            </p:cNvPr>
            <p:cNvSpPr/>
            <p:nvPr/>
          </p:nvSpPr>
          <p:spPr>
            <a:xfrm>
              <a:off x="5608146" y="361310"/>
              <a:ext cx="1334546" cy="8007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F1D92289-7F48-5542-AD63-CCCD88E900D7}"/>
                </a:ext>
              </a:extLst>
            </p:cNvPr>
            <p:cNvSpPr txBox="1"/>
            <p:nvPr/>
          </p:nvSpPr>
          <p:spPr>
            <a:xfrm>
              <a:off x="5631598" y="384762"/>
              <a:ext cx="1287642" cy="753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Data</a:t>
              </a:r>
              <a:endParaRPr lang="en-GB" sz="18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C3FAE-2F08-D743-98FA-F53458DBEFBE}"/>
              </a:ext>
            </a:extLst>
          </p:cNvPr>
          <p:cNvGrpSpPr/>
          <p:nvPr/>
        </p:nvGrpSpPr>
        <p:grpSpPr>
          <a:xfrm rot="16200000">
            <a:off x="2559605" y="5607525"/>
            <a:ext cx="282923" cy="330967"/>
            <a:chOff x="5207782" y="596190"/>
            <a:chExt cx="282923" cy="330967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F379258-56A0-9B44-BA20-4BF311CFE3BC}"/>
                </a:ext>
              </a:extLst>
            </p:cNvPr>
            <p:cNvSpPr/>
            <p:nvPr/>
          </p:nvSpPr>
          <p:spPr>
            <a:xfrm>
              <a:off x="5207782" y="596190"/>
              <a:ext cx="282923" cy="33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4">
              <a:extLst>
                <a:ext uri="{FF2B5EF4-FFF2-40B4-BE49-F238E27FC236}">
                  <a16:creationId xmlns:a16="http://schemas.microsoft.com/office/drawing/2014/main" id="{2F876F44-39C3-5040-8931-8DC2C7360372}"/>
                </a:ext>
              </a:extLst>
            </p:cNvPr>
            <p:cNvSpPr txBox="1"/>
            <p:nvPr/>
          </p:nvSpPr>
          <p:spPr>
            <a:xfrm>
              <a:off x="5207782" y="662383"/>
              <a:ext cx="198046" cy="198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sp>
        <p:nvSpPr>
          <p:cNvPr id="4" name="U-turn Arrow 3">
            <a:extLst>
              <a:ext uri="{FF2B5EF4-FFF2-40B4-BE49-F238E27FC236}">
                <a16:creationId xmlns:a16="http://schemas.microsoft.com/office/drawing/2014/main" id="{D9F5C222-1073-E249-B783-C2CEC465C1D3}"/>
              </a:ext>
            </a:extLst>
          </p:cNvPr>
          <p:cNvSpPr/>
          <p:nvPr/>
        </p:nvSpPr>
        <p:spPr>
          <a:xfrm rot="5400000" flipH="1">
            <a:off x="5209788" y="4921202"/>
            <a:ext cx="537385" cy="55695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45C5C1-7075-1A4B-BF57-6055B239193B}"/>
              </a:ext>
            </a:extLst>
          </p:cNvPr>
          <p:cNvGrpSpPr/>
          <p:nvPr/>
        </p:nvGrpSpPr>
        <p:grpSpPr>
          <a:xfrm>
            <a:off x="4017194" y="3863248"/>
            <a:ext cx="977099" cy="586259"/>
            <a:chOff x="5608146" y="361310"/>
            <a:chExt cx="1334546" cy="80072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B1A8602-FC87-734C-8647-8AFC7D2DC5FE}"/>
                </a:ext>
              </a:extLst>
            </p:cNvPr>
            <p:cNvSpPr/>
            <p:nvPr/>
          </p:nvSpPr>
          <p:spPr>
            <a:xfrm>
              <a:off x="5608146" y="361310"/>
              <a:ext cx="1334546" cy="8007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8" name="Rounded Rectangle 4">
              <a:extLst>
                <a:ext uri="{FF2B5EF4-FFF2-40B4-BE49-F238E27FC236}">
                  <a16:creationId xmlns:a16="http://schemas.microsoft.com/office/drawing/2014/main" id="{1606DB54-F507-7A4E-86AA-0754741FBB8B}"/>
                </a:ext>
              </a:extLst>
            </p:cNvPr>
            <p:cNvSpPr txBox="1"/>
            <p:nvPr/>
          </p:nvSpPr>
          <p:spPr>
            <a:xfrm>
              <a:off x="5631598" y="384762"/>
              <a:ext cx="1287642" cy="7538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Weight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D86371-A44D-5B49-9B87-2D430BA5B32A}"/>
              </a:ext>
            </a:extLst>
          </p:cNvPr>
          <p:cNvGrpSpPr/>
          <p:nvPr/>
        </p:nvGrpSpPr>
        <p:grpSpPr>
          <a:xfrm>
            <a:off x="2229689" y="3846077"/>
            <a:ext cx="977099" cy="586259"/>
            <a:chOff x="5608146" y="361310"/>
            <a:chExt cx="1334546" cy="80072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94E9395-7E00-DC44-90B5-7066420DD2A2}"/>
                </a:ext>
              </a:extLst>
            </p:cNvPr>
            <p:cNvSpPr/>
            <p:nvPr/>
          </p:nvSpPr>
          <p:spPr>
            <a:xfrm>
              <a:off x="5608146" y="361310"/>
              <a:ext cx="1334546" cy="8007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44" name="Rounded Rectangle 4">
              <a:extLst>
                <a:ext uri="{FF2B5EF4-FFF2-40B4-BE49-F238E27FC236}">
                  <a16:creationId xmlns:a16="http://schemas.microsoft.com/office/drawing/2014/main" id="{E96C6ABC-EF4E-9A4D-9389-6C26FD962DA0}"/>
                </a:ext>
              </a:extLst>
            </p:cNvPr>
            <p:cNvSpPr txBox="1"/>
            <p:nvPr/>
          </p:nvSpPr>
          <p:spPr>
            <a:xfrm>
              <a:off x="5631598" y="384762"/>
              <a:ext cx="1287642" cy="7538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/>
                <a:t>T</a:t>
              </a:r>
              <a:r>
                <a:rPr lang="en-US" dirty="0" err="1"/>
                <a:t>raing</a:t>
              </a:r>
              <a:r>
                <a:rPr lang="en-US" dirty="0"/>
                <a:t> Dataset</a:t>
              </a:r>
              <a:endParaRPr lang="en-GB" sz="1800" kern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0E45FF-FC8C-554A-A1F3-0AA7CFE77822}"/>
              </a:ext>
            </a:extLst>
          </p:cNvPr>
          <p:cNvGrpSpPr/>
          <p:nvPr/>
        </p:nvGrpSpPr>
        <p:grpSpPr>
          <a:xfrm rot="5400000">
            <a:off x="2559605" y="4443696"/>
            <a:ext cx="282923" cy="330967"/>
            <a:chOff x="5207782" y="596190"/>
            <a:chExt cx="282923" cy="330967"/>
          </a:xfrm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673E07BB-D5A8-5E42-A085-AF0F9EB75963}"/>
                </a:ext>
              </a:extLst>
            </p:cNvPr>
            <p:cNvSpPr/>
            <p:nvPr/>
          </p:nvSpPr>
          <p:spPr>
            <a:xfrm>
              <a:off x="5207782" y="596190"/>
              <a:ext cx="282923" cy="33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>
              <a:extLst>
                <a:ext uri="{FF2B5EF4-FFF2-40B4-BE49-F238E27FC236}">
                  <a16:creationId xmlns:a16="http://schemas.microsoft.com/office/drawing/2014/main" id="{DEB16DE5-26CF-1E4A-A38D-6D691E140EE0}"/>
                </a:ext>
              </a:extLst>
            </p:cNvPr>
            <p:cNvSpPr txBox="1"/>
            <p:nvPr/>
          </p:nvSpPr>
          <p:spPr>
            <a:xfrm>
              <a:off x="5207782" y="662383"/>
              <a:ext cx="198046" cy="198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A0187F29-6769-DE47-A2D3-8765F1262C6B}"/>
              </a:ext>
            </a:extLst>
          </p:cNvPr>
          <p:cNvSpPr/>
          <p:nvPr/>
        </p:nvSpPr>
        <p:spPr>
          <a:xfrm flipH="1">
            <a:off x="8262849" y="3478808"/>
            <a:ext cx="3243401" cy="1348931"/>
          </a:xfrm>
          <a:prstGeom prst="uturnArrow">
            <a:avLst>
              <a:gd name="adj1" fmla="val 8361"/>
              <a:gd name="adj2" fmla="val 11443"/>
              <a:gd name="adj3" fmla="val 26201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7D19701-32A8-B64F-9630-8691C21E8A33}"/>
              </a:ext>
            </a:extLst>
          </p:cNvPr>
          <p:cNvSpPr/>
          <p:nvPr/>
        </p:nvSpPr>
        <p:spPr>
          <a:xfrm rot="16200000">
            <a:off x="4344641" y="4447273"/>
            <a:ext cx="330967" cy="3740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B83EC1-BF0E-B04B-8FC0-D336D2FB5523}"/>
              </a:ext>
            </a:extLst>
          </p:cNvPr>
          <p:cNvGrpSpPr/>
          <p:nvPr/>
        </p:nvGrpSpPr>
        <p:grpSpPr>
          <a:xfrm>
            <a:off x="9363419" y="3881458"/>
            <a:ext cx="977099" cy="586259"/>
            <a:chOff x="5608146" y="361310"/>
            <a:chExt cx="1334546" cy="800727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9EB67F8E-E0A4-794E-988B-7EC6623F097E}"/>
                </a:ext>
              </a:extLst>
            </p:cNvPr>
            <p:cNvSpPr/>
            <p:nvPr/>
          </p:nvSpPr>
          <p:spPr>
            <a:xfrm>
              <a:off x="5608146" y="361310"/>
              <a:ext cx="1334546" cy="8007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4" name="Rounded Rectangle 4">
              <a:extLst>
                <a:ext uri="{FF2B5EF4-FFF2-40B4-BE49-F238E27FC236}">
                  <a16:creationId xmlns:a16="http://schemas.microsoft.com/office/drawing/2014/main" id="{09A5B9C2-EE62-7E4B-9040-E52B7AE24F44}"/>
                </a:ext>
              </a:extLst>
            </p:cNvPr>
            <p:cNvSpPr txBox="1"/>
            <p:nvPr/>
          </p:nvSpPr>
          <p:spPr>
            <a:xfrm>
              <a:off x="5631598" y="384762"/>
              <a:ext cx="1287642" cy="7538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Weight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F46377-DBFA-2F4E-8790-B571977D82DF}"/>
              </a:ext>
            </a:extLst>
          </p:cNvPr>
          <p:cNvGrpSpPr/>
          <p:nvPr/>
        </p:nvGrpSpPr>
        <p:grpSpPr>
          <a:xfrm rot="5400000">
            <a:off x="9680439" y="4505964"/>
            <a:ext cx="282923" cy="330967"/>
            <a:chOff x="5207782" y="596190"/>
            <a:chExt cx="282923" cy="330967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7B7C4BC1-7582-BC47-AA3F-49FD13805D1C}"/>
                </a:ext>
              </a:extLst>
            </p:cNvPr>
            <p:cNvSpPr/>
            <p:nvPr/>
          </p:nvSpPr>
          <p:spPr>
            <a:xfrm>
              <a:off x="5207782" y="596190"/>
              <a:ext cx="282923" cy="33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ight Arrow 4">
              <a:extLst>
                <a:ext uri="{FF2B5EF4-FFF2-40B4-BE49-F238E27FC236}">
                  <a16:creationId xmlns:a16="http://schemas.microsoft.com/office/drawing/2014/main" id="{732B1B6E-0190-A04B-874B-74E8C45F015F}"/>
                </a:ext>
              </a:extLst>
            </p:cNvPr>
            <p:cNvSpPr txBox="1"/>
            <p:nvPr/>
          </p:nvSpPr>
          <p:spPr>
            <a:xfrm>
              <a:off x="5207782" y="662383"/>
              <a:ext cx="198046" cy="198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B53AE3-7F81-A24B-986C-F67C479F9A43}"/>
              </a:ext>
            </a:extLst>
          </p:cNvPr>
          <p:cNvCxnSpPr/>
          <p:nvPr/>
        </p:nvCxnSpPr>
        <p:spPr>
          <a:xfrm>
            <a:off x="6087687" y="3929734"/>
            <a:ext cx="0" cy="255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50A5FE-3F53-4E40-A36A-D60F57F5EF2B}"/>
              </a:ext>
            </a:extLst>
          </p:cNvPr>
          <p:cNvSpPr txBox="1"/>
          <p:nvPr/>
        </p:nvSpPr>
        <p:spPr>
          <a:xfrm>
            <a:off x="363589" y="405839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F76DF-C7CA-014B-A8A5-C35A3F12E60B}"/>
              </a:ext>
            </a:extLst>
          </p:cNvPr>
          <p:cNvSpPr txBox="1"/>
          <p:nvPr/>
        </p:nvSpPr>
        <p:spPr>
          <a:xfrm>
            <a:off x="6352232" y="410195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309565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78205" y="2537312"/>
            <a:ext cx="4037269" cy="3104881"/>
            <a:chOff x="4625925" y="1499380"/>
            <a:chExt cx="2026292" cy="1535812"/>
          </a:xfrm>
        </p:grpSpPr>
        <p:sp>
          <p:nvSpPr>
            <p:cNvPr id="4" name="íṡľíḍè-Rectangle 3"/>
            <p:cNvSpPr/>
            <p:nvPr/>
          </p:nvSpPr>
          <p:spPr>
            <a:xfrm>
              <a:off x="4625925" y="1499380"/>
              <a:ext cx="1873989" cy="1355652"/>
            </a:xfrm>
            <a:prstGeom prst="rect">
              <a:avLst/>
            </a:prstGeom>
            <a:solidFill>
              <a:srgbClr val="99B9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5" name="íṡľíḍè-Rectangle 8"/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6" name="íṡľíḍè-Rectangle 13"/>
            <p:cNvSpPr/>
            <p:nvPr/>
          </p:nvSpPr>
          <p:spPr>
            <a:xfrm>
              <a:off x="4699007" y="1882993"/>
              <a:ext cx="1953210" cy="115219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r>
                <a:rPr lang="en-US" altLang="zh-CN" sz="3200" dirty="0">
                  <a:solidFill>
                    <a:prstClr val="white"/>
                  </a:solidFill>
                  <a:latin typeface="Sylfaen" panose="010A0502050306030303" pitchFamily="18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In der dieser Woche haben wir das GUI gemacht</a:t>
              </a:r>
              <a:r>
                <a:rPr lang="en-US" altLang="zh-CN" sz="3200" dirty="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.</a:t>
              </a:r>
            </a:p>
            <a:p>
              <a:endParaRPr lang="en-US" altLang="zh-CN" sz="3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6200" y="2879725"/>
            <a:ext cx="4067175" cy="3147695"/>
            <a:chOff x="6544284" y="1493115"/>
            <a:chExt cx="1873989" cy="1355652"/>
          </a:xfrm>
          <a:solidFill>
            <a:srgbClr val="9B7859"/>
          </a:solidFill>
        </p:grpSpPr>
        <p:sp>
          <p:nvSpPr>
            <p:cNvPr id="8" name="íṡľíḍè-Rectangle 6"/>
            <p:cNvSpPr/>
            <p:nvPr/>
          </p:nvSpPr>
          <p:spPr>
            <a:xfrm>
              <a:off x="6544284" y="1493115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0" name="íṡľíḍè-Rectangle 14"/>
            <p:cNvSpPr/>
            <p:nvPr/>
          </p:nvSpPr>
          <p:spPr>
            <a:xfrm>
              <a:off x="6634506" y="1647961"/>
              <a:ext cx="1693545" cy="1011555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Anfangs hatten wir mehrere GUI Vorschläge, aber haben uns letztendlich für Muads GUI entschieden.</a:t>
              </a:r>
            </a:p>
            <a:p>
              <a:endParaRPr lang="en-US" altLang="zh-CN" dirty="0">
                <a:solidFill>
                  <a:prstClr val="white"/>
                </a:solidFill>
                <a:latin typeface="Sitka Text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Man kann mit dem GUI ein Bild zeichnen, als Imagines Speichern und es in einem Array umwandeln </a:t>
              </a:r>
              <a:r>
                <a:rPr lang="en-US" altLang="zh-CN" dirty="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.</a:t>
              </a:r>
            </a:p>
            <a:p>
              <a:endParaRPr lang="en-US" altLang="zh-CN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66386" y="4949207"/>
            <a:ext cx="2498652" cy="1807536"/>
            <a:chOff x="4811483" y="2848940"/>
            <a:chExt cx="1873989" cy="1355652"/>
          </a:xfrm>
          <a:solidFill>
            <a:srgbClr val="9B7859"/>
          </a:solidFill>
        </p:grpSpPr>
        <p:sp>
          <p:nvSpPr>
            <p:cNvPr id="12" name="íṡľíḍè-Rectangle 4"/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3" name="íṡľíḍè-Rectangle 10"/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4" name="íṡľíḍè-Rectangle 15"/>
            <p:cNvSpPr/>
            <p:nvPr/>
          </p:nvSpPr>
          <p:spPr>
            <a:xfrm>
              <a:off x="4881968" y="3064681"/>
              <a:ext cx="1738789" cy="91154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1600" dirty="0">
                  <a:solidFill>
                    <a:prstClr val="whit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方正黑体简体" panose="03000509000000000000" pitchFamily="65" charset="-122"/>
                </a:rPr>
                <a:t>Außerdem haben wir uns alle zu neuronale Netzwerke  und deep learning informiert.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2878" y="938545"/>
            <a:ext cx="2498652" cy="1808291"/>
            <a:chOff x="6591118" y="-559582"/>
            <a:chExt cx="1873989" cy="1356218"/>
          </a:xfrm>
          <a:solidFill>
            <a:srgbClr val="99B9D5"/>
          </a:solidFill>
        </p:grpSpPr>
        <p:sp>
          <p:nvSpPr>
            <p:cNvPr id="16" name="íṡľíḍè-Rectangle 5"/>
            <p:cNvSpPr/>
            <p:nvPr/>
          </p:nvSpPr>
          <p:spPr>
            <a:xfrm>
              <a:off x="6591118" y="-559582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lang="en-US" altLang="zh-CN" sz="24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íṡľíḍè-Rectangle 16"/>
            <p:cNvSpPr/>
            <p:nvPr/>
          </p:nvSpPr>
          <p:spPr>
            <a:xfrm>
              <a:off x="6696412" y="547337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íṡľíḍè-Rectangle 17"/>
            <p:cNvSpPr/>
            <p:nvPr/>
          </p:nvSpPr>
          <p:spPr>
            <a:xfrm>
              <a:off x="6696370" y="-370510"/>
              <a:ext cx="1693545" cy="80105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2000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Basis </a:t>
              </a:r>
              <a:r>
                <a:rPr lang="en-US" altLang="zh-CN" sz="2800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GUI</a:t>
              </a:r>
              <a:r>
                <a:rPr lang="en-US" altLang="zh-CN" sz="2000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 und simples </a:t>
              </a:r>
              <a:r>
                <a:rPr lang="en-US" altLang="zh-CN" sz="2400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neuronales Netzwerk</a:t>
              </a:r>
              <a:endParaRPr lang="en-US" altLang="zh-CN" sz="20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sym typeface="方正黑体简体" panose="03000509000000000000" pitchFamily="65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week 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itka Subheading" panose="02000505000000020004" pitchFamily="2" charset="0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22374" y="1997076"/>
            <a:ext cx="8373110" cy="2691130"/>
            <a:chOff x="6557643" y="1577348"/>
            <a:chExt cx="1873989" cy="1159018"/>
          </a:xfrm>
          <a:solidFill>
            <a:srgbClr val="9B7859"/>
          </a:solidFill>
        </p:grpSpPr>
        <p:sp>
          <p:nvSpPr>
            <p:cNvPr id="8" name="íṡľíḍè-Rectangle 6"/>
            <p:cNvSpPr/>
            <p:nvPr/>
          </p:nvSpPr>
          <p:spPr>
            <a:xfrm>
              <a:off x="6557643" y="1577348"/>
              <a:ext cx="1873989" cy="11590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0" name="íṡľíḍè-Rectangle 14"/>
            <p:cNvSpPr/>
            <p:nvPr/>
          </p:nvSpPr>
          <p:spPr>
            <a:xfrm>
              <a:off x="6647885" y="1724685"/>
              <a:ext cx="1693545" cy="1011555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-über Perzeptronen informiert</a:t>
              </a:r>
            </a:p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-klassifizierung backward/forward propagation entschieden</a:t>
              </a:r>
            </a:p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-wir orientieren uns dabei an übung 2 &amp; 3 </a:t>
              </a:r>
            </a:p>
            <a:p>
              <a:r>
                <a:rPr lang="en-US" altLang="zh-CN" dirty="0">
                  <a:solidFill>
                    <a:prstClr val="white"/>
                  </a:solidFill>
                  <a:latin typeface="Sitka Text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-gui erweierten über überarbeiten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3640" y="5013325"/>
            <a:ext cx="9109075" cy="1587500"/>
            <a:chOff x="4811483" y="2848940"/>
            <a:chExt cx="1873989" cy="1355652"/>
          </a:xfrm>
          <a:solidFill>
            <a:srgbClr val="9B7859"/>
          </a:solidFill>
        </p:grpSpPr>
        <p:sp>
          <p:nvSpPr>
            <p:cNvPr id="12" name="íṡľíḍè-Rectangle 4"/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3" name="íṡľíḍè-Rectangle 10"/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4" name="íṡľíḍè-Rectangle 15"/>
            <p:cNvSpPr/>
            <p:nvPr/>
          </p:nvSpPr>
          <p:spPr>
            <a:xfrm>
              <a:off x="4881968" y="3064681"/>
              <a:ext cx="1738789" cy="91154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1600" dirty="0">
                  <a:solidFill>
                    <a:prstClr val="white"/>
                  </a:solidFill>
                  <a:latin typeface="Times New Roman" panose="02020603050405020304" pitchFamily="18" charset="0"/>
                  <a:ea typeface="方正黑体简体" panose="03000509000000000000" pitchFamily="65" charset="-122"/>
                  <a:cs typeface="Times New Roman" panose="02020603050405020304" pitchFamily="18" charset="0"/>
                  <a:sym typeface="方正黑体简体" panose="03000509000000000000" pitchFamily="65" charset="-122"/>
                </a:rPr>
                <a:t>Weixia, John: basic mathematics matrix operations</a:t>
              </a:r>
            </a:p>
            <a:p>
              <a:endPara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方正黑体简体" panose="03000509000000000000" pitchFamily="65" charset="-122"/>
                <a:cs typeface="Times New Roman" panose="02020603050405020304" pitchFamily="18" charset="0"/>
                <a:sym typeface="方正黑体简体" panose="03000509000000000000" pitchFamily="65" charset="-122"/>
              </a:endParaRPr>
            </a:p>
            <a:p>
              <a:r>
                <a:rPr lang="en-US" altLang="zh-CN" sz="1600" dirty="0">
                  <a:solidFill>
                    <a:prstClr val="white"/>
                  </a:solidFill>
                  <a:latin typeface="Times New Roman" panose="02020603050405020304" pitchFamily="18" charset="0"/>
                  <a:ea typeface="方正黑体简体" panose="03000509000000000000" pitchFamily="65" charset="-122"/>
                  <a:cs typeface="Times New Roman" panose="02020603050405020304" pitchFamily="18" charset="0"/>
                  <a:sym typeface="方正黑体简体" panose="03000509000000000000" pitchFamily="65" charset="-122"/>
                </a:rPr>
                <a:t>Muad: GUI ,datareader</a:t>
              </a:r>
            </a:p>
            <a:p>
              <a:endPara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方正黑体简体" panose="03000509000000000000" pitchFamily="65" charset="-122"/>
                <a:cs typeface="Times New Roman" panose="02020603050405020304" pitchFamily="18" charset="0"/>
                <a:sym typeface="方正黑体简体" panose="03000509000000000000" pitchFamily="65" charset="-122"/>
              </a:endParaRPr>
            </a:p>
            <a:p>
              <a:r>
                <a:rPr lang="en-US" altLang="zh-CN" sz="1600" dirty="0">
                  <a:solidFill>
                    <a:prstClr val="white"/>
                  </a:solidFill>
                  <a:latin typeface="Times New Roman" panose="02020603050405020304" pitchFamily="18" charset="0"/>
                  <a:ea typeface="方正黑体简体" panose="03000509000000000000" pitchFamily="65" charset="-122"/>
                  <a:cs typeface="Times New Roman" panose="02020603050405020304" pitchFamily="18" charset="0"/>
                  <a:sym typeface="方正黑体简体" panose="03000509000000000000" pitchFamily="65" charset="-122"/>
                </a:rPr>
                <a:t>Han: forward propagation</a:t>
              </a:r>
            </a:p>
            <a:p>
              <a:endParaRPr lang="en-US" altLang="zh-CN" sz="16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72310" y="424180"/>
            <a:ext cx="5305425" cy="1088390"/>
            <a:chOff x="6591118" y="-559582"/>
            <a:chExt cx="1873989" cy="1356218"/>
          </a:xfrm>
          <a:solidFill>
            <a:srgbClr val="99B9D5"/>
          </a:solidFill>
        </p:grpSpPr>
        <p:sp>
          <p:nvSpPr>
            <p:cNvPr id="16" name="íṡľíḍè-Rectangle 5"/>
            <p:cNvSpPr/>
            <p:nvPr/>
          </p:nvSpPr>
          <p:spPr>
            <a:xfrm>
              <a:off x="6591118" y="-559582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lang="en-US" altLang="zh-CN" sz="24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íṡľíḍè-Rectangle 16"/>
            <p:cNvSpPr/>
            <p:nvPr/>
          </p:nvSpPr>
          <p:spPr>
            <a:xfrm>
              <a:off x="6696412" y="547337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 fontScale="85000" lnSpcReduction="20000"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íṡľíḍè-Rectangle 17"/>
            <p:cNvSpPr/>
            <p:nvPr/>
          </p:nvSpPr>
          <p:spPr>
            <a:xfrm>
              <a:off x="6696369" y="-413373"/>
              <a:ext cx="1693545" cy="932021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GUI mit Zeichenflache, neuronales Netzwerk mit linearer Klassifizierung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week 2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itka Subheading" panose="02000505000000020004" pitchFamily="2" charset="0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77715" y="2851785"/>
            <a:ext cx="4801870" cy="3147695"/>
            <a:chOff x="6544284" y="1493115"/>
            <a:chExt cx="1873989" cy="1355652"/>
          </a:xfrm>
          <a:solidFill>
            <a:srgbClr val="9B7859"/>
          </a:solidFill>
        </p:grpSpPr>
        <p:sp>
          <p:nvSpPr>
            <p:cNvPr id="8" name="íṡľíḍè-Rectangle 6"/>
            <p:cNvSpPr/>
            <p:nvPr/>
          </p:nvSpPr>
          <p:spPr>
            <a:xfrm>
              <a:off x="6544284" y="1493115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0" name="íṡľíḍè-Rectangle 14"/>
            <p:cNvSpPr/>
            <p:nvPr/>
          </p:nvSpPr>
          <p:spPr>
            <a:xfrm>
              <a:off x="6647885" y="1724685"/>
              <a:ext cx="1693545" cy="1011555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endParaRPr lang="en-US" altLang="zh-CN" dirty="0">
                <a:solidFill>
                  <a:prstClr val="white"/>
                </a:solidFill>
                <a:latin typeface="Sylfaen" panose="010A0502050306030303" pitchFamily="18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en-US" altLang="zh-CN" dirty="0">
                  <a:solidFill>
                    <a:prstClr val="white"/>
                  </a:solidFill>
                  <a:latin typeface="Sylfaen" panose="010A0502050306030303" pitchFamily="18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in dieser Woche haben John und Xia ein Trainingsset erstellt und den Datenreader überarbeitet.</a:t>
              </a:r>
            </a:p>
            <a:p>
              <a:r>
                <a:rPr lang="en-US" altLang="zh-CN" dirty="0">
                  <a:solidFill>
                    <a:prstClr val="white"/>
                  </a:solidFill>
                  <a:latin typeface="Sylfaen" panose="010A0502050306030303" pitchFamily="18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Muad und Han haben Backwardpropagation und Runterskalierung gemacht.</a:t>
              </a:r>
            </a:p>
            <a:p>
              <a:endParaRPr lang="en-US" altLang="zh-CN" dirty="0">
                <a:solidFill>
                  <a:prstClr val="white"/>
                </a:solidFill>
                <a:latin typeface="Sylfaen" panose="010A0502050306030303" pitchFamily="18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en-US" altLang="zh-CN" dirty="0">
                  <a:solidFill>
                    <a:prstClr val="white"/>
                  </a:solidFill>
                  <a:latin typeface="Sylfaen" panose="010A0502050306030303" pitchFamily="18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Muad, Han, Weixia, John.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3120" y="900430"/>
            <a:ext cx="4413250" cy="1808480"/>
            <a:chOff x="6591118" y="-559582"/>
            <a:chExt cx="1873989" cy="1356218"/>
          </a:xfrm>
          <a:solidFill>
            <a:srgbClr val="99B9D5"/>
          </a:solidFill>
        </p:grpSpPr>
        <p:sp>
          <p:nvSpPr>
            <p:cNvPr id="16" name="íṡľíḍè-Rectangle 5"/>
            <p:cNvSpPr/>
            <p:nvPr/>
          </p:nvSpPr>
          <p:spPr>
            <a:xfrm>
              <a:off x="6591118" y="-559582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lang="en-US" altLang="zh-CN" sz="24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íṡľíḍè-Rectangle 16"/>
            <p:cNvSpPr/>
            <p:nvPr/>
          </p:nvSpPr>
          <p:spPr>
            <a:xfrm>
              <a:off x="6696412" y="547337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íṡľíḍè-Rectangle 17"/>
            <p:cNvSpPr/>
            <p:nvPr/>
          </p:nvSpPr>
          <p:spPr>
            <a:xfrm>
              <a:off x="6666710" y="-404320"/>
              <a:ext cx="1693545" cy="80105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2400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Neuronales Netzwerk mit nonlinearer Klassifizierung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Sylfaen" panose="010A0502050306030303" pitchFamily="18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week 3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ylfaen" panose="010A0502050306030303" pitchFamily="18" charset="0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93032" y="2637155"/>
            <a:ext cx="3947159" cy="2740660"/>
            <a:chOff x="4643424" y="1521440"/>
            <a:chExt cx="1981066" cy="1355652"/>
          </a:xfrm>
        </p:grpSpPr>
        <p:sp>
          <p:nvSpPr>
            <p:cNvPr id="4" name="íṡľíḍè-Rectangle 3"/>
            <p:cNvSpPr/>
            <p:nvPr/>
          </p:nvSpPr>
          <p:spPr>
            <a:xfrm>
              <a:off x="4643424" y="1521440"/>
              <a:ext cx="1873989" cy="1355652"/>
            </a:xfrm>
            <a:prstGeom prst="rect">
              <a:avLst/>
            </a:prstGeom>
            <a:solidFill>
              <a:srgbClr val="99B9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5" name="íṡľíḍè-Rectangle 8"/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6" name="íṡľíḍè-Rectangle 13"/>
            <p:cNvSpPr/>
            <p:nvPr/>
          </p:nvSpPr>
          <p:spPr>
            <a:xfrm>
              <a:off x="4671280" y="1554131"/>
              <a:ext cx="1953210" cy="115219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endParaRPr lang="en-US" altLang="zh-CN" sz="3200" dirty="0">
                <a:solidFill>
                  <a:prstClr val="white"/>
                </a:solidFill>
                <a:latin typeface="Sitka 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en-US" altLang="zh-CN" sz="3200" dirty="0">
                  <a:solidFill>
                    <a:prstClr val="white"/>
                  </a:solidFill>
                  <a:latin typeface="Sitka Heading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-training mit Datareader verbinden</a:t>
              </a:r>
            </a:p>
            <a:p>
              <a:endParaRPr lang="en-US" altLang="zh-CN" sz="3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76300" y="1651635"/>
            <a:ext cx="4067175" cy="3147695"/>
            <a:chOff x="6544284" y="1493115"/>
            <a:chExt cx="1873989" cy="1355652"/>
          </a:xfrm>
          <a:solidFill>
            <a:srgbClr val="9B7859"/>
          </a:solidFill>
        </p:grpSpPr>
        <p:sp>
          <p:nvSpPr>
            <p:cNvPr id="8" name="íṡľíḍè-Rectangle 6"/>
            <p:cNvSpPr/>
            <p:nvPr/>
          </p:nvSpPr>
          <p:spPr>
            <a:xfrm>
              <a:off x="6544284" y="1493115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0" name="íṡľíḍè-Rectangle 14"/>
            <p:cNvSpPr/>
            <p:nvPr/>
          </p:nvSpPr>
          <p:spPr>
            <a:xfrm>
              <a:off x="6668924" y="1634232"/>
              <a:ext cx="1693466" cy="1106236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In dieser woche haben wir:</a:t>
              </a:r>
            </a:p>
            <a:p>
              <a:endParaRPr lang="en-US" altLang="zh-CN" dirty="0">
                <a:solidFill>
                  <a:prstClr val="white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endParaRPr lang="en-US" altLang="zh-CN" dirty="0">
                <a:solidFill>
                  <a:prstClr val="white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en-US" altLang="zh-CN" sz="24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-weights read/write</a:t>
              </a:r>
            </a:p>
            <a:p>
              <a:r>
                <a:rPr lang="en-US" altLang="zh-CN" sz="24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-bias read/write</a:t>
              </a:r>
            </a:p>
            <a:p>
              <a:r>
                <a:rPr lang="en-US" altLang="zh-CN" sz="24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-backwardpropagation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56962" y="3046747"/>
            <a:ext cx="2498652" cy="1807536"/>
            <a:chOff x="4814341" y="3129451"/>
            <a:chExt cx="1873989" cy="1355652"/>
          </a:xfrm>
          <a:solidFill>
            <a:srgbClr val="9B7859"/>
          </a:solidFill>
        </p:grpSpPr>
        <p:sp>
          <p:nvSpPr>
            <p:cNvPr id="12" name="íṡľíḍè-Rectangle 4"/>
            <p:cNvSpPr/>
            <p:nvPr/>
          </p:nvSpPr>
          <p:spPr>
            <a:xfrm>
              <a:off x="4814341" y="3129451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3" name="íṡľíḍè-Rectangle 10"/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4" name="íṡľíḍè-Rectangle 15"/>
            <p:cNvSpPr/>
            <p:nvPr/>
          </p:nvSpPr>
          <p:spPr>
            <a:xfrm>
              <a:off x="4881969" y="3289471"/>
              <a:ext cx="1738789" cy="91154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1600" dirty="0">
                  <a:solidFill>
                    <a:prstClr val="white"/>
                  </a:solidFill>
                  <a:latin typeface="Sitka Subheading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-runterskalieren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72310" y="328930"/>
            <a:ext cx="2498725" cy="748030"/>
            <a:chOff x="6591118" y="-559582"/>
            <a:chExt cx="1873989" cy="1356218"/>
          </a:xfrm>
          <a:solidFill>
            <a:srgbClr val="99B9D5"/>
          </a:solidFill>
        </p:grpSpPr>
        <p:sp>
          <p:nvSpPr>
            <p:cNvPr id="16" name="íṡľíḍè-Rectangle 5"/>
            <p:cNvSpPr/>
            <p:nvPr/>
          </p:nvSpPr>
          <p:spPr>
            <a:xfrm>
              <a:off x="6591118" y="-559582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lang="en-US" altLang="zh-CN" sz="24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íṡľíḍè-Rectangle 16"/>
            <p:cNvSpPr/>
            <p:nvPr/>
          </p:nvSpPr>
          <p:spPr>
            <a:xfrm>
              <a:off x="6696412" y="547337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 fontScale="62500" lnSpcReduction="20000"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íṡľíḍè-Rectangle 17"/>
            <p:cNvSpPr/>
            <p:nvPr/>
          </p:nvSpPr>
          <p:spPr>
            <a:xfrm>
              <a:off x="6696370" y="-370510"/>
              <a:ext cx="1693545" cy="80105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GUI mit neuronalem Netzwerk verbinden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week 4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itka Subheading" panose="02000505000000020004" pitchFamily="2" charset="0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43475" y="1651635"/>
            <a:ext cx="3947159" cy="2740660"/>
            <a:chOff x="4643424" y="1521440"/>
            <a:chExt cx="1981066" cy="1355652"/>
          </a:xfrm>
        </p:grpSpPr>
        <p:sp>
          <p:nvSpPr>
            <p:cNvPr id="4" name="íṡľíḍè-Rectangle 3"/>
            <p:cNvSpPr/>
            <p:nvPr/>
          </p:nvSpPr>
          <p:spPr>
            <a:xfrm>
              <a:off x="4643424" y="1521440"/>
              <a:ext cx="1873989" cy="1355652"/>
            </a:xfrm>
            <a:prstGeom prst="rect">
              <a:avLst/>
            </a:prstGeom>
            <a:solidFill>
              <a:srgbClr val="99B9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5" name="íṡľíḍè-Rectangle 8"/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6" name="íṡľíḍè-Rectangle 13"/>
            <p:cNvSpPr/>
            <p:nvPr/>
          </p:nvSpPr>
          <p:spPr>
            <a:xfrm>
              <a:off x="4671280" y="1554131"/>
              <a:ext cx="1953210" cy="11521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endParaRPr lang="en-US" altLang="zh-CN" sz="3200" dirty="0">
                <a:solidFill>
                  <a:prstClr val="white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de-DE" altLang="zh-CN" sz="32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JavaDoc Kommentare geschrieben,</a:t>
              </a:r>
            </a:p>
            <a:p>
              <a:r>
                <a:rPr lang="de-DE" altLang="zh-CN" sz="32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das GUI mit dem NeuralNetwork verbunden</a:t>
              </a:r>
              <a:endParaRPr lang="en-US" altLang="zh-CN" sz="3200" dirty="0">
                <a:solidFill>
                  <a:prstClr val="white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76300" y="1651635"/>
            <a:ext cx="4067175" cy="3147695"/>
            <a:chOff x="6544284" y="1493115"/>
            <a:chExt cx="1873989" cy="1355652"/>
          </a:xfrm>
          <a:solidFill>
            <a:srgbClr val="9B7859"/>
          </a:solidFill>
        </p:grpSpPr>
        <p:sp>
          <p:nvSpPr>
            <p:cNvPr id="8" name="íṡľíḍè-Rectangle 6"/>
            <p:cNvSpPr/>
            <p:nvPr/>
          </p:nvSpPr>
          <p:spPr>
            <a:xfrm>
              <a:off x="6544284" y="1493115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0" name="íṡľíḍè-Rectangle 14"/>
            <p:cNvSpPr/>
            <p:nvPr/>
          </p:nvSpPr>
          <p:spPr>
            <a:xfrm>
              <a:off x="6668924" y="1634232"/>
              <a:ext cx="1693466" cy="1106236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Sitka Heading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In dieser woche haben wir:</a:t>
              </a:r>
            </a:p>
            <a:p>
              <a:endParaRPr lang="en-US" altLang="zh-CN" dirty="0">
                <a:solidFill>
                  <a:prstClr val="white"/>
                </a:solidFill>
                <a:latin typeface="Sitka 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endParaRPr lang="en-US" altLang="zh-CN" dirty="0">
                <a:solidFill>
                  <a:prstClr val="white"/>
                </a:solidFill>
                <a:latin typeface="Sitka 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r>
                <a:rPr lang="de-DE" altLang="zh-CN" sz="2400" dirty="0">
                  <a:solidFill>
                    <a:prstClr val="white"/>
                  </a:solidFill>
                  <a:latin typeface="Sitka Heading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In dieser Woche haben wir die Bugs im NeuralNetwork gefixt,.</a:t>
              </a:r>
              <a:endParaRPr lang="en-US" altLang="zh-CN" sz="2400" dirty="0">
                <a:solidFill>
                  <a:prstClr val="white"/>
                </a:solidFill>
                <a:latin typeface="Sitka 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77289" y="1651635"/>
            <a:ext cx="2498652" cy="1807536"/>
            <a:chOff x="4814341" y="3129451"/>
            <a:chExt cx="1873989" cy="1355652"/>
          </a:xfrm>
          <a:solidFill>
            <a:srgbClr val="9B7859"/>
          </a:solidFill>
        </p:grpSpPr>
        <p:sp>
          <p:nvSpPr>
            <p:cNvPr id="12" name="íṡľíḍè-Rectangle 4"/>
            <p:cNvSpPr/>
            <p:nvPr/>
          </p:nvSpPr>
          <p:spPr>
            <a:xfrm>
              <a:off x="4814341" y="3129451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3" name="íṡľíḍè-Rectangle 10"/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4" name="íṡľíḍè-Rectangle 15"/>
            <p:cNvSpPr/>
            <p:nvPr/>
          </p:nvSpPr>
          <p:spPr>
            <a:xfrm>
              <a:off x="4919744" y="3227069"/>
              <a:ext cx="1738789" cy="91154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16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-</a:t>
              </a:r>
              <a:r>
                <a:rPr lang="de-DE" altLang="zh-CN" sz="1600" dirty="0">
                  <a:solidFill>
                    <a:prstClr val="white"/>
                  </a:solidFill>
                  <a:latin typeface="Sitka Small" panose="02000505000000020004" pitchFamily="2" charset="0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 und die Präsentation erstellt</a:t>
              </a:r>
              <a:endParaRPr lang="en-US" altLang="zh-CN" sz="1600" dirty="0">
                <a:solidFill>
                  <a:prstClr val="white"/>
                </a:solidFill>
                <a:latin typeface="Sitka Small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72310" y="328930"/>
            <a:ext cx="2498725" cy="748030"/>
            <a:chOff x="6591118" y="-559582"/>
            <a:chExt cx="1873989" cy="1356218"/>
          </a:xfrm>
          <a:solidFill>
            <a:srgbClr val="99B9D5"/>
          </a:solidFill>
        </p:grpSpPr>
        <p:sp>
          <p:nvSpPr>
            <p:cNvPr id="16" name="íṡľíḍè-Rectangle 5"/>
            <p:cNvSpPr/>
            <p:nvPr/>
          </p:nvSpPr>
          <p:spPr>
            <a:xfrm>
              <a:off x="6591118" y="-559582"/>
              <a:ext cx="1873989" cy="135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lang="en-US" altLang="zh-CN" sz="2400" dirty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íṡľíḍè-Rectangle 16"/>
            <p:cNvSpPr/>
            <p:nvPr/>
          </p:nvSpPr>
          <p:spPr>
            <a:xfrm>
              <a:off x="6696412" y="547337"/>
              <a:ext cx="1663762" cy="2492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 fontScale="62500" lnSpcReduction="20000"/>
            </a:bodyPr>
            <a:lstStyle/>
            <a:p>
              <a:pPr defTabSz="1219200"/>
              <a:endParaRPr lang="zh-CN" altLang="en-US" sz="1735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íṡľíḍè-Rectangle 17"/>
            <p:cNvSpPr/>
            <p:nvPr/>
          </p:nvSpPr>
          <p:spPr>
            <a:xfrm>
              <a:off x="6696370" y="-370510"/>
              <a:ext cx="1693545" cy="801053"/>
            </a:xfrm>
            <a:prstGeom prst="rect">
              <a:avLst/>
            </a:prstGeom>
            <a:grp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dirty="0">
                  <a:latin typeface="Malgun Gothic" panose="020B0503020000020004" charset="-127"/>
                  <a:ea typeface="Malgun Gothic" panose="020B0503020000020004" charset="-127"/>
                  <a:sym typeface="方正黑体简体" panose="03000509000000000000" pitchFamily="65" charset="-122"/>
                </a:rPr>
                <a:t>Polish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Sitka Subheading" panose="02000505000000020004" pitchFamily="2" charset="0"/>
                <a:ea typeface="方正黑体简体" panose="03000509000000000000" pitchFamily="65" charset="-122"/>
                <a:sym typeface="方正黑体简体" panose="03000509000000000000" pitchFamily="65" charset="-122"/>
              </a:rPr>
              <a:t>week 5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itka Subheading" panose="02000505000000020004" pitchFamily="2" charset="0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06175" y="6472238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 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18735" y="1467485"/>
            <a:ext cx="58635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The first problem is that the image is converted into binary encoding, the first time I made a mistake, because I turned the file itself into binary, not the content of the image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95959"/>
              </a:solidFill>
              <a:latin typeface="Constantia" panose="02030602050306030303" charset="0"/>
              <a:ea typeface="微软雅黑" panose="020B0503020204020204" charset="-122"/>
              <a:cs typeface="Constantia" panose="02030602050306030303" charset="0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If the pixel of the entire picture is used as input, the amount of data is too large, so the suggestion of </a:t>
            </a:r>
            <a:r>
              <a:rPr lang="en-US" altLang="zh-CN" dirty="0" err="1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nils</a:t>
            </a: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 is </a:t>
            </a:r>
            <a:r>
              <a:rPr lang="en-US" altLang="zh-CN" dirty="0" err="1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runter</a:t>
            </a: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skalierung</a:t>
            </a: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, make the picture smaller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95959"/>
              </a:solidFill>
              <a:latin typeface="Constantia" panose="02030602050306030303" charset="0"/>
              <a:ea typeface="微软雅黑" panose="020B0503020204020204" charset="-122"/>
              <a:cs typeface="Constantia" panose="02030602050306030303" charset="0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95959"/>
                </a:solidFill>
                <a:latin typeface="Constantia" panose="02030602050306030303" charset="0"/>
                <a:ea typeface="微软雅黑" panose="020B0503020204020204" charset="-122"/>
                <a:cs typeface="Constantia" panose="02030602050306030303" charset="0"/>
                <a:sym typeface="方正黑体简体" panose="03000509000000000000" pitchFamily="65" charset="-122"/>
              </a:rPr>
              <a:t>Because it is not clear how much the picture can be reduced, so have to check the information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95959"/>
              </a:solidFill>
              <a:latin typeface="Constantia" panose="02030602050306030303" charset="0"/>
              <a:ea typeface="微软雅黑" panose="020B0503020204020204" charset="-122"/>
              <a:cs typeface="Constantia" panose="02030602050306030303" charset="0"/>
              <a:sym typeface="方正黑体简体" panose="03000509000000000000" pitchFamily="65" charset="-122"/>
            </a:endParaRPr>
          </a:p>
        </p:txBody>
      </p:sp>
      <p:sp>
        <p:nvSpPr>
          <p:cNvPr id="31" name="Rectangle 2"/>
          <p:cNvSpPr/>
          <p:nvPr/>
        </p:nvSpPr>
        <p:spPr>
          <a:xfrm>
            <a:off x="837565" y="1151255"/>
            <a:ext cx="3987800" cy="3161665"/>
          </a:xfrm>
          <a:prstGeom prst="rect">
            <a:avLst/>
          </a:prstGeom>
          <a:solidFill>
            <a:srgbClr val="2C8B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5" y="1797685"/>
            <a:ext cx="3493135" cy="2070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EA187C-BF03-4EBD-963C-3C3BD90A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636"/>
            <a:ext cx="5346655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36C997-84D4-4815-A19D-CD246502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41" y="2512410"/>
            <a:ext cx="6078239" cy="3292125"/>
          </a:xfrm>
          <a:prstGeom prst="rect">
            <a:avLst/>
          </a:prstGeom>
        </p:spPr>
      </p:pic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0" y="1053465"/>
            <a:ext cx="7317740" cy="5227955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58050" y="3464690"/>
            <a:ext cx="4850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At first, there was a debate about how many hidden layers, the confusion is that it is one or two hidden layers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but </a:t>
            </a:r>
            <a:r>
              <a:rPr lang="en-US" altLang="zh-CN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luckily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 later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方正黑体简体" panose="03000509000000000000" pitchFamily="65" charset="-122"/>
              </a:rPr>
              <a:t>we find that, with one hidden layer we could also get a good result </a:t>
            </a:r>
          </a:p>
        </p:txBody>
      </p:sp>
      <p:sp>
        <p:nvSpPr>
          <p:cNvPr id="49" name="Rectangle 2"/>
          <p:cNvSpPr/>
          <p:nvPr/>
        </p:nvSpPr>
        <p:spPr>
          <a:xfrm>
            <a:off x="-59984" y="900440"/>
            <a:ext cx="7494270" cy="5466080"/>
          </a:xfrm>
          <a:prstGeom prst="rect">
            <a:avLst/>
          </a:prstGeom>
          <a:solidFill>
            <a:srgbClr val="2C8B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lvl="0">
              <a:defRPr/>
            </a:pPr>
            <a:endParaRPr lang="en-US" altLang="zh-CN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456" y="27349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Display" panose="02000505000000020004" pitchFamily="2" charset="0"/>
              <a:ea typeface="方正黑体简体" panose="03000509000000000000" pitchFamily="65" charset="-122"/>
              <a:cs typeface="Tahoma" panose="020B0604030504040204" pitchFamily="3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A6834F-F175-486A-BA24-DE823795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580"/>
            <a:ext cx="5346655" cy="853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65F35-0DC7-E749-BD2A-D1D66D0A16FA}"/>
              </a:ext>
            </a:extLst>
          </p:cNvPr>
          <p:cNvSpPr txBox="1"/>
          <p:nvPr/>
        </p:nvSpPr>
        <p:spPr>
          <a:xfrm>
            <a:off x="7434286" y="2844064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only one hidden layer </a:t>
            </a:r>
            <a:r>
              <a:rPr lang="en-DE" dirty="0">
                <a:solidFill>
                  <a:srgbClr val="FFFF00"/>
                </a:solidFill>
              </a:rPr>
              <a:t>may </a:t>
            </a:r>
            <a:r>
              <a:rPr lang="en-DE" dirty="0">
                <a:solidFill>
                  <a:schemeClr val="bg1"/>
                </a:solidFill>
              </a:rPr>
              <a:t>be</a:t>
            </a:r>
            <a:r>
              <a:rPr lang="en-DE" dirty="0">
                <a:solidFill>
                  <a:srgbClr val="FFFF00"/>
                </a:solidFill>
              </a:rPr>
              <a:t> </a:t>
            </a:r>
            <a:r>
              <a:rPr lang="en-DE" dirty="0">
                <a:solidFill>
                  <a:schemeClr val="bg1"/>
                </a:solidFill>
              </a:rPr>
              <a:t>not enough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989</Words>
  <Application>Microsoft Macintosh PowerPoint</Application>
  <PresentationFormat>Widescreen</PresentationFormat>
  <Paragraphs>264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等线</vt:lpstr>
      <vt:lpstr>等线 Light</vt:lpstr>
      <vt:lpstr>Malgun Gothic</vt:lpstr>
      <vt:lpstr>方正黑体简体</vt:lpstr>
      <vt:lpstr>Arial</vt:lpstr>
      <vt:lpstr>Cambria Math</vt:lpstr>
      <vt:lpstr>Constantia</vt:lpstr>
      <vt:lpstr>Menlo</vt:lpstr>
      <vt:lpstr>Sitka Display</vt:lpstr>
      <vt:lpstr>Sitka Heading</vt:lpstr>
      <vt:lpstr>Sitka Small</vt:lpstr>
      <vt:lpstr>Sitka Subheading</vt:lpstr>
      <vt:lpstr>Sitka Text</vt:lpstr>
      <vt:lpstr>Sylfaen</vt:lpstr>
      <vt:lpstr>Tahoma</vt:lpstr>
      <vt:lpstr>Times New Roman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MECHREVO</dc:creator>
  <cp:lastModifiedBy>Han Yang</cp:lastModifiedBy>
  <cp:revision>80</cp:revision>
  <dcterms:created xsi:type="dcterms:W3CDTF">2019-08-29T08:42:00Z</dcterms:created>
  <dcterms:modified xsi:type="dcterms:W3CDTF">2020-07-21T05:49:06Z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