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3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6" r:id="rId1"/>
    <p:sldMasterId id="2147483708" r:id="rId2"/>
    <p:sldMasterId id="2147483680" r:id="rId3"/>
    <p:sldMasterId id="2147483694" r:id="rId4"/>
  </p:sldMasterIdLst>
  <p:notesMasterIdLst>
    <p:notesMasterId r:id="rId11"/>
  </p:notesMasterIdLst>
  <p:handoutMasterIdLst>
    <p:handoutMasterId r:id="rId12"/>
  </p:handoutMasterIdLst>
  <p:sldIdLst>
    <p:sldId id="325" r:id="rId5"/>
    <p:sldId id="324" r:id="rId6"/>
    <p:sldId id="321" r:id="rId7"/>
    <p:sldId id="327" r:id="rId8"/>
    <p:sldId id="326" r:id="rId9"/>
    <p:sldId id="328" r:id="rId10"/>
  </p:sldIdLst>
  <p:sldSz cx="12198350" cy="6858000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7">
          <p15:clr>
            <a:srgbClr val="A4A3A4"/>
          </p15:clr>
        </p15:guide>
        <p15:guide id="2" orient="horz" pos="664">
          <p15:clr>
            <a:srgbClr val="A4A3A4"/>
          </p15:clr>
        </p15:guide>
        <p15:guide id="3" orient="horz" pos="3871">
          <p15:clr>
            <a:srgbClr val="A4A3A4"/>
          </p15:clr>
        </p15:guide>
        <p15:guide id="4" orient="horz" pos="898">
          <p15:clr>
            <a:srgbClr val="A4A3A4"/>
          </p15:clr>
        </p15:guide>
        <p15:guide id="5" orient="horz" pos="126">
          <p15:clr>
            <a:srgbClr val="A4A3A4"/>
          </p15:clr>
        </p15:guide>
        <p15:guide id="6" orient="horz" pos="1258">
          <p15:clr>
            <a:srgbClr val="A4A3A4"/>
          </p15:clr>
        </p15:guide>
        <p15:guide id="7" orient="horz" pos="388">
          <p15:clr>
            <a:srgbClr val="A4A3A4"/>
          </p15:clr>
        </p15:guide>
        <p15:guide id="8" orient="horz" pos="4192">
          <p15:clr>
            <a:srgbClr val="A4A3A4"/>
          </p15:clr>
        </p15:guide>
        <p15:guide id="9" orient="horz" pos="4077">
          <p15:clr>
            <a:srgbClr val="A4A3A4"/>
          </p15:clr>
        </p15:guide>
        <p15:guide id="10" pos="3842">
          <p15:clr>
            <a:srgbClr val="A4A3A4"/>
          </p15:clr>
        </p15:guide>
        <p15:guide id="11" pos="384">
          <p15:clr>
            <a:srgbClr val="A4A3A4"/>
          </p15:clr>
        </p15:guide>
        <p15:guide id="12" pos="7299">
          <p15:clr>
            <a:srgbClr val="A4A3A4"/>
          </p15:clr>
        </p15:guide>
        <p15:guide id="13" pos="3887" userDrawn="1">
          <p15:clr>
            <a:srgbClr val="A4A3A4"/>
          </p15:clr>
        </p15:guide>
        <p15:guide id="14" pos="379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 userDrawn="1">
          <p15:clr>
            <a:srgbClr val="A4A3A4"/>
          </p15:clr>
        </p15:guide>
        <p15:guide id="2" pos="292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4C4CD"/>
    <a:srgbClr val="2E2E38"/>
    <a:srgbClr val="F6F6FA"/>
    <a:srgbClr val="FFFFFF"/>
    <a:srgbClr val="2E2E32"/>
    <a:srgbClr val="EAEAEA"/>
    <a:srgbClr val="404040"/>
    <a:srgbClr val="FF0090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24" autoAdjust="0"/>
    <p:restoredTop sz="96176" autoAdjust="0"/>
  </p:normalViewPr>
  <p:slideViewPr>
    <p:cSldViewPr snapToGrid="0" snapToObjects="1" showGuides="1">
      <p:cViewPr varScale="1">
        <p:scale>
          <a:sx n="118" d="100"/>
          <a:sy n="118" d="100"/>
        </p:scale>
        <p:origin x="984" y="192"/>
      </p:cViewPr>
      <p:guideLst>
        <p:guide orient="horz" pos="3127"/>
        <p:guide orient="horz" pos="664"/>
        <p:guide orient="horz" pos="3871"/>
        <p:guide orient="horz" pos="898"/>
        <p:guide orient="horz" pos="126"/>
        <p:guide orient="horz" pos="1258"/>
        <p:guide orient="horz" pos="388"/>
        <p:guide orient="horz" pos="4192"/>
        <p:guide orient="horz" pos="4077"/>
        <p:guide pos="3842"/>
        <p:guide pos="384"/>
        <p:guide pos="7299"/>
        <p:guide pos="3887"/>
        <p:guide pos="37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2" d="100"/>
          <a:sy n="82" d="100"/>
        </p:scale>
        <p:origin x="3924" y="78"/>
      </p:cViewPr>
      <p:guideLst>
        <p:guide orient="horz" pos="2208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028440" cy="350520"/>
          </a:xfrm>
          <a:prstGeom prst="rect">
            <a:avLst/>
          </a:prstGeom>
        </p:spPr>
        <p:txBody>
          <a:bodyPr vert="horz" lIns="93178" tIns="46589" rIns="93178" bIns="46589" rtlCol="0"/>
          <a:lstStyle>
            <a:lvl1pPr algn="l">
              <a:defRPr sz="1200"/>
            </a:lvl1pPr>
          </a:lstStyle>
          <a:p>
            <a:endParaRPr lang="en-GB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10" y="1"/>
            <a:ext cx="4028440" cy="350520"/>
          </a:xfrm>
          <a:prstGeom prst="rect">
            <a:avLst/>
          </a:prstGeom>
        </p:spPr>
        <p:txBody>
          <a:bodyPr vert="horz" lIns="93178" tIns="46589" rIns="93178" bIns="46589" rtlCol="0"/>
          <a:lstStyle>
            <a:lvl1pPr algn="r">
              <a:defRPr sz="1200"/>
            </a:lvl1pPr>
          </a:lstStyle>
          <a:p>
            <a:fld id="{75A85089-C692-4DEA-AC49-04CF34D4FE14}" type="datetimeFigureOut">
              <a:rPr lang="en-GB" smtClean="0">
                <a:latin typeface="Arial" pitchFamily="34" charset="0"/>
              </a:rPr>
              <a:pPr/>
              <a:t>01/04/2025</a:t>
            </a:fld>
            <a:endParaRPr lang="en-GB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58664"/>
            <a:ext cx="4028440" cy="350520"/>
          </a:xfrm>
          <a:prstGeom prst="rect">
            <a:avLst/>
          </a:prstGeom>
        </p:spPr>
        <p:txBody>
          <a:bodyPr vert="horz" lIns="93178" tIns="46589" rIns="93178" bIns="46589" rtlCol="0" anchor="b"/>
          <a:lstStyle>
            <a:lvl1pPr algn="l">
              <a:defRPr sz="1200"/>
            </a:lvl1pPr>
          </a:lstStyle>
          <a:p>
            <a:endParaRPr lang="en-GB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10" y="6658664"/>
            <a:ext cx="4028440" cy="350520"/>
          </a:xfrm>
          <a:prstGeom prst="rect">
            <a:avLst/>
          </a:prstGeom>
        </p:spPr>
        <p:txBody>
          <a:bodyPr vert="horz" lIns="93178" tIns="46589" rIns="93178" bIns="46589" rtlCol="0" anchor="b"/>
          <a:lstStyle>
            <a:lvl1pPr algn="r">
              <a:defRPr sz="1200"/>
            </a:lvl1pPr>
          </a:lstStyle>
          <a:p>
            <a:fld id="{D3A5C721-4BB5-4DB6-AD65-4BA2A62B05B6}" type="slidenum">
              <a:rPr lang="en-GB" smtClean="0">
                <a:latin typeface="Arial" pitchFamily="34" charset="0"/>
              </a:rPr>
              <a:pPr/>
              <a:t>‹#›</a:t>
            </a:fld>
            <a:endParaRPr lang="en-GB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632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028440" cy="350520"/>
          </a:xfrm>
          <a:prstGeom prst="rect">
            <a:avLst/>
          </a:prstGeom>
        </p:spPr>
        <p:txBody>
          <a:bodyPr vert="horz" lIns="93178" tIns="46589" rIns="93178" bIns="46589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0" y="1"/>
            <a:ext cx="4028440" cy="350520"/>
          </a:xfrm>
          <a:prstGeom prst="rect">
            <a:avLst/>
          </a:prstGeom>
        </p:spPr>
        <p:txBody>
          <a:bodyPr vert="horz" lIns="93178" tIns="46589" rIns="93178" bIns="46589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8045EBA9-A28D-4849-BFEA-AA04F6A21B63}" type="datetimeFigureOut">
              <a:rPr lang="en-GB" smtClean="0"/>
              <a:pPr/>
              <a:t>01/04/2025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09813" y="525463"/>
            <a:ext cx="4676775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8" tIns="46589" rIns="93178" bIns="46589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1" y="3329941"/>
            <a:ext cx="7437120" cy="3154680"/>
          </a:xfrm>
          <a:prstGeom prst="rect">
            <a:avLst/>
          </a:prstGeom>
        </p:spPr>
        <p:txBody>
          <a:bodyPr vert="horz" lIns="93178" tIns="46589" rIns="93178" bIns="4658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664"/>
            <a:ext cx="4028440" cy="350520"/>
          </a:xfrm>
          <a:prstGeom prst="rect">
            <a:avLst/>
          </a:prstGeom>
        </p:spPr>
        <p:txBody>
          <a:bodyPr vert="horz" lIns="93178" tIns="46589" rIns="93178" bIns="46589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0" y="6658664"/>
            <a:ext cx="4028440" cy="350520"/>
          </a:xfrm>
          <a:prstGeom prst="rect">
            <a:avLst/>
          </a:prstGeom>
        </p:spPr>
        <p:txBody>
          <a:bodyPr vert="horz" lIns="93178" tIns="46589" rIns="93178" bIns="46589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5B43D19E-BFDB-4C92-8EDD-32EDDA8F41DF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6270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wmf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w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w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9.wmf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9.wmf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7.emf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7.emf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"/>
          <p:cNvSpPr>
            <a:spLocks noChangeAspect="1"/>
          </p:cNvSpPr>
          <p:nvPr userDrawn="1"/>
        </p:nvSpPr>
        <p:spPr>
          <a:xfrm>
            <a:off x="3853963" y="615949"/>
            <a:ext cx="7735824" cy="4998637"/>
          </a:xfrm>
          <a:custGeom>
            <a:avLst/>
            <a:gdLst>
              <a:gd name="connsiteX0" fmla="*/ 0 w 6753225"/>
              <a:gd name="connsiteY0" fmla="*/ 0 h 3400425"/>
              <a:gd name="connsiteX1" fmla="*/ 6753225 w 6753225"/>
              <a:gd name="connsiteY1" fmla="*/ 0 h 3400425"/>
              <a:gd name="connsiteX2" fmla="*/ 6753225 w 6753225"/>
              <a:gd name="connsiteY2" fmla="*/ 3400425 h 3400425"/>
              <a:gd name="connsiteX3" fmla="*/ 0 w 6753225"/>
              <a:gd name="connsiteY3" fmla="*/ 3400425 h 3400425"/>
              <a:gd name="connsiteX4" fmla="*/ 0 w 6753225"/>
              <a:gd name="connsiteY4" fmla="*/ 0 h 3400425"/>
              <a:gd name="connsiteX0" fmla="*/ 0 w 6755607"/>
              <a:gd name="connsiteY0" fmla="*/ 1197768 h 3400425"/>
              <a:gd name="connsiteX1" fmla="*/ 6755607 w 6755607"/>
              <a:gd name="connsiteY1" fmla="*/ 0 h 3400425"/>
              <a:gd name="connsiteX2" fmla="*/ 6755607 w 6755607"/>
              <a:gd name="connsiteY2" fmla="*/ 3400425 h 3400425"/>
              <a:gd name="connsiteX3" fmla="*/ 2382 w 6755607"/>
              <a:gd name="connsiteY3" fmla="*/ 3400425 h 3400425"/>
              <a:gd name="connsiteX4" fmla="*/ 0 w 6755607"/>
              <a:gd name="connsiteY4" fmla="*/ 1197768 h 3400425"/>
              <a:gd name="connsiteX0" fmla="*/ 3182 w 6753225"/>
              <a:gd name="connsiteY0" fmla="*/ 1312615 h 3400425"/>
              <a:gd name="connsiteX1" fmla="*/ 6753225 w 6753225"/>
              <a:gd name="connsiteY1" fmla="*/ 0 h 3400425"/>
              <a:gd name="connsiteX2" fmla="*/ 6753225 w 6753225"/>
              <a:gd name="connsiteY2" fmla="*/ 3400425 h 3400425"/>
              <a:gd name="connsiteX3" fmla="*/ 0 w 6753225"/>
              <a:gd name="connsiteY3" fmla="*/ 3400425 h 3400425"/>
              <a:gd name="connsiteX4" fmla="*/ 3182 w 6753225"/>
              <a:gd name="connsiteY4" fmla="*/ 1312615 h 3400425"/>
              <a:gd name="connsiteX0" fmla="*/ 3182 w 6753225"/>
              <a:gd name="connsiteY0" fmla="*/ 67426 h 2155236"/>
              <a:gd name="connsiteX1" fmla="*/ 6619689 w 6753225"/>
              <a:gd name="connsiteY1" fmla="*/ 0 h 2155236"/>
              <a:gd name="connsiteX2" fmla="*/ 6753225 w 6753225"/>
              <a:gd name="connsiteY2" fmla="*/ 2155236 h 2155236"/>
              <a:gd name="connsiteX3" fmla="*/ 0 w 6753225"/>
              <a:gd name="connsiteY3" fmla="*/ 2155236 h 2155236"/>
              <a:gd name="connsiteX4" fmla="*/ 3182 w 6753225"/>
              <a:gd name="connsiteY4" fmla="*/ 67426 h 2155236"/>
              <a:gd name="connsiteX0" fmla="*/ 3182 w 6769917"/>
              <a:gd name="connsiteY0" fmla="*/ 1306570 h 3394380"/>
              <a:gd name="connsiteX1" fmla="*/ 6769917 w 6769917"/>
              <a:gd name="connsiteY1" fmla="*/ 0 h 3394380"/>
              <a:gd name="connsiteX2" fmla="*/ 6753225 w 6769917"/>
              <a:gd name="connsiteY2" fmla="*/ 3394380 h 3394380"/>
              <a:gd name="connsiteX3" fmla="*/ 0 w 6769917"/>
              <a:gd name="connsiteY3" fmla="*/ 3394380 h 3394380"/>
              <a:gd name="connsiteX4" fmla="*/ 3182 w 6769917"/>
              <a:gd name="connsiteY4" fmla="*/ 1306570 h 3394380"/>
              <a:gd name="connsiteX0" fmla="*/ 223 w 6771131"/>
              <a:gd name="connsiteY0" fmla="*/ 1297504 h 3394380"/>
              <a:gd name="connsiteX1" fmla="*/ 6771131 w 6771131"/>
              <a:gd name="connsiteY1" fmla="*/ 0 h 3394380"/>
              <a:gd name="connsiteX2" fmla="*/ 6754439 w 6771131"/>
              <a:gd name="connsiteY2" fmla="*/ 3394380 h 3394380"/>
              <a:gd name="connsiteX3" fmla="*/ 1214 w 6771131"/>
              <a:gd name="connsiteY3" fmla="*/ 3394380 h 3394380"/>
              <a:gd name="connsiteX4" fmla="*/ 223 w 6771131"/>
              <a:gd name="connsiteY4" fmla="*/ 1297504 h 3394380"/>
              <a:gd name="connsiteX0" fmla="*/ 105 w 6775185"/>
              <a:gd name="connsiteY0" fmla="*/ 1297505 h 3394380"/>
              <a:gd name="connsiteX1" fmla="*/ 6775185 w 6775185"/>
              <a:gd name="connsiteY1" fmla="*/ 0 h 3394380"/>
              <a:gd name="connsiteX2" fmla="*/ 6758493 w 6775185"/>
              <a:gd name="connsiteY2" fmla="*/ 3394380 h 3394380"/>
              <a:gd name="connsiteX3" fmla="*/ 5268 w 6775185"/>
              <a:gd name="connsiteY3" fmla="*/ 3394380 h 3394380"/>
              <a:gd name="connsiteX4" fmla="*/ 105 w 6775185"/>
              <a:gd name="connsiteY4" fmla="*/ 1297505 h 3394380"/>
              <a:gd name="connsiteX0" fmla="*/ 105 w 6775185"/>
              <a:gd name="connsiteY0" fmla="*/ 1297505 h 3394380"/>
              <a:gd name="connsiteX1" fmla="*/ 6775185 w 6775185"/>
              <a:gd name="connsiteY1" fmla="*/ 0 h 3394380"/>
              <a:gd name="connsiteX2" fmla="*/ 6769621 w 6775185"/>
              <a:gd name="connsiteY2" fmla="*/ 3394380 h 3394380"/>
              <a:gd name="connsiteX3" fmla="*/ 5268 w 6775185"/>
              <a:gd name="connsiteY3" fmla="*/ 3394380 h 3394380"/>
              <a:gd name="connsiteX4" fmla="*/ 105 w 6775185"/>
              <a:gd name="connsiteY4" fmla="*/ 1297505 h 3394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75185" h="3394380">
                <a:moveTo>
                  <a:pt x="105" y="1297505"/>
                </a:moveTo>
                <a:lnTo>
                  <a:pt x="6775185" y="0"/>
                </a:lnTo>
                <a:cubicBezTo>
                  <a:pt x="6773330" y="1131460"/>
                  <a:pt x="6771476" y="2262920"/>
                  <a:pt x="6769621" y="3394380"/>
                </a:cubicBezTo>
                <a:lnTo>
                  <a:pt x="5268" y="3394380"/>
                </a:lnTo>
                <a:cubicBezTo>
                  <a:pt x="6329" y="2698443"/>
                  <a:pt x="-956" y="1993442"/>
                  <a:pt x="105" y="129750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151376" y="2240280"/>
            <a:ext cx="7223760" cy="860400"/>
          </a:xfrm>
        </p:spPr>
        <p:txBody>
          <a:bodyPr/>
          <a:lstStyle>
            <a:lvl1pPr>
              <a:defRPr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151376" y="3218688"/>
            <a:ext cx="7223760" cy="645742"/>
          </a:xfrm>
        </p:spPr>
        <p:txBody>
          <a:bodyPr/>
          <a:lstStyle>
            <a:lvl1pPr marL="0" indent="0" algn="l">
              <a:buNone/>
              <a:defRPr sz="2000"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07802" y="1025526"/>
            <a:ext cx="10978515" cy="1643063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buNone/>
              <a:defRPr sz="5000" b="1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Line 11"/>
          <p:cNvSpPr>
            <a:spLocks noChangeShapeType="1"/>
          </p:cNvSpPr>
          <p:nvPr userDrawn="1"/>
        </p:nvSpPr>
        <p:spPr bwMode="auto">
          <a:xfrm>
            <a:off x="609918" y="6245352"/>
            <a:ext cx="10978515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3011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09918" y="201168"/>
            <a:ext cx="10978515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102" name="Freeform 6"/>
          <p:cNvSpPr>
            <a:spLocks/>
          </p:cNvSpPr>
          <p:nvPr userDrawn="1"/>
        </p:nvSpPr>
        <p:spPr bwMode="gray">
          <a:xfrm>
            <a:off x="598488" y="1057275"/>
            <a:ext cx="10993437" cy="51958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925" y="0"/>
              </a:cxn>
              <a:cxn ang="0">
                <a:pos x="6925" y="2053"/>
              </a:cxn>
              <a:cxn ang="0">
                <a:pos x="0" y="3273"/>
              </a:cxn>
              <a:cxn ang="0">
                <a:pos x="0" y="0"/>
              </a:cxn>
            </a:cxnLst>
            <a:rect l="0" t="0" r="r" b="b"/>
            <a:pathLst>
              <a:path w="6925" h="3273">
                <a:moveTo>
                  <a:pt x="0" y="0"/>
                </a:moveTo>
                <a:lnTo>
                  <a:pt x="6925" y="0"/>
                </a:lnTo>
                <a:lnTo>
                  <a:pt x="6925" y="2053"/>
                </a:lnTo>
                <a:lnTo>
                  <a:pt x="0" y="327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9940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09918" y="201168"/>
            <a:ext cx="10978515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 6"/>
          <p:cNvSpPr>
            <a:spLocks/>
          </p:cNvSpPr>
          <p:nvPr userDrawn="1"/>
        </p:nvSpPr>
        <p:spPr bwMode="gray">
          <a:xfrm>
            <a:off x="598488" y="1057275"/>
            <a:ext cx="10993437" cy="51958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925" y="0"/>
              </a:cxn>
              <a:cxn ang="0">
                <a:pos x="6925" y="2053"/>
              </a:cxn>
              <a:cxn ang="0">
                <a:pos x="0" y="3273"/>
              </a:cxn>
              <a:cxn ang="0">
                <a:pos x="0" y="0"/>
              </a:cxn>
            </a:cxnLst>
            <a:rect l="0" t="0" r="r" b="b"/>
            <a:pathLst>
              <a:path w="6925" h="3273">
                <a:moveTo>
                  <a:pt x="0" y="0"/>
                </a:moveTo>
                <a:lnTo>
                  <a:pt x="6925" y="0"/>
                </a:lnTo>
                <a:lnTo>
                  <a:pt x="6925" y="2053"/>
                </a:lnTo>
                <a:lnTo>
                  <a:pt x="0" y="327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8647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09918" y="201168"/>
            <a:ext cx="10978515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/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 6"/>
          <p:cNvSpPr>
            <a:spLocks/>
          </p:cNvSpPr>
          <p:nvPr userDrawn="1"/>
        </p:nvSpPr>
        <p:spPr bwMode="gray">
          <a:xfrm>
            <a:off x="598488" y="1057275"/>
            <a:ext cx="10993437" cy="51958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925" y="0"/>
              </a:cxn>
              <a:cxn ang="0">
                <a:pos x="6925" y="2053"/>
              </a:cxn>
              <a:cxn ang="0">
                <a:pos x="0" y="3273"/>
              </a:cxn>
              <a:cxn ang="0">
                <a:pos x="0" y="0"/>
              </a:cxn>
            </a:cxnLst>
            <a:rect l="0" t="0" r="r" b="b"/>
            <a:pathLst>
              <a:path w="6925" h="3273">
                <a:moveTo>
                  <a:pt x="0" y="0"/>
                </a:moveTo>
                <a:lnTo>
                  <a:pt x="6925" y="0"/>
                </a:lnTo>
                <a:lnTo>
                  <a:pt x="6925" y="2053"/>
                </a:lnTo>
                <a:lnTo>
                  <a:pt x="0" y="3273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86478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1"/>
          <p:cNvSpPr>
            <a:spLocks noChangeShapeType="1"/>
          </p:cNvSpPr>
          <p:nvPr userDrawn="1"/>
        </p:nvSpPr>
        <p:spPr bwMode="auto">
          <a:xfrm>
            <a:off x="607800" y="6245352"/>
            <a:ext cx="10978515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0680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7799" y="719139"/>
            <a:ext cx="4677635" cy="5210062"/>
          </a:xfrm>
        </p:spPr>
        <p:txBody>
          <a:bodyPr/>
          <a:lstStyle>
            <a:lvl1pPr marL="0" indent="0" algn="l" defTabSz="995363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1200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900" b="1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76213" indent="-176213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900" b="1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800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8913" indent="-188913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800" kern="1200" noProof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0007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7189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/>
          <p:cNvSpPr>
            <a:spLocks noChangeAspect="1"/>
          </p:cNvSpPr>
          <p:nvPr userDrawn="1"/>
        </p:nvSpPr>
        <p:spPr>
          <a:xfrm>
            <a:off x="3853963" y="615950"/>
            <a:ext cx="7735824" cy="3575304"/>
          </a:xfrm>
          <a:custGeom>
            <a:avLst/>
            <a:gdLst>
              <a:gd name="connsiteX0" fmla="*/ 0 w 6753225"/>
              <a:gd name="connsiteY0" fmla="*/ 0 h 3400425"/>
              <a:gd name="connsiteX1" fmla="*/ 6753225 w 6753225"/>
              <a:gd name="connsiteY1" fmla="*/ 0 h 3400425"/>
              <a:gd name="connsiteX2" fmla="*/ 6753225 w 6753225"/>
              <a:gd name="connsiteY2" fmla="*/ 3400425 h 3400425"/>
              <a:gd name="connsiteX3" fmla="*/ 0 w 6753225"/>
              <a:gd name="connsiteY3" fmla="*/ 3400425 h 3400425"/>
              <a:gd name="connsiteX4" fmla="*/ 0 w 6753225"/>
              <a:gd name="connsiteY4" fmla="*/ 0 h 3400425"/>
              <a:gd name="connsiteX0" fmla="*/ 0 w 6755607"/>
              <a:gd name="connsiteY0" fmla="*/ 1197768 h 3400425"/>
              <a:gd name="connsiteX1" fmla="*/ 6755607 w 6755607"/>
              <a:gd name="connsiteY1" fmla="*/ 0 h 3400425"/>
              <a:gd name="connsiteX2" fmla="*/ 6755607 w 6755607"/>
              <a:gd name="connsiteY2" fmla="*/ 3400425 h 3400425"/>
              <a:gd name="connsiteX3" fmla="*/ 2382 w 6755607"/>
              <a:gd name="connsiteY3" fmla="*/ 3400425 h 3400425"/>
              <a:gd name="connsiteX4" fmla="*/ 0 w 6755607"/>
              <a:gd name="connsiteY4" fmla="*/ 1197768 h 3400425"/>
              <a:gd name="connsiteX0" fmla="*/ 3182 w 6753225"/>
              <a:gd name="connsiteY0" fmla="*/ 1312615 h 3400425"/>
              <a:gd name="connsiteX1" fmla="*/ 6753225 w 6753225"/>
              <a:gd name="connsiteY1" fmla="*/ 0 h 3400425"/>
              <a:gd name="connsiteX2" fmla="*/ 6753225 w 6753225"/>
              <a:gd name="connsiteY2" fmla="*/ 3400425 h 3400425"/>
              <a:gd name="connsiteX3" fmla="*/ 0 w 6753225"/>
              <a:gd name="connsiteY3" fmla="*/ 3400425 h 3400425"/>
              <a:gd name="connsiteX4" fmla="*/ 3182 w 6753225"/>
              <a:gd name="connsiteY4" fmla="*/ 1312615 h 3400425"/>
              <a:gd name="connsiteX0" fmla="*/ 3182 w 6753225"/>
              <a:gd name="connsiteY0" fmla="*/ 67426 h 2155236"/>
              <a:gd name="connsiteX1" fmla="*/ 6619689 w 6753225"/>
              <a:gd name="connsiteY1" fmla="*/ 0 h 2155236"/>
              <a:gd name="connsiteX2" fmla="*/ 6753225 w 6753225"/>
              <a:gd name="connsiteY2" fmla="*/ 2155236 h 2155236"/>
              <a:gd name="connsiteX3" fmla="*/ 0 w 6753225"/>
              <a:gd name="connsiteY3" fmla="*/ 2155236 h 2155236"/>
              <a:gd name="connsiteX4" fmla="*/ 3182 w 6753225"/>
              <a:gd name="connsiteY4" fmla="*/ 67426 h 2155236"/>
              <a:gd name="connsiteX0" fmla="*/ 3182 w 6769917"/>
              <a:gd name="connsiteY0" fmla="*/ 1306570 h 3394380"/>
              <a:gd name="connsiteX1" fmla="*/ 6769917 w 6769917"/>
              <a:gd name="connsiteY1" fmla="*/ 0 h 3394380"/>
              <a:gd name="connsiteX2" fmla="*/ 6753225 w 6769917"/>
              <a:gd name="connsiteY2" fmla="*/ 3394380 h 3394380"/>
              <a:gd name="connsiteX3" fmla="*/ 0 w 6769917"/>
              <a:gd name="connsiteY3" fmla="*/ 3394380 h 3394380"/>
              <a:gd name="connsiteX4" fmla="*/ 3182 w 6769917"/>
              <a:gd name="connsiteY4" fmla="*/ 1306570 h 3394380"/>
              <a:gd name="connsiteX0" fmla="*/ 223 w 6771131"/>
              <a:gd name="connsiteY0" fmla="*/ 1297504 h 3394380"/>
              <a:gd name="connsiteX1" fmla="*/ 6771131 w 6771131"/>
              <a:gd name="connsiteY1" fmla="*/ 0 h 3394380"/>
              <a:gd name="connsiteX2" fmla="*/ 6754439 w 6771131"/>
              <a:gd name="connsiteY2" fmla="*/ 3394380 h 3394380"/>
              <a:gd name="connsiteX3" fmla="*/ 1214 w 6771131"/>
              <a:gd name="connsiteY3" fmla="*/ 3394380 h 3394380"/>
              <a:gd name="connsiteX4" fmla="*/ 223 w 6771131"/>
              <a:gd name="connsiteY4" fmla="*/ 1297504 h 3394380"/>
              <a:gd name="connsiteX0" fmla="*/ 105 w 6775185"/>
              <a:gd name="connsiteY0" fmla="*/ 1297505 h 3394380"/>
              <a:gd name="connsiteX1" fmla="*/ 6775185 w 6775185"/>
              <a:gd name="connsiteY1" fmla="*/ 0 h 3394380"/>
              <a:gd name="connsiteX2" fmla="*/ 6758493 w 6775185"/>
              <a:gd name="connsiteY2" fmla="*/ 3394380 h 3394380"/>
              <a:gd name="connsiteX3" fmla="*/ 5268 w 6775185"/>
              <a:gd name="connsiteY3" fmla="*/ 3394380 h 3394380"/>
              <a:gd name="connsiteX4" fmla="*/ 105 w 6775185"/>
              <a:gd name="connsiteY4" fmla="*/ 1297505 h 3394380"/>
              <a:gd name="connsiteX0" fmla="*/ 105 w 6775185"/>
              <a:gd name="connsiteY0" fmla="*/ 1297505 h 3394380"/>
              <a:gd name="connsiteX1" fmla="*/ 6775185 w 6775185"/>
              <a:gd name="connsiteY1" fmla="*/ 0 h 3394380"/>
              <a:gd name="connsiteX2" fmla="*/ 6769621 w 6775185"/>
              <a:gd name="connsiteY2" fmla="*/ 3394380 h 3394380"/>
              <a:gd name="connsiteX3" fmla="*/ 5268 w 6775185"/>
              <a:gd name="connsiteY3" fmla="*/ 3394380 h 3394380"/>
              <a:gd name="connsiteX4" fmla="*/ 105 w 6775185"/>
              <a:gd name="connsiteY4" fmla="*/ 1297505 h 3394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75185" h="3394380">
                <a:moveTo>
                  <a:pt x="105" y="1297505"/>
                </a:moveTo>
                <a:lnTo>
                  <a:pt x="6775185" y="0"/>
                </a:lnTo>
                <a:cubicBezTo>
                  <a:pt x="6773330" y="1131460"/>
                  <a:pt x="6771476" y="2262920"/>
                  <a:pt x="6769621" y="3394380"/>
                </a:cubicBezTo>
                <a:lnTo>
                  <a:pt x="5268" y="3394380"/>
                </a:lnTo>
                <a:cubicBezTo>
                  <a:pt x="6329" y="2698443"/>
                  <a:pt x="-956" y="1993442"/>
                  <a:pt x="105" y="129750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4151376" y="2240280"/>
            <a:ext cx="7223760" cy="860400"/>
          </a:xfrm>
        </p:spPr>
        <p:txBody>
          <a:bodyPr/>
          <a:lstStyle>
            <a:lvl1pPr>
              <a:defRPr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151376" y="3218688"/>
            <a:ext cx="7223760" cy="645742"/>
          </a:xfrm>
        </p:spPr>
        <p:txBody>
          <a:bodyPr/>
          <a:lstStyle>
            <a:lvl1pPr marL="0" indent="0" algn="l">
              <a:buNone/>
              <a:defRPr sz="2000"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41581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ChangeAspect="1"/>
          </p:cNvSpPr>
          <p:nvPr userDrawn="1"/>
        </p:nvSpPr>
        <p:spPr bwMode="gray">
          <a:xfrm rot="10800000">
            <a:off x="4370832" y="457200"/>
            <a:ext cx="7221423" cy="4570413"/>
          </a:xfrm>
          <a:custGeom>
            <a:avLst/>
            <a:gdLst>
              <a:gd name="connsiteX0" fmla="*/ 0 w 10000"/>
              <a:gd name="connsiteY0" fmla="*/ 0 h 9745"/>
              <a:gd name="connsiteX1" fmla="*/ 921 w 10000"/>
              <a:gd name="connsiteY1" fmla="*/ 9745 h 9745"/>
              <a:gd name="connsiteX2" fmla="*/ 10000 w 10000"/>
              <a:gd name="connsiteY2" fmla="*/ 7201 h 9745"/>
              <a:gd name="connsiteX3" fmla="*/ 10000 w 10000"/>
              <a:gd name="connsiteY3" fmla="*/ 0 h 9745"/>
              <a:gd name="connsiteX4" fmla="*/ 0 w 10000"/>
              <a:gd name="connsiteY4" fmla="*/ 0 h 9745"/>
              <a:gd name="connsiteX0" fmla="*/ 0 w 9079"/>
              <a:gd name="connsiteY0" fmla="*/ 0 h 10000"/>
              <a:gd name="connsiteX1" fmla="*/ 0 w 9079"/>
              <a:gd name="connsiteY1" fmla="*/ 10000 h 10000"/>
              <a:gd name="connsiteX2" fmla="*/ 9079 w 9079"/>
              <a:gd name="connsiteY2" fmla="*/ 7389 h 10000"/>
              <a:gd name="connsiteX3" fmla="*/ 9079 w 9079"/>
              <a:gd name="connsiteY3" fmla="*/ 0 h 10000"/>
              <a:gd name="connsiteX4" fmla="*/ 0 w 9079"/>
              <a:gd name="connsiteY4" fmla="*/ 0 h 10000"/>
              <a:gd name="connsiteX0" fmla="*/ 5 w 10000"/>
              <a:gd name="connsiteY0" fmla="*/ 2555 h 10000"/>
              <a:gd name="connsiteX1" fmla="*/ 0 w 10000"/>
              <a:gd name="connsiteY1" fmla="*/ 10000 h 10000"/>
              <a:gd name="connsiteX2" fmla="*/ 10000 w 10000"/>
              <a:gd name="connsiteY2" fmla="*/ 7389 h 10000"/>
              <a:gd name="connsiteX3" fmla="*/ 10000 w 10000"/>
              <a:gd name="connsiteY3" fmla="*/ 0 h 10000"/>
              <a:gd name="connsiteX4" fmla="*/ 5 w 10000"/>
              <a:gd name="connsiteY4" fmla="*/ 2555 h 10000"/>
              <a:gd name="connsiteX0" fmla="*/ 5 w 10000"/>
              <a:gd name="connsiteY0" fmla="*/ 0 h 7445"/>
              <a:gd name="connsiteX1" fmla="*/ 0 w 10000"/>
              <a:gd name="connsiteY1" fmla="*/ 7445 h 7445"/>
              <a:gd name="connsiteX2" fmla="*/ 10000 w 10000"/>
              <a:gd name="connsiteY2" fmla="*/ 4834 h 7445"/>
              <a:gd name="connsiteX3" fmla="*/ 10000 w 10000"/>
              <a:gd name="connsiteY3" fmla="*/ 7 h 7445"/>
              <a:gd name="connsiteX4" fmla="*/ 5 w 10000"/>
              <a:gd name="connsiteY4" fmla="*/ 0 h 7445"/>
              <a:gd name="connsiteX0" fmla="*/ 5 w 10000"/>
              <a:gd name="connsiteY0" fmla="*/ 0 h 10000"/>
              <a:gd name="connsiteX1" fmla="*/ 0 w 10000"/>
              <a:gd name="connsiteY1" fmla="*/ 10000 h 10000"/>
              <a:gd name="connsiteX2" fmla="*/ 8453 w 10000"/>
              <a:gd name="connsiteY2" fmla="*/ 7036 h 10000"/>
              <a:gd name="connsiteX3" fmla="*/ 10000 w 10000"/>
              <a:gd name="connsiteY3" fmla="*/ 9 h 10000"/>
              <a:gd name="connsiteX4" fmla="*/ 5 w 10000"/>
              <a:gd name="connsiteY4" fmla="*/ 0 h 10000"/>
              <a:gd name="connsiteX0" fmla="*/ 5 w 8453"/>
              <a:gd name="connsiteY0" fmla="*/ 4143 h 14143"/>
              <a:gd name="connsiteX1" fmla="*/ 0 w 8453"/>
              <a:gd name="connsiteY1" fmla="*/ 14143 h 14143"/>
              <a:gd name="connsiteX2" fmla="*/ 8453 w 8453"/>
              <a:gd name="connsiteY2" fmla="*/ 11179 h 14143"/>
              <a:gd name="connsiteX3" fmla="*/ 8453 w 8453"/>
              <a:gd name="connsiteY3" fmla="*/ 0 h 14143"/>
              <a:gd name="connsiteX4" fmla="*/ 5 w 8453"/>
              <a:gd name="connsiteY4" fmla="*/ 4143 h 14143"/>
              <a:gd name="connsiteX0" fmla="*/ 6 w 10000"/>
              <a:gd name="connsiteY0" fmla="*/ 0 h 10007"/>
              <a:gd name="connsiteX1" fmla="*/ 0 w 10000"/>
              <a:gd name="connsiteY1" fmla="*/ 10007 h 10007"/>
              <a:gd name="connsiteX2" fmla="*/ 10000 w 10000"/>
              <a:gd name="connsiteY2" fmla="*/ 7911 h 10007"/>
              <a:gd name="connsiteX3" fmla="*/ 10000 w 10000"/>
              <a:gd name="connsiteY3" fmla="*/ 7 h 10007"/>
              <a:gd name="connsiteX4" fmla="*/ 6 w 10000"/>
              <a:gd name="connsiteY4" fmla="*/ 0 h 10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7">
                <a:moveTo>
                  <a:pt x="6" y="0"/>
                </a:moveTo>
                <a:cubicBezTo>
                  <a:pt x="4" y="2358"/>
                  <a:pt x="2" y="7650"/>
                  <a:pt x="0" y="10007"/>
                </a:cubicBezTo>
                <a:lnTo>
                  <a:pt x="10000" y="7911"/>
                </a:lnTo>
                <a:lnTo>
                  <a:pt x="10000" y="7"/>
                </a:lnTo>
                <a:lnTo>
                  <a:pt x="6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809744" y="1737360"/>
            <a:ext cx="6400800" cy="860400"/>
          </a:xfrm>
        </p:spPr>
        <p:txBody>
          <a:bodyPr/>
          <a:lstStyle>
            <a:lvl1pPr>
              <a:defRPr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809744" y="2724912"/>
            <a:ext cx="6400800" cy="645742"/>
          </a:xfrm>
        </p:spPr>
        <p:txBody>
          <a:bodyPr/>
          <a:lstStyle>
            <a:lvl1pPr marL="0" indent="0" algn="l">
              <a:buNone/>
              <a:defRPr sz="2000"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91080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pproved ques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15950"/>
            <a:ext cx="7731125" cy="35750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" y="5888736"/>
            <a:ext cx="3780000" cy="6187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65" y="5340096"/>
            <a:ext cx="987552" cy="1156968"/>
          </a:xfrm>
          <a:prstGeom prst="rect">
            <a:avLst/>
          </a:prstGeom>
        </p:spPr>
      </p:pic>
      <p:sp>
        <p:nvSpPr>
          <p:cNvPr id="19" name="Title 1"/>
          <p:cNvSpPr>
            <a:spLocks noGrp="1"/>
          </p:cNvSpPr>
          <p:nvPr>
            <p:ph type="ctrTitle"/>
          </p:nvPr>
        </p:nvSpPr>
        <p:spPr>
          <a:xfrm>
            <a:off x="1005840" y="2240280"/>
            <a:ext cx="6879463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1005840" y="3218688"/>
            <a:ext cx="6879463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1"/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9507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beam (legac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1628775"/>
            <a:ext cx="12198350" cy="4469625"/>
            <a:chOff x="0" y="1628775"/>
            <a:chExt cx="12198350" cy="4469625"/>
          </a:xfrm>
        </p:grpSpPr>
        <p:sp>
          <p:nvSpPr>
            <p:cNvPr id="12" name="Freeform 8"/>
            <p:cNvSpPr>
              <a:spLocks/>
            </p:cNvSpPr>
            <p:nvPr userDrawn="1"/>
          </p:nvSpPr>
          <p:spPr bwMode="gray">
            <a:xfrm>
              <a:off x="3072661" y="1628775"/>
              <a:ext cx="9125689" cy="3318440"/>
            </a:xfrm>
            <a:custGeom>
              <a:avLst/>
              <a:gdLst/>
              <a:ahLst/>
              <a:cxnLst>
                <a:cxn ang="0">
                  <a:pos x="0" y="2464"/>
                </a:cxn>
                <a:cxn ang="0">
                  <a:pos x="6761" y="0"/>
                </a:cxn>
                <a:cxn ang="0">
                  <a:pos x="6761" y="1290"/>
                </a:cxn>
                <a:cxn ang="0">
                  <a:pos x="0" y="2464"/>
                </a:cxn>
              </a:cxnLst>
              <a:rect l="0" t="0" r="r" b="b"/>
              <a:pathLst>
                <a:path w="6761" h="2464">
                  <a:moveTo>
                    <a:pt x="0" y="2464"/>
                  </a:moveTo>
                  <a:lnTo>
                    <a:pt x="6761" y="0"/>
                  </a:lnTo>
                  <a:lnTo>
                    <a:pt x="6761" y="1290"/>
                  </a:lnTo>
                  <a:lnTo>
                    <a:pt x="0" y="2464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chemeClr val="bg1"/>
                </a:solidFill>
              </a:endParaRPr>
            </a:p>
          </p:txBody>
        </p:sp>
        <p:pic>
          <p:nvPicPr>
            <p:cNvPr id="14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4291200"/>
              <a:ext cx="3078523" cy="180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081528" y="777600"/>
            <a:ext cx="8509385" cy="86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081528" y="1731938"/>
            <a:ext cx="6222953" cy="968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10458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pproved question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03" y="384047"/>
            <a:ext cx="5413248" cy="457274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" y="5888736"/>
            <a:ext cx="3780000" cy="6187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65" y="5340096"/>
            <a:ext cx="987552" cy="1156968"/>
          </a:xfrm>
          <a:prstGeom prst="rect">
            <a:avLst/>
          </a:prstGeom>
        </p:spPr>
      </p:pic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996696" y="1691640"/>
            <a:ext cx="4597400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/>
          </p:nvPr>
        </p:nvSpPr>
        <p:spPr>
          <a:xfrm>
            <a:off x="996696" y="2660904"/>
            <a:ext cx="4597400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21231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 with beam (legac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1628775"/>
            <a:ext cx="12198350" cy="4469625"/>
            <a:chOff x="0" y="1628775"/>
            <a:chExt cx="12198350" cy="4469625"/>
          </a:xfrm>
        </p:grpSpPr>
        <p:sp>
          <p:nvSpPr>
            <p:cNvPr id="12" name="Freeform 8"/>
            <p:cNvSpPr>
              <a:spLocks/>
            </p:cNvSpPr>
            <p:nvPr userDrawn="1"/>
          </p:nvSpPr>
          <p:spPr bwMode="gray">
            <a:xfrm>
              <a:off x="3072661" y="1628775"/>
              <a:ext cx="9125689" cy="3318440"/>
            </a:xfrm>
            <a:custGeom>
              <a:avLst/>
              <a:gdLst/>
              <a:ahLst/>
              <a:cxnLst>
                <a:cxn ang="0">
                  <a:pos x="0" y="2464"/>
                </a:cxn>
                <a:cxn ang="0">
                  <a:pos x="6761" y="0"/>
                </a:cxn>
                <a:cxn ang="0">
                  <a:pos x="6761" y="1290"/>
                </a:cxn>
                <a:cxn ang="0">
                  <a:pos x="0" y="2464"/>
                </a:cxn>
              </a:cxnLst>
              <a:rect l="0" t="0" r="r" b="b"/>
              <a:pathLst>
                <a:path w="6761" h="2464">
                  <a:moveTo>
                    <a:pt x="0" y="2464"/>
                  </a:moveTo>
                  <a:lnTo>
                    <a:pt x="6761" y="0"/>
                  </a:lnTo>
                  <a:lnTo>
                    <a:pt x="6761" y="1290"/>
                  </a:lnTo>
                  <a:lnTo>
                    <a:pt x="0" y="2464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chemeClr val="bg1"/>
                </a:solidFill>
              </a:endParaRPr>
            </a:p>
          </p:txBody>
        </p:sp>
        <p:pic>
          <p:nvPicPr>
            <p:cNvPr id="14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4291200"/>
              <a:ext cx="3078523" cy="180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081528" y="777600"/>
            <a:ext cx="8509385" cy="86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081528" y="1731938"/>
            <a:ext cx="6222953" cy="968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528" y="5751576"/>
            <a:ext cx="989153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0458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918" y="1044000"/>
            <a:ext cx="1097851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1" name="Line 11"/>
          <p:cNvSpPr>
            <a:spLocks noChangeShapeType="1"/>
          </p:cNvSpPr>
          <p:nvPr userDrawn="1"/>
        </p:nvSpPr>
        <p:spPr bwMode="auto">
          <a:xfrm>
            <a:off x="609918" y="6245352"/>
            <a:ext cx="10978515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87483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0"/>
              </a:spcBef>
              <a:buNone/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918" y="1044000"/>
            <a:ext cx="1097851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918" y="6245352"/>
            <a:ext cx="10978515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65512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_first_level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356616">
              <a:defRPr/>
            </a:lvl2pPr>
            <a:lvl3pPr marL="713232">
              <a:defRPr/>
            </a:lvl3pPr>
            <a:lvl4pPr marL="1069848">
              <a:defRPr/>
            </a:lvl4pPr>
            <a:lvl5pPr marL="1426464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918" y="1044000"/>
            <a:ext cx="1097851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918" y="6245352"/>
            <a:ext cx="10978515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93151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918" y="1044000"/>
            <a:ext cx="1097851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918" y="6245352"/>
            <a:ext cx="10978515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9335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918" y="6245352"/>
            <a:ext cx="10978515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04050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, no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917" y="1425575"/>
            <a:ext cx="5387605" cy="4700589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0828" y="1425575"/>
            <a:ext cx="5387605" cy="4700589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609918" y="1044000"/>
            <a:ext cx="1097851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2" name="Line 11"/>
          <p:cNvSpPr>
            <a:spLocks noChangeShapeType="1"/>
          </p:cNvSpPr>
          <p:nvPr userDrawn="1"/>
        </p:nvSpPr>
        <p:spPr bwMode="auto">
          <a:xfrm>
            <a:off x="609918" y="6245352"/>
            <a:ext cx="10978515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46428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609918" y="1044000"/>
            <a:ext cx="1097851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612648" y="2130551"/>
            <a:ext cx="5393208" cy="3995928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 marL="1081088" indent="-357188"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6199632" y="2130551"/>
            <a:ext cx="5393208" cy="3995928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612648" y="1427144"/>
            <a:ext cx="5393208" cy="640800"/>
          </a:xfrm>
        </p:spPr>
        <p:txBody>
          <a:bodyPr anchor="t" anchorCtr="0"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199632" y="1427144"/>
            <a:ext cx="5393208" cy="640800"/>
          </a:xfrm>
        </p:spPr>
        <p:txBody>
          <a:bodyPr anchor="t" anchorCtr="0"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Line 11"/>
          <p:cNvSpPr>
            <a:spLocks noChangeShapeType="1"/>
          </p:cNvSpPr>
          <p:nvPr userDrawn="1"/>
        </p:nvSpPr>
        <p:spPr bwMode="auto">
          <a:xfrm>
            <a:off x="609918" y="6245352"/>
            <a:ext cx="10978515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758792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07802" y="1025526"/>
            <a:ext cx="10978515" cy="1643063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buNone/>
              <a:defRPr sz="5000" b="1">
                <a:solidFill>
                  <a:schemeClr val="bg2"/>
                </a:solidFill>
                <a:latin typeface="+mn-lt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Line 11"/>
          <p:cNvSpPr>
            <a:spLocks noChangeShapeType="1"/>
          </p:cNvSpPr>
          <p:nvPr userDrawn="1"/>
        </p:nvSpPr>
        <p:spPr bwMode="auto">
          <a:xfrm>
            <a:off x="609918" y="6245352"/>
            <a:ext cx="10978515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5625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425600"/>
            <a:ext cx="10978515" cy="47000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918" y="1044000"/>
            <a:ext cx="1097851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918" y="6245352"/>
            <a:ext cx="10978515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09918" y="201168"/>
            <a:ext cx="10978515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 dirty="0"/>
              <a:t>Click to edit Master title style</a:t>
            </a:r>
          </a:p>
        </p:txBody>
      </p:sp>
      <p:sp>
        <p:nvSpPr>
          <p:cNvPr id="6" name="Freeform 6"/>
          <p:cNvSpPr>
            <a:spLocks/>
          </p:cNvSpPr>
          <p:nvPr userDrawn="1"/>
        </p:nvSpPr>
        <p:spPr bwMode="gray">
          <a:xfrm>
            <a:off x="598488" y="1057275"/>
            <a:ext cx="10993437" cy="51958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925" y="0"/>
              </a:cxn>
              <a:cxn ang="0">
                <a:pos x="6925" y="2053"/>
              </a:cxn>
              <a:cxn ang="0">
                <a:pos x="0" y="3273"/>
              </a:cxn>
              <a:cxn ang="0">
                <a:pos x="0" y="0"/>
              </a:cxn>
            </a:cxnLst>
            <a:rect l="0" t="0" r="r" b="b"/>
            <a:pathLst>
              <a:path w="6925" h="3273">
                <a:moveTo>
                  <a:pt x="0" y="0"/>
                </a:moveTo>
                <a:lnTo>
                  <a:pt x="6925" y="0"/>
                </a:lnTo>
                <a:lnTo>
                  <a:pt x="6925" y="2053"/>
                </a:lnTo>
                <a:lnTo>
                  <a:pt x="0" y="327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48329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09918" y="201168"/>
            <a:ext cx="10978515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 dirty="0"/>
              <a:t>Click to edit Master title style</a:t>
            </a:r>
          </a:p>
        </p:txBody>
      </p:sp>
      <p:sp>
        <p:nvSpPr>
          <p:cNvPr id="6" name="Freeform 5"/>
          <p:cNvSpPr>
            <a:spLocks/>
          </p:cNvSpPr>
          <p:nvPr userDrawn="1"/>
        </p:nvSpPr>
        <p:spPr bwMode="gray">
          <a:xfrm>
            <a:off x="598488" y="1057275"/>
            <a:ext cx="10993437" cy="51958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925" y="0"/>
              </a:cxn>
              <a:cxn ang="0">
                <a:pos x="6925" y="2053"/>
              </a:cxn>
              <a:cxn ang="0">
                <a:pos x="0" y="3273"/>
              </a:cxn>
              <a:cxn ang="0">
                <a:pos x="0" y="0"/>
              </a:cxn>
            </a:cxnLst>
            <a:rect l="0" t="0" r="r" b="b"/>
            <a:pathLst>
              <a:path w="6925" h="3273">
                <a:moveTo>
                  <a:pt x="0" y="0"/>
                </a:moveTo>
                <a:lnTo>
                  <a:pt x="6925" y="0"/>
                </a:lnTo>
                <a:lnTo>
                  <a:pt x="6925" y="2053"/>
                </a:lnTo>
                <a:lnTo>
                  <a:pt x="0" y="327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080655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09918" y="201168"/>
            <a:ext cx="10978515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 dirty="0"/>
              <a:t>Click to edit Master title style</a:t>
            </a:r>
          </a:p>
        </p:txBody>
      </p:sp>
      <p:sp>
        <p:nvSpPr>
          <p:cNvPr id="5" name="Freeform 4"/>
          <p:cNvSpPr>
            <a:spLocks/>
          </p:cNvSpPr>
          <p:nvPr userDrawn="1"/>
        </p:nvSpPr>
        <p:spPr bwMode="gray">
          <a:xfrm>
            <a:off x="598488" y="1057275"/>
            <a:ext cx="10993437" cy="51958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925" y="0"/>
              </a:cxn>
              <a:cxn ang="0">
                <a:pos x="6925" y="2053"/>
              </a:cxn>
              <a:cxn ang="0">
                <a:pos x="0" y="3273"/>
              </a:cxn>
              <a:cxn ang="0">
                <a:pos x="0" y="0"/>
              </a:cxn>
            </a:cxnLst>
            <a:rect l="0" t="0" r="r" b="b"/>
            <a:pathLst>
              <a:path w="6925" h="3273">
                <a:moveTo>
                  <a:pt x="0" y="0"/>
                </a:moveTo>
                <a:lnTo>
                  <a:pt x="6925" y="0"/>
                </a:lnTo>
                <a:lnTo>
                  <a:pt x="6925" y="2053"/>
                </a:lnTo>
                <a:lnTo>
                  <a:pt x="0" y="3273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08065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Line 11"/>
          <p:cNvSpPr>
            <a:spLocks noChangeShapeType="1"/>
          </p:cNvSpPr>
          <p:nvPr userDrawn="1"/>
        </p:nvSpPr>
        <p:spPr bwMode="auto">
          <a:xfrm>
            <a:off x="609918" y="6245352"/>
            <a:ext cx="10978515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1261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7799" y="719139"/>
            <a:ext cx="4677635" cy="5210062"/>
          </a:xfrm>
        </p:spPr>
        <p:txBody>
          <a:bodyPr/>
          <a:lstStyle>
            <a:lvl1pPr marL="0" indent="0" algn="l" defTabSz="995363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1200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0" indent="0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900" b="1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2pPr>
            <a:lvl3pPr marL="176213" indent="-176213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900" b="1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3pPr>
            <a:lvl4pPr marL="0" indent="0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800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4pPr>
            <a:lvl5pPr marL="188913" indent="-188913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800" kern="1200" noProof="0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939769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80372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608" y="5340096"/>
            <a:ext cx="987552" cy="1156968"/>
          </a:xfrm>
          <a:prstGeom prst="rect">
            <a:avLst/>
          </a:prstGeom>
        </p:spPr>
      </p:pic>
      <p:sp>
        <p:nvSpPr>
          <p:cNvPr id="6" name="Rectangle 1"/>
          <p:cNvSpPr>
            <a:spLocks noChangeAspect="1"/>
          </p:cNvSpPr>
          <p:nvPr userDrawn="1"/>
        </p:nvSpPr>
        <p:spPr>
          <a:xfrm>
            <a:off x="3853963" y="615950"/>
            <a:ext cx="7735824" cy="3575304"/>
          </a:xfrm>
          <a:custGeom>
            <a:avLst/>
            <a:gdLst>
              <a:gd name="connsiteX0" fmla="*/ 0 w 6753225"/>
              <a:gd name="connsiteY0" fmla="*/ 0 h 3400425"/>
              <a:gd name="connsiteX1" fmla="*/ 6753225 w 6753225"/>
              <a:gd name="connsiteY1" fmla="*/ 0 h 3400425"/>
              <a:gd name="connsiteX2" fmla="*/ 6753225 w 6753225"/>
              <a:gd name="connsiteY2" fmla="*/ 3400425 h 3400425"/>
              <a:gd name="connsiteX3" fmla="*/ 0 w 6753225"/>
              <a:gd name="connsiteY3" fmla="*/ 3400425 h 3400425"/>
              <a:gd name="connsiteX4" fmla="*/ 0 w 6753225"/>
              <a:gd name="connsiteY4" fmla="*/ 0 h 3400425"/>
              <a:gd name="connsiteX0" fmla="*/ 0 w 6755607"/>
              <a:gd name="connsiteY0" fmla="*/ 1197768 h 3400425"/>
              <a:gd name="connsiteX1" fmla="*/ 6755607 w 6755607"/>
              <a:gd name="connsiteY1" fmla="*/ 0 h 3400425"/>
              <a:gd name="connsiteX2" fmla="*/ 6755607 w 6755607"/>
              <a:gd name="connsiteY2" fmla="*/ 3400425 h 3400425"/>
              <a:gd name="connsiteX3" fmla="*/ 2382 w 6755607"/>
              <a:gd name="connsiteY3" fmla="*/ 3400425 h 3400425"/>
              <a:gd name="connsiteX4" fmla="*/ 0 w 6755607"/>
              <a:gd name="connsiteY4" fmla="*/ 1197768 h 3400425"/>
              <a:gd name="connsiteX0" fmla="*/ 3182 w 6753225"/>
              <a:gd name="connsiteY0" fmla="*/ 1312615 h 3400425"/>
              <a:gd name="connsiteX1" fmla="*/ 6753225 w 6753225"/>
              <a:gd name="connsiteY1" fmla="*/ 0 h 3400425"/>
              <a:gd name="connsiteX2" fmla="*/ 6753225 w 6753225"/>
              <a:gd name="connsiteY2" fmla="*/ 3400425 h 3400425"/>
              <a:gd name="connsiteX3" fmla="*/ 0 w 6753225"/>
              <a:gd name="connsiteY3" fmla="*/ 3400425 h 3400425"/>
              <a:gd name="connsiteX4" fmla="*/ 3182 w 6753225"/>
              <a:gd name="connsiteY4" fmla="*/ 1312615 h 3400425"/>
              <a:gd name="connsiteX0" fmla="*/ 3182 w 6753225"/>
              <a:gd name="connsiteY0" fmla="*/ 67426 h 2155236"/>
              <a:gd name="connsiteX1" fmla="*/ 6619689 w 6753225"/>
              <a:gd name="connsiteY1" fmla="*/ 0 h 2155236"/>
              <a:gd name="connsiteX2" fmla="*/ 6753225 w 6753225"/>
              <a:gd name="connsiteY2" fmla="*/ 2155236 h 2155236"/>
              <a:gd name="connsiteX3" fmla="*/ 0 w 6753225"/>
              <a:gd name="connsiteY3" fmla="*/ 2155236 h 2155236"/>
              <a:gd name="connsiteX4" fmla="*/ 3182 w 6753225"/>
              <a:gd name="connsiteY4" fmla="*/ 67426 h 2155236"/>
              <a:gd name="connsiteX0" fmla="*/ 3182 w 6769917"/>
              <a:gd name="connsiteY0" fmla="*/ 1306570 h 3394380"/>
              <a:gd name="connsiteX1" fmla="*/ 6769917 w 6769917"/>
              <a:gd name="connsiteY1" fmla="*/ 0 h 3394380"/>
              <a:gd name="connsiteX2" fmla="*/ 6753225 w 6769917"/>
              <a:gd name="connsiteY2" fmla="*/ 3394380 h 3394380"/>
              <a:gd name="connsiteX3" fmla="*/ 0 w 6769917"/>
              <a:gd name="connsiteY3" fmla="*/ 3394380 h 3394380"/>
              <a:gd name="connsiteX4" fmla="*/ 3182 w 6769917"/>
              <a:gd name="connsiteY4" fmla="*/ 1306570 h 3394380"/>
              <a:gd name="connsiteX0" fmla="*/ 223 w 6771131"/>
              <a:gd name="connsiteY0" fmla="*/ 1297504 h 3394380"/>
              <a:gd name="connsiteX1" fmla="*/ 6771131 w 6771131"/>
              <a:gd name="connsiteY1" fmla="*/ 0 h 3394380"/>
              <a:gd name="connsiteX2" fmla="*/ 6754439 w 6771131"/>
              <a:gd name="connsiteY2" fmla="*/ 3394380 h 3394380"/>
              <a:gd name="connsiteX3" fmla="*/ 1214 w 6771131"/>
              <a:gd name="connsiteY3" fmla="*/ 3394380 h 3394380"/>
              <a:gd name="connsiteX4" fmla="*/ 223 w 6771131"/>
              <a:gd name="connsiteY4" fmla="*/ 1297504 h 3394380"/>
              <a:gd name="connsiteX0" fmla="*/ 105 w 6775185"/>
              <a:gd name="connsiteY0" fmla="*/ 1297505 h 3394380"/>
              <a:gd name="connsiteX1" fmla="*/ 6775185 w 6775185"/>
              <a:gd name="connsiteY1" fmla="*/ 0 h 3394380"/>
              <a:gd name="connsiteX2" fmla="*/ 6758493 w 6775185"/>
              <a:gd name="connsiteY2" fmla="*/ 3394380 h 3394380"/>
              <a:gd name="connsiteX3" fmla="*/ 5268 w 6775185"/>
              <a:gd name="connsiteY3" fmla="*/ 3394380 h 3394380"/>
              <a:gd name="connsiteX4" fmla="*/ 105 w 6775185"/>
              <a:gd name="connsiteY4" fmla="*/ 1297505 h 3394380"/>
              <a:gd name="connsiteX0" fmla="*/ 105 w 6775185"/>
              <a:gd name="connsiteY0" fmla="*/ 1297505 h 3394380"/>
              <a:gd name="connsiteX1" fmla="*/ 6775185 w 6775185"/>
              <a:gd name="connsiteY1" fmla="*/ 0 h 3394380"/>
              <a:gd name="connsiteX2" fmla="*/ 6769621 w 6775185"/>
              <a:gd name="connsiteY2" fmla="*/ 3394380 h 3394380"/>
              <a:gd name="connsiteX3" fmla="*/ 5268 w 6775185"/>
              <a:gd name="connsiteY3" fmla="*/ 3394380 h 3394380"/>
              <a:gd name="connsiteX4" fmla="*/ 105 w 6775185"/>
              <a:gd name="connsiteY4" fmla="*/ 1297505 h 3394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75185" h="3394380">
                <a:moveTo>
                  <a:pt x="105" y="1297505"/>
                </a:moveTo>
                <a:lnTo>
                  <a:pt x="6775185" y="0"/>
                </a:lnTo>
                <a:cubicBezTo>
                  <a:pt x="6773330" y="1131460"/>
                  <a:pt x="6771476" y="2262920"/>
                  <a:pt x="6769621" y="3394380"/>
                </a:cubicBezTo>
                <a:lnTo>
                  <a:pt x="5268" y="3394380"/>
                </a:lnTo>
                <a:cubicBezTo>
                  <a:pt x="6329" y="2698443"/>
                  <a:pt x="-956" y="1993442"/>
                  <a:pt x="105" y="129750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151376" y="2240280"/>
            <a:ext cx="7223760" cy="860400"/>
          </a:xfrm>
        </p:spPr>
        <p:txBody>
          <a:bodyPr/>
          <a:lstStyle>
            <a:lvl1pPr>
              <a:defRPr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151376" y="3218688"/>
            <a:ext cx="7223760" cy="645742"/>
          </a:xfrm>
        </p:spPr>
        <p:txBody>
          <a:bodyPr/>
          <a:lstStyle>
            <a:lvl1pPr marL="0" indent="0" algn="l">
              <a:buNone/>
              <a:defRPr sz="2000"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pproved ques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612648"/>
            <a:ext cx="7731674" cy="35753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" y="5888736"/>
            <a:ext cx="3780000" cy="618750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1005840" y="2240280"/>
            <a:ext cx="6879463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"/>
          </p:nvPr>
        </p:nvSpPr>
        <p:spPr>
          <a:xfrm>
            <a:off x="1005840" y="3218688"/>
            <a:ext cx="6879463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FFFFFF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608" y="5340096"/>
            <a:ext cx="987552" cy="115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50705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pproved question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" y="5888736"/>
            <a:ext cx="3780000" cy="6187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38" y="385087"/>
            <a:ext cx="5413375" cy="4572000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996696" y="1691640"/>
            <a:ext cx="4597400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996696" y="2660904"/>
            <a:ext cx="4597400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FFFFFF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608" y="5340096"/>
            <a:ext cx="987552" cy="115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12317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 with beam (legac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0" y="1628775"/>
            <a:ext cx="12208264" cy="4475445"/>
            <a:chOff x="0" y="1628775"/>
            <a:chExt cx="12208264" cy="4475445"/>
          </a:xfrm>
        </p:grpSpPr>
        <p:pic>
          <p:nvPicPr>
            <p:cNvPr id="13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black">
            <a:xfrm>
              <a:off x="0" y="4291200"/>
              <a:ext cx="3088437" cy="1813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6" name="Freeform 8"/>
            <p:cNvSpPr>
              <a:spLocks/>
            </p:cNvSpPr>
            <p:nvPr userDrawn="1"/>
          </p:nvSpPr>
          <p:spPr bwMode="gray">
            <a:xfrm>
              <a:off x="3082575" y="1628775"/>
              <a:ext cx="9125689" cy="3318440"/>
            </a:xfrm>
            <a:custGeom>
              <a:avLst/>
              <a:gdLst/>
              <a:ahLst/>
              <a:cxnLst>
                <a:cxn ang="0">
                  <a:pos x="0" y="2464"/>
                </a:cxn>
                <a:cxn ang="0">
                  <a:pos x="6761" y="0"/>
                </a:cxn>
                <a:cxn ang="0">
                  <a:pos x="6761" y="1290"/>
                </a:cxn>
                <a:cxn ang="0">
                  <a:pos x="0" y="2464"/>
                </a:cxn>
              </a:cxnLst>
              <a:rect l="0" t="0" r="r" b="b"/>
              <a:pathLst>
                <a:path w="6761" h="2464">
                  <a:moveTo>
                    <a:pt x="0" y="2464"/>
                  </a:moveTo>
                  <a:lnTo>
                    <a:pt x="6761" y="0"/>
                  </a:lnTo>
                  <a:lnTo>
                    <a:pt x="6761" y="1290"/>
                  </a:lnTo>
                  <a:lnTo>
                    <a:pt x="0" y="2464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chemeClr val="bg1"/>
                </a:solidFill>
              </a:endParaRPr>
            </a:p>
          </p:txBody>
        </p:sp>
      </p:grp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081528" y="777600"/>
            <a:ext cx="8509385" cy="86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081528" y="1731938"/>
            <a:ext cx="6222953" cy="968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528" y="5751576"/>
            <a:ext cx="989153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04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0"/>
              </a:spcBef>
              <a:buNone/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918" y="1044000"/>
            <a:ext cx="1097851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918" y="6245352"/>
            <a:ext cx="10978515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6118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918" y="1044000"/>
            <a:ext cx="1097851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Line 11"/>
          <p:cNvSpPr>
            <a:spLocks noChangeShapeType="1"/>
          </p:cNvSpPr>
          <p:nvPr userDrawn="1"/>
        </p:nvSpPr>
        <p:spPr bwMode="auto">
          <a:xfrm>
            <a:off x="609918" y="6245352"/>
            <a:ext cx="10978515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0"/>
              </a:spcBef>
              <a:buNone/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918" y="1044000"/>
            <a:ext cx="1097851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918" y="6245352"/>
            <a:ext cx="10978515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655122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_first_level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356616">
              <a:defRPr/>
            </a:lvl2pPr>
            <a:lvl3pPr marL="713232">
              <a:defRPr/>
            </a:lvl3pPr>
            <a:lvl4pPr marL="1069848">
              <a:defRPr/>
            </a:lvl4pPr>
            <a:lvl5pPr marL="1426464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918" y="1044000"/>
            <a:ext cx="1097851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918" y="6245352"/>
            <a:ext cx="10978515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931515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918" y="1044000"/>
            <a:ext cx="1097851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918" y="6245352"/>
            <a:ext cx="10978515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918" y="6245352"/>
            <a:ext cx="10978515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08389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, no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917" y="1425575"/>
            <a:ext cx="5387605" cy="4700589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0828" y="1425575"/>
            <a:ext cx="5387605" cy="4700589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609918" y="1044000"/>
            <a:ext cx="1097851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2" name="Line 11"/>
          <p:cNvSpPr>
            <a:spLocks noChangeShapeType="1"/>
          </p:cNvSpPr>
          <p:nvPr userDrawn="1"/>
        </p:nvSpPr>
        <p:spPr bwMode="auto">
          <a:xfrm>
            <a:off x="609918" y="6245352"/>
            <a:ext cx="10978515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2648" y="2130552"/>
            <a:ext cx="5393208" cy="399496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9632" y="2130552"/>
            <a:ext cx="5393208" cy="399496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609918" y="1044000"/>
            <a:ext cx="1097851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612648" y="1425575"/>
            <a:ext cx="5393208" cy="640800"/>
          </a:xfr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199632" y="1425575"/>
            <a:ext cx="5393208" cy="640800"/>
          </a:xfr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9" name="Line 11"/>
          <p:cNvSpPr>
            <a:spLocks noChangeShapeType="1"/>
          </p:cNvSpPr>
          <p:nvPr userDrawn="1"/>
        </p:nvSpPr>
        <p:spPr bwMode="auto">
          <a:xfrm>
            <a:off x="609918" y="6245352"/>
            <a:ext cx="10978515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07802" y="1025526"/>
            <a:ext cx="10978515" cy="1643063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buNone/>
              <a:defRPr sz="5000" b="1">
                <a:solidFill>
                  <a:schemeClr val="bg2"/>
                </a:solidFill>
                <a:latin typeface="+mn-lt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Line 11"/>
          <p:cNvSpPr>
            <a:spLocks noChangeShapeType="1"/>
          </p:cNvSpPr>
          <p:nvPr userDrawn="1"/>
        </p:nvSpPr>
        <p:spPr bwMode="auto">
          <a:xfrm>
            <a:off x="609918" y="6245352"/>
            <a:ext cx="10978515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301120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09918" y="201168"/>
            <a:ext cx="10978515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reeform 6"/>
          <p:cNvSpPr>
            <a:spLocks/>
          </p:cNvSpPr>
          <p:nvPr userDrawn="1"/>
        </p:nvSpPr>
        <p:spPr bwMode="gray">
          <a:xfrm>
            <a:off x="598488" y="1057275"/>
            <a:ext cx="10993437" cy="51958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925" y="0"/>
              </a:cxn>
              <a:cxn ang="0">
                <a:pos x="6925" y="2053"/>
              </a:cxn>
              <a:cxn ang="0">
                <a:pos x="0" y="3273"/>
              </a:cxn>
              <a:cxn ang="0">
                <a:pos x="0" y="0"/>
              </a:cxn>
            </a:cxnLst>
            <a:rect l="0" t="0" r="r" b="b"/>
            <a:pathLst>
              <a:path w="6925" h="3273">
                <a:moveTo>
                  <a:pt x="0" y="0"/>
                </a:moveTo>
                <a:lnTo>
                  <a:pt x="6925" y="0"/>
                </a:lnTo>
                <a:lnTo>
                  <a:pt x="6925" y="2053"/>
                </a:lnTo>
                <a:lnTo>
                  <a:pt x="0" y="327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994089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09918" y="201168"/>
            <a:ext cx="10978515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 dirty="0"/>
              <a:t>Click to edit Master title style</a:t>
            </a:r>
          </a:p>
        </p:txBody>
      </p:sp>
      <p:sp>
        <p:nvSpPr>
          <p:cNvPr id="6" name="Freeform 5"/>
          <p:cNvSpPr>
            <a:spLocks/>
          </p:cNvSpPr>
          <p:nvPr userDrawn="1"/>
        </p:nvSpPr>
        <p:spPr bwMode="gray">
          <a:xfrm>
            <a:off x="598488" y="1057275"/>
            <a:ext cx="10993437" cy="51958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925" y="0"/>
              </a:cxn>
              <a:cxn ang="0">
                <a:pos x="6925" y="2053"/>
              </a:cxn>
              <a:cxn ang="0">
                <a:pos x="0" y="3273"/>
              </a:cxn>
              <a:cxn ang="0">
                <a:pos x="0" y="0"/>
              </a:cxn>
            </a:cxnLst>
            <a:rect l="0" t="0" r="r" b="b"/>
            <a:pathLst>
              <a:path w="6925" h="3273">
                <a:moveTo>
                  <a:pt x="0" y="0"/>
                </a:moveTo>
                <a:lnTo>
                  <a:pt x="6925" y="0"/>
                </a:lnTo>
                <a:lnTo>
                  <a:pt x="6925" y="2053"/>
                </a:lnTo>
                <a:lnTo>
                  <a:pt x="0" y="327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8647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_first_level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356616">
              <a:defRPr/>
            </a:lvl2pPr>
            <a:lvl3pPr marL="713232">
              <a:defRPr/>
            </a:lvl3pPr>
            <a:lvl4pPr marL="1069848">
              <a:defRPr/>
            </a:lvl4pPr>
            <a:lvl5pPr marL="1426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918" y="1044000"/>
            <a:ext cx="1097851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918" y="6245352"/>
            <a:ext cx="10978515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917994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09918" y="201168"/>
            <a:ext cx="10978515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 dirty="0"/>
              <a:t>Click to edit Master title style</a:t>
            </a:r>
          </a:p>
        </p:txBody>
      </p:sp>
      <p:sp>
        <p:nvSpPr>
          <p:cNvPr id="5" name="Freeform 4"/>
          <p:cNvSpPr>
            <a:spLocks/>
          </p:cNvSpPr>
          <p:nvPr userDrawn="1"/>
        </p:nvSpPr>
        <p:spPr bwMode="gray">
          <a:xfrm>
            <a:off x="594996" y="1057275"/>
            <a:ext cx="10993437" cy="51958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925" y="0"/>
              </a:cxn>
              <a:cxn ang="0">
                <a:pos x="6925" y="2053"/>
              </a:cxn>
              <a:cxn ang="0">
                <a:pos x="0" y="3273"/>
              </a:cxn>
              <a:cxn ang="0">
                <a:pos x="0" y="0"/>
              </a:cxn>
            </a:cxnLst>
            <a:rect l="0" t="0" r="r" b="b"/>
            <a:pathLst>
              <a:path w="6925" h="3273">
                <a:moveTo>
                  <a:pt x="0" y="0"/>
                </a:moveTo>
                <a:lnTo>
                  <a:pt x="6925" y="0"/>
                </a:lnTo>
                <a:lnTo>
                  <a:pt x="6925" y="2053"/>
                </a:lnTo>
                <a:lnTo>
                  <a:pt x="0" y="3273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864780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1"/>
          <p:cNvSpPr>
            <a:spLocks noChangeShapeType="1"/>
          </p:cNvSpPr>
          <p:nvPr userDrawn="1"/>
        </p:nvSpPr>
        <p:spPr bwMode="auto">
          <a:xfrm>
            <a:off x="607800" y="6245352"/>
            <a:ext cx="10978515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068083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7799" y="719139"/>
            <a:ext cx="4677635" cy="5210062"/>
          </a:xfrm>
        </p:spPr>
        <p:txBody>
          <a:bodyPr/>
          <a:lstStyle>
            <a:lvl1pPr marL="0" indent="0" algn="l" defTabSz="995363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1200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0" indent="0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900" b="1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2pPr>
            <a:lvl3pPr marL="176213" indent="-176213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900" b="1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3pPr>
            <a:lvl4pPr marL="0" indent="0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800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4pPr>
            <a:lvl5pPr marL="188913" indent="-188913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800" kern="1200" noProof="0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000777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71896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"/>
          <p:cNvSpPr>
            <a:spLocks noChangeAspect="1"/>
          </p:cNvSpPr>
          <p:nvPr userDrawn="1"/>
        </p:nvSpPr>
        <p:spPr>
          <a:xfrm>
            <a:off x="3853963" y="615950"/>
            <a:ext cx="7735824" cy="3575304"/>
          </a:xfrm>
          <a:custGeom>
            <a:avLst/>
            <a:gdLst>
              <a:gd name="connsiteX0" fmla="*/ 0 w 6753225"/>
              <a:gd name="connsiteY0" fmla="*/ 0 h 3400425"/>
              <a:gd name="connsiteX1" fmla="*/ 6753225 w 6753225"/>
              <a:gd name="connsiteY1" fmla="*/ 0 h 3400425"/>
              <a:gd name="connsiteX2" fmla="*/ 6753225 w 6753225"/>
              <a:gd name="connsiteY2" fmla="*/ 3400425 h 3400425"/>
              <a:gd name="connsiteX3" fmla="*/ 0 w 6753225"/>
              <a:gd name="connsiteY3" fmla="*/ 3400425 h 3400425"/>
              <a:gd name="connsiteX4" fmla="*/ 0 w 6753225"/>
              <a:gd name="connsiteY4" fmla="*/ 0 h 3400425"/>
              <a:gd name="connsiteX0" fmla="*/ 0 w 6755607"/>
              <a:gd name="connsiteY0" fmla="*/ 1197768 h 3400425"/>
              <a:gd name="connsiteX1" fmla="*/ 6755607 w 6755607"/>
              <a:gd name="connsiteY1" fmla="*/ 0 h 3400425"/>
              <a:gd name="connsiteX2" fmla="*/ 6755607 w 6755607"/>
              <a:gd name="connsiteY2" fmla="*/ 3400425 h 3400425"/>
              <a:gd name="connsiteX3" fmla="*/ 2382 w 6755607"/>
              <a:gd name="connsiteY3" fmla="*/ 3400425 h 3400425"/>
              <a:gd name="connsiteX4" fmla="*/ 0 w 6755607"/>
              <a:gd name="connsiteY4" fmla="*/ 1197768 h 3400425"/>
              <a:gd name="connsiteX0" fmla="*/ 3182 w 6753225"/>
              <a:gd name="connsiteY0" fmla="*/ 1312615 h 3400425"/>
              <a:gd name="connsiteX1" fmla="*/ 6753225 w 6753225"/>
              <a:gd name="connsiteY1" fmla="*/ 0 h 3400425"/>
              <a:gd name="connsiteX2" fmla="*/ 6753225 w 6753225"/>
              <a:gd name="connsiteY2" fmla="*/ 3400425 h 3400425"/>
              <a:gd name="connsiteX3" fmla="*/ 0 w 6753225"/>
              <a:gd name="connsiteY3" fmla="*/ 3400425 h 3400425"/>
              <a:gd name="connsiteX4" fmla="*/ 3182 w 6753225"/>
              <a:gd name="connsiteY4" fmla="*/ 1312615 h 3400425"/>
              <a:gd name="connsiteX0" fmla="*/ 3182 w 6753225"/>
              <a:gd name="connsiteY0" fmla="*/ 67426 h 2155236"/>
              <a:gd name="connsiteX1" fmla="*/ 6619689 w 6753225"/>
              <a:gd name="connsiteY1" fmla="*/ 0 h 2155236"/>
              <a:gd name="connsiteX2" fmla="*/ 6753225 w 6753225"/>
              <a:gd name="connsiteY2" fmla="*/ 2155236 h 2155236"/>
              <a:gd name="connsiteX3" fmla="*/ 0 w 6753225"/>
              <a:gd name="connsiteY3" fmla="*/ 2155236 h 2155236"/>
              <a:gd name="connsiteX4" fmla="*/ 3182 w 6753225"/>
              <a:gd name="connsiteY4" fmla="*/ 67426 h 2155236"/>
              <a:gd name="connsiteX0" fmla="*/ 3182 w 6769917"/>
              <a:gd name="connsiteY0" fmla="*/ 1306570 h 3394380"/>
              <a:gd name="connsiteX1" fmla="*/ 6769917 w 6769917"/>
              <a:gd name="connsiteY1" fmla="*/ 0 h 3394380"/>
              <a:gd name="connsiteX2" fmla="*/ 6753225 w 6769917"/>
              <a:gd name="connsiteY2" fmla="*/ 3394380 h 3394380"/>
              <a:gd name="connsiteX3" fmla="*/ 0 w 6769917"/>
              <a:gd name="connsiteY3" fmla="*/ 3394380 h 3394380"/>
              <a:gd name="connsiteX4" fmla="*/ 3182 w 6769917"/>
              <a:gd name="connsiteY4" fmla="*/ 1306570 h 3394380"/>
              <a:gd name="connsiteX0" fmla="*/ 223 w 6771131"/>
              <a:gd name="connsiteY0" fmla="*/ 1297504 h 3394380"/>
              <a:gd name="connsiteX1" fmla="*/ 6771131 w 6771131"/>
              <a:gd name="connsiteY1" fmla="*/ 0 h 3394380"/>
              <a:gd name="connsiteX2" fmla="*/ 6754439 w 6771131"/>
              <a:gd name="connsiteY2" fmla="*/ 3394380 h 3394380"/>
              <a:gd name="connsiteX3" fmla="*/ 1214 w 6771131"/>
              <a:gd name="connsiteY3" fmla="*/ 3394380 h 3394380"/>
              <a:gd name="connsiteX4" fmla="*/ 223 w 6771131"/>
              <a:gd name="connsiteY4" fmla="*/ 1297504 h 3394380"/>
              <a:gd name="connsiteX0" fmla="*/ 105 w 6775185"/>
              <a:gd name="connsiteY0" fmla="*/ 1297505 h 3394380"/>
              <a:gd name="connsiteX1" fmla="*/ 6775185 w 6775185"/>
              <a:gd name="connsiteY1" fmla="*/ 0 h 3394380"/>
              <a:gd name="connsiteX2" fmla="*/ 6758493 w 6775185"/>
              <a:gd name="connsiteY2" fmla="*/ 3394380 h 3394380"/>
              <a:gd name="connsiteX3" fmla="*/ 5268 w 6775185"/>
              <a:gd name="connsiteY3" fmla="*/ 3394380 h 3394380"/>
              <a:gd name="connsiteX4" fmla="*/ 105 w 6775185"/>
              <a:gd name="connsiteY4" fmla="*/ 1297505 h 3394380"/>
              <a:gd name="connsiteX0" fmla="*/ 105 w 6775185"/>
              <a:gd name="connsiteY0" fmla="*/ 1297505 h 3394380"/>
              <a:gd name="connsiteX1" fmla="*/ 6775185 w 6775185"/>
              <a:gd name="connsiteY1" fmla="*/ 0 h 3394380"/>
              <a:gd name="connsiteX2" fmla="*/ 6769621 w 6775185"/>
              <a:gd name="connsiteY2" fmla="*/ 3394380 h 3394380"/>
              <a:gd name="connsiteX3" fmla="*/ 5268 w 6775185"/>
              <a:gd name="connsiteY3" fmla="*/ 3394380 h 3394380"/>
              <a:gd name="connsiteX4" fmla="*/ 105 w 6775185"/>
              <a:gd name="connsiteY4" fmla="*/ 1297505 h 3394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75185" h="3394380">
                <a:moveTo>
                  <a:pt x="105" y="1297505"/>
                </a:moveTo>
                <a:lnTo>
                  <a:pt x="6775185" y="0"/>
                </a:lnTo>
                <a:cubicBezTo>
                  <a:pt x="6773330" y="1131460"/>
                  <a:pt x="6771476" y="2262920"/>
                  <a:pt x="6769621" y="3394380"/>
                </a:cubicBezTo>
                <a:lnTo>
                  <a:pt x="5268" y="3394380"/>
                </a:lnTo>
                <a:cubicBezTo>
                  <a:pt x="6329" y="2698443"/>
                  <a:pt x="-956" y="1993442"/>
                  <a:pt x="105" y="129750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4151376" y="2240280"/>
            <a:ext cx="7223760" cy="860400"/>
          </a:xfrm>
        </p:spPr>
        <p:txBody>
          <a:bodyPr/>
          <a:lstStyle>
            <a:lvl1pPr>
              <a:defRPr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4151376" y="3218688"/>
            <a:ext cx="7223760" cy="645742"/>
          </a:xfrm>
        </p:spPr>
        <p:txBody>
          <a:bodyPr/>
          <a:lstStyle>
            <a:lvl1pPr marL="0" indent="0" algn="l">
              <a:buNone/>
              <a:defRPr sz="2000"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608" y="5340096"/>
            <a:ext cx="987552" cy="11569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ChangeAspect="1"/>
          </p:cNvSpPr>
          <p:nvPr userDrawn="1"/>
        </p:nvSpPr>
        <p:spPr bwMode="gray">
          <a:xfrm rot="10800000">
            <a:off x="4370832" y="457200"/>
            <a:ext cx="7221423" cy="4570413"/>
          </a:xfrm>
          <a:custGeom>
            <a:avLst/>
            <a:gdLst>
              <a:gd name="connsiteX0" fmla="*/ 0 w 10000"/>
              <a:gd name="connsiteY0" fmla="*/ 0 h 9745"/>
              <a:gd name="connsiteX1" fmla="*/ 921 w 10000"/>
              <a:gd name="connsiteY1" fmla="*/ 9745 h 9745"/>
              <a:gd name="connsiteX2" fmla="*/ 10000 w 10000"/>
              <a:gd name="connsiteY2" fmla="*/ 7201 h 9745"/>
              <a:gd name="connsiteX3" fmla="*/ 10000 w 10000"/>
              <a:gd name="connsiteY3" fmla="*/ 0 h 9745"/>
              <a:gd name="connsiteX4" fmla="*/ 0 w 10000"/>
              <a:gd name="connsiteY4" fmla="*/ 0 h 9745"/>
              <a:gd name="connsiteX0" fmla="*/ 0 w 9079"/>
              <a:gd name="connsiteY0" fmla="*/ 0 h 10000"/>
              <a:gd name="connsiteX1" fmla="*/ 0 w 9079"/>
              <a:gd name="connsiteY1" fmla="*/ 10000 h 10000"/>
              <a:gd name="connsiteX2" fmla="*/ 9079 w 9079"/>
              <a:gd name="connsiteY2" fmla="*/ 7389 h 10000"/>
              <a:gd name="connsiteX3" fmla="*/ 9079 w 9079"/>
              <a:gd name="connsiteY3" fmla="*/ 0 h 10000"/>
              <a:gd name="connsiteX4" fmla="*/ 0 w 9079"/>
              <a:gd name="connsiteY4" fmla="*/ 0 h 10000"/>
              <a:gd name="connsiteX0" fmla="*/ 5 w 10000"/>
              <a:gd name="connsiteY0" fmla="*/ 2555 h 10000"/>
              <a:gd name="connsiteX1" fmla="*/ 0 w 10000"/>
              <a:gd name="connsiteY1" fmla="*/ 10000 h 10000"/>
              <a:gd name="connsiteX2" fmla="*/ 10000 w 10000"/>
              <a:gd name="connsiteY2" fmla="*/ 7389 h 10000"/>
              <a:gd name="connsiteX3" fmla="*/ 10000 w 10000"/>
              <a:gd name="connsiteY3" fmla="*/ 0 h 10000"/>
              <a:gd name="connsiteX4" fmla="*/ 5 w 10000"/>
              <a:gd name="connsiteY4" fmla="*/ 2555 h 10000"/>
              <a:gd name="connsiteX0" fmla="*/ 5 w 10000"/>
              <a:gd name="connsiteY0" fmla="*/ 0 h 7445"/>
              <a:gd name="connsiteX1" fmla="*/ 0 w 10000"/>
              <a:gd name="connsiteY1" fmla="*/ 7445 h 7445"/>
              <a:gd name="connsiteX2" fmla="*/ 10000 w 10000"/>
              <a:gd name="connsiteY2" fmla="*/ 4834 h 7445"/>
              <a:gd name="connsiteX3" fmla="*/ 10000 w 10000"/>
              <a:gd name="connsiteY3" fmla="*/ 7 h 7445"/>
              <a:gd name="connsiteX4" fmla="*/ 5 w 10000"/>
              <a:gd name="connsiteY4" fmla="*/ 0 h 7445"/>
              <a:gd name="connsiteX0" fmla="*/ 5 w 10000"/>
              <a:gd name="connsiteY0" fmla="*/ 0 h 10000"/>
              <a:gd name="connsiteX1" fmla="*/ 0 w 10000"/>
              <a:gd name="connsiteY1" fmla="*/ 10000 h 10000"/>
              <a:gd name="connsiteX2" fmla="*/ 8453 w 10000"/>
              <a:gd name="connsiteY2" fmla="*/ 7036 h 10000"/>
              <a:gd name="connsiteX3" fmla="*/ 10000 w 10000"/>
              <a:gd name="connsiteY3" fmla="*/ 9 h 10000"/>
              <a:gd name="connsiteX4" fmla="*/ 5 w 10000"/>
              <a:gd name="connsiteY4" fmla="*/ 0 h 10000"/>
              <a:gd name="connsiteX0" fmla="*/ 5 w 8453"/>
              <a:gd name="connsiteY0" fmla="*/ 4143 h 14143"/>
              <a:gd name="connsiteX1" fmla="*/ 0 w 8453"/>
              <a:gd name="connsiteY1" fmla="*/ 14143 h 14143"/>
              <a:gd name="connsiteX2" fmla="*/ 8453 w 8453"/>
              <a:gd name="connsiteY2" fmla="*/ 11179 h 14143"/>
              <a:gd name="connsiteX3" fmla="*/ 8453 w 8453"/>
              <a:gd name="connsiteY3" fmla="*/ 0 h 14143"/>
              <a:gd name="connsiteX4" fmla="*/ 5 w 8453"/>
              <a:gd name="connsiteY4" fmla="*/ 4143 h 14143"/>
              <a:gd name="connsiteX0" fmla="*/ 6 w 10000"/>
              <a:gd name="connsiteY0" fmla="*/ 0 h 10007"/>
              <a:gd name="connsiteX1" fmla="*/ 0 w 10000"/>
              <a:gd name="connsiteY1" fmla="*/ 10007 h 10007"/>
              <a:gd name="connsiteX2" fmla="*/ 10000 w 10000"/>
              <a:gd name="connsiteY2" fmla="*/ 7911 h 10007"/>
              <a:gd name="connsiteX3" fmla="*/ 10000 w 10000"/>
              <a:gd name="connsiteY3" fmla="*/ 7 h 10007"/>
              <a:gd name="connsiteX4" fmla="*/ 6 w 10000"/>
              <a:gd name="connsiteY4" fmla="*/ 0 h 10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7">
                <a:moveTo>
                  <a:pt x="6" y="0"/>
                </a:moveTo>
                <a:cubicBezTo>
                  <a:pt x="4" y="2358"/>
                  <a:pt x="2" y="7650"/>
                  <a:pt x="0" y="10007"/>
                </a:cubicBezTo>
                <a:lnTo>
                  <a:pt x="10000" y="7911"/>
                </a:lnTo>
                <a:lnTo>
                  <a:pt x="10000" y="7"/>
                </a:lnTo>
                <a:lnTo>
                  <a:pt x="6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809744" y="1737360"/>
            <a:ext cx="6400800" cy="860400"/>
          </a:xfrm>
        </p:spPr>
        <p:txBody>
          <a:bodyPr/>
          <a:lstStyle>
            <a:lvl1pPr>
              <a:defRPr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809744" y="2724912"/>
            <a:ext cx="6400800" cy="645742"/>
          </a:xfrm>
        </p:spPr>
        <p:txBody>
          <a:bodyPr/>
          <a:lstStyle>
            <a:lvl1pPr marL="0" indent="0" algn="l">
              <a:buNone/>
              <a:defRPr sz="2000"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608" y="5340096"/>
            <a:ext cx="987552" cy="115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10806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pproved ques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608" y="5340096"/>
            <a:ext cx="987552" cy="11569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612648"/>
            <a:ext cx="7731125" cy="357505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1005840" y="2240280"/>
            <a:ext cx="6879463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1005840" y="3218688"/>
            <a:ext cx="6879463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" y="5888736"/>
            <a:ext cx="3780000" cy="61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50705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pproved question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03" y="384047"/>
            <a:ext cx="5413248" cy="4572744"/>
          </a:xfrm>
          <a:prstGeom prst="rect">
            <a:avLst/>
          </a:prstGeom>
        </p:spPr>
      </p:pic>
      <p:pic>
        <p:nvPicPr>
          <p:cNvPr id="9" name="Picture 8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608" y="5340096"/>
            <a:ext cx="987552" cy="1156968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996696" y="1691640"/>
            <a:ext cx="4597400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996696" y="2660904"/>
            <a:ext cx="4597400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FFFFFF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" y="5888736"/>
            <a:ext cx="3780000" cy="61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12317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 with beam (legac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0" y="1628775"/>
            <a:ext cx="12208264" cy="4475445"/>
            <a:chOff x="0" y="1628775"/>
            <a:chExt cx="12208264" cy="4475445"/>
          </a:xfrm>
        </p:grpSpPr>
        <p:pic>
          <p:nvPicPr>
            <p:cNvPr id="13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black">
            <a:xfrm>
              <a:off x="0" y="4291200"/>
              <a:ext cx="3088437" cy="1813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6" name="Freeform 8"/>
            <p:cNvSpPr>
              <a:spLocks/>
            </p:cNvSpPr>
            <p:nvPr userDrawn="1"/>
          </p:nvSpPr>
          <p:spPr bwMode="gray">
            <a:xfrm>
              <a:off x="3082575" y="1628775"/>
              <a:ext cx="9125689" cy="3318440"/>
            </a:xfrm>
            <a:custGeom>
              <a:avLst/>
              <a:gdLst/>
              <a:ahLst/>
              <a:cxnLst>
                <a:cxn ang="0">
                  <a:pos x="0" y="2464"/>
                </a:cxn>
                <a:cxn ang="0">
                  <a:pos x="6761" y="0"/>
                </a:cxn>
                <a:cxn ang="0">
                  <a:pos x="6761" y="1290"/>
                </a:cxn>
                <a:cxn ang="0">
                  <a:pos x="0" y="2464"/>
                </a:cxn>
              </a:cxnLst>
              <a:rect l="0" t="0" r="r" b="b"/>
              <a:pathLst>
                <a:path w="6761" h="2464">
                  <a:moveTo>
                    <a:pt x="0" y="2464"/>
                  </a:moveTo>
                  <a:lnTo>
                    <a:pt x="6761" y="0"/>
                  </a:lnTo>
                  <a:lnTo>
                    <a:pt x="6761" y="1290"/>
                  </a:lnTo>
                  <a:lnTo>
                    <a:pt x="0" y="2464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chemeClr val="bg1"/>
                </a:solidFill>
              </a:endParaRPr>
            </a:p>
          </p:txBody>
        </p:sp>
      </p:grp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081528" y="777600"/>
            <a:ext cx="8509385" cy="86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081528" y="1731938"/>
            <a:ext cx="6222953" cy="968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528" y="5751576"/>
            <a:ext cx="989153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04584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918" y="1044000"/>
            <a:ext cx="1097851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Line 11"/>
          <p:cNvSpPr>
            <a:spLocks noChangeShapeType="1"/>
          </p:cNvSpPr>
          <p:nvPr userDrawn="1"/>
        </p:nvSpPr>
        <p:spPr bwMode="auto">
          <a:xfrm>
            <a:off x="609918" y="6245352"/>
            <a:ext cx="10978515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918" y="1044000"/>
            <a:ext cx="1097851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918" y="6245352"/>
            <a:ext cx="10978515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0"/>
              </a:spcBef>
              <a:buNone/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918" y="1044000"/>
            <a:ext cx="1097851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Line 11"/>
          <p:cNvSpPr>
            <a:spLocks noChangeShapeType="1"/>
          </p:cNvSpPr>
          <p:nvPr userDrawn="1"/>
        </p:nvSpPr>
        <p:spPr bwMode="auto">
          <a:xfrm>
            <a:off x="609918" y="6245352"/>
            <a:ext cx="10978515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55122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_first_level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356616">
              <a:defRPr/>
            </a:lvl2pPr>
            <a:lvl3pPr marL="713232">
              <a:defRPr/>
            </a:lvl3pPr>
            <a:lvl4pPr marL="1069848">
              <a:defRPr/>
            </a:lvl4pPr>
            <a:lvl5pPr marL="1426464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918" y="1044000"/>
            <a:ext cx="1097851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Line 11"/>
          <p:cNvSpPr>
            <a:spLocks noChangeShapeType="1"/>
          </p:cNvSpPr>
          <p:nvPr userDrawn="1"/>
        </p:nvSpPr>
        <p:spPr bwMode="auto">
          <a:xfrm>
            <a:off x="609918" y="6245352"/>
            <a:ext cx="10978515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31515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918" y="1044000"/>
            <a:ext cx="1097851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Line 11"/>
          <p:cNvSpPr>
            <a:spLocks noChangeShapeType="1"/>
          </p:cNvSpPr>
          <p:nvPr userDrawn="1"/>
        </p:nvSpPr>
        <p:spPr bwMode="auto">
          <a:xfrm>
            <a:off x="609918" y="6245352"/>
            <a:ext cx="10978515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Line 11"/>
          <p:cNvSpPr>
            <a:spLocks noChangeShapeType="1"/>
          </p:cNvSpPr>
          <p:nvPr userDrawn="1"/>
        </p:nvSpPr>
        <p:spPr bwMode="auto">
          <a:xfrm>
            <a:off x="609918" y="6245352"/>
            <a:ext cx="10978515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02008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, no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277" y="1425575"/>
            <a:ext cx="5387605" cy="471963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9188" y="1425575"/>
            <a:ext cx="5387605" cy="471963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609918" y="1044000"/>
            <a:ext cx="1097851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Line 11"/>
          <p:cNvSpPr>
            <a:spLocks noChangeShapeType="1"/>
          </p:cNvSpPr>
          <p:nvPr userDrawn="1"/>
        </p:nvSpPr>
        <p:spPr bwMode="auto">
          <a:xfrm>
            <a:off x="609918" y="6245352"/>
            <a:ext cx="10978515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2648" y="2130552"/>
            <a:ext cx="5393208" cy="399496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9632" y="2130552"/>
            <a:ext cx="5393208" cy="399496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609918" y="1044000"/>
            <a:ext cx="1097851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612648" y="1425575"/>
            <a:ext cx="5393208" cy="640800"/>
          </a:xfr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199632" y="1425575"/>
            <a:ext cx="5393208" cy="640800"/>
          </a:xfr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4" name="Line 11"/>
          <p:cNvSpPr>
            <a:spLocks noChangeShapeType="1"/>
          </p:cNvSpPr>
          <p:nvPr userDrawn="1"/>
        </p:nvSpPr>
        <p:spPr bwMode="auto">
          <a:xfrm>
            <a:off x="609918" y="6245352"/>
            <a:ext cx="10978515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07802" y="1025526"/>
            <a:ext cx="10978515" cy="1643063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buNone/>
              <a:defRPr sz="5000" b="1">
                <a:solidFill>
                  <a:schemeClr val="bg2"/>
                </a:solidFill>
                <a:latin typeface="+mn-lt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918" y="6245352"/>
            <a:ext cx="10978515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01120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09918" y="201168"/>
            <a:ext cx="10978515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 dirty="0"/>
              <a:t>Click to edit Master title style</a:t>
            </a:r>
          </a:p>
        </p:txBody>
      </p:sp>
      <p:sp>
        <p:nvSpPr>
          <p:cNvPr id="6" name="Freeform 6"/>
          <p:cNvSpPr>
            <a:spLocks/>
          </p:cNvSpPr>
          <p:nvPr userDrawn="1"/>
        </p:nvSpPr>
        <p:spPr bwMode="gray">
          <a:xfrm>
            <a:off x="598488" y="1057275"/>
            <a:ext cx="10993437" cy="51958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925" y="0"/>
              </a:cxn>
              <a:cxn ang="0">
                <a:pos x="6925" y="2053"/>
              </a:cxn>
              <a:cxn ang="0">
                <a:pos x="0" y="3273"/>
              </a:cxn>
              <a:cxn ang="0">
                <a:pos x="0" y="0"/>
              </a:cxn>
            </a:cxnLst>
            <a:rect l="0" t="0" r="r" b="b"/>
            <a:pathLst>
              <a:path w="6925" h="3273">
                <a:moveTo>
                  <a:pt x="0" y="0"/>
                </a:moveTo>
                <a:lnTo>
                  <a:pt x="6925" y="0"/>
                </a:lnTo>
                <a:lnTo>
                  <a:pt x="6925" y="2053"/>
                </a:lnTo>
                <a:lnTo>
                  <a:pt x="0" y="327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994089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09918" y="201168"/>
            <a:ext cx="10978515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 dirty="0"/>
              <a:t>Click to edit Master title style</a:t>
            </a:r>
          </a:p>
        </p:txBody>
      </p:sp>
      <p:sp>
        <p:nvSpPr>
          <p:cNvPr id="6" name="Freeform 5"/>
          <p:cNvSpPr>
            <a:spLocks/>
          </p:cNvSpPr>
          <p:nvPr userDrawn="1"/>
        </p:nvSpPr>
        <p:spPr bwMode="gray">
          <a:xfrm>
            <a:off x="598488" y="1057275"/>
            <a:ext cx="10993437" cy="51958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925" y="0"/>
              </a:cxn>
              <a:cxn ang="0">
                <a:pos x="6925" y="2053"/>
              </a:cxn>
              <a:cxn ang="0">
                <a:pos x="0" y="3273"/>
              </a:cxn>
              <a:cxn ang="0">
                <a:pos x="0" y="0"/>
              </a:cxn>
            </a:cxnLst>
            <a:rect l="0" t="0" r="r" b="b"/>
            <a:pathLst>
              <a:path w="6925" h="3273">
                <a:moveTo>
                  <a:pt x="0" y="0"/>
                </a:moveTo>
                <a:lnTo>
                  <a:pt x="6925" y="0"/>
                </a:lnTo>
                <a:lnTo>
                  <a:pt x="6925" y="2053"/>
                </a:lnTo>
                <a:lnTo>
                  <a:pt x="0" y="327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864780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09918" y="201168"/>
            <a:ext cx="10978515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 dirty="0"/>
              <a:t>Click to edit Master title style</a:t>
            </a:r>
          </a:p>
        </p:txBody>
      </p:sp>
      <p:sp>
        <p:nvSpPr>
          <p:cNvPr id="5" name="Freeform 4"/>
          <p:cNvSpPr>
            <a:spLocks/>
          </p:cNvSpPr>
          <p:nvPr userDrawn="1"/>
        </p:nvSpPr>
        <p:spPr bwMode="gray">
          <a:xfrm>
            <a:off x="594996" y="1057275"/>
            <a:ext cx="10993437" cy="51958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925" y="0"/>
              </a:cxn>
              <a:cxn ang="0">
                <a:pos x="6925" y="2053"/>
              </a:cxn>
              <a:cxn ang="0">
                <a:pos x="0" y="3273"/>
              </a:cxn>
              <a:cxn ang="0">
                <a:pos x="0" y="0"/>
              </a:cxn>
            </a:cxnLst>
            <a:rect l="0" t="0" r="r" b="b"/>
            <a:pathLst>
              <a:path w="6925" h="3273">
                <a:moveTo>
                  <a:pt x="0" y="0"/>
                </a:moveTo>
                <a:lnTo>
                  <a:pt x="6925" y="0"/>
                </a:lnTo>
                <a:lnTo>
                  <a:pt x="6925" y="2053"/>
                </a:lnTo>
                <a:lnTo>
                  <a:pt x="0" y="3273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8647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918" y="6245352"/>
            <a:ext cx="10978515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41363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Line 11"/>
          <p:cNvSpPr>
            <a:spLocks noChangeShapeType="1"/>
          </p:cNvSpPr>
          <p:nvPr userDrawn="1"/>
        </p:nvSpPr>
        <p:spPr bwMode="auto">
          <a:xfrm>
            <a:off x="609918" y="6245352"/>
            <a:ext cx="10978515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68083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7799" y="719139"/>
            <a:ext cx="4677635" cy="5210062"/>
          </a:xfrm>
        </p:spPr>
        <p:txBody>
          <a:bodyPr/>
          <a:lstStyle>
            <a:lvl1pPr marL="0" indent="0" algn="l" defTabSz="995363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1200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0" indent="0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900" b="1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2pPr>
            <a:lvl3pPr marL="176213" indent="-176213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900" b="1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3pPr>
            <a:lvl4pPr marL="0" indent="0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800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4pPr>
            <a:lvl5pPr marL="188913" indent="-188913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800" kern="1200" noProof="0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000777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718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, no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917" y="1425575"/>
            <a:ext cx="5387605" cy="4700589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0828" y="1425575"/>
            <a:ext cx="5387605" cy="4700589"/>
          </a:xfrm>
        </p:spPr>
        <p:txBody>
          <a:bodyPr/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2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2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2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lang="en-GB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609918" y="1044000"/>
            <a:ext cx="1097851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2" name="Line 11"/>
          <p:cNvSpPr>
            <a:spLocks noChangeShapeType="1"/>
          </p:cNvSpPr>
          <p:nvPr userDrawn="1"/>
        </p:nvSpPr>
        <p:spPr bwMode="auto">
          <a:xfrm>
            <a:off x="609918" y="6245352"/>
            <a:ext cx="10978515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2648" y="2130551"/>
            <a:ext cx="5393208" cy="3995928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 marL="1081088" indent="-357188"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9632" y="2130551"/>
            <a:ext cx="5393208" cy="3995928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609918" y="1044000"/>
            <a:ext cx="1097851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612648" y="1427144"/>
            <a:ext cx="5393208" cy="640800"/>
          </a:xfrm>
        </p:spPr>
        <p:txBody>
          <a:bodyPr anchor="t" anchorCtr="0"/>
          <a:lstStyle>
            <a:lvl1pPr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199632" y="1427144"/>
            <a:ext cx="5393208" cy="640800"/>
          </a:xfrm>
        </p:spPr>
        <p:txBody>
          <a:bodyPr anchor="t" anchorCtr="0"/>
          <a:lstStyle>
            <a:lvl1pPr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Line 11"/>
          <p:cNvSpPr>
            <a:spLocks noChangeShapeType="1"/>
          </p:cNvSpPr>
          <p:nvPr userDrawn="1"/>
        </p:nvSpPr>
        <p:spPr bwMode="auto">
          <a:xfrm>
            <a:off x="609918" y="6245352"/>
            <a:ext cx="10978515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image" Target="../media/image8.wmf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5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13" Type="http://schemas.openxmlformats.org/officeDocument/2006/relationships/slideLayout" Target="../slideLayouts/slideLayout66.xml"/><Relationship Id="rId18" Type="http://schemas.openxmlformats.org/officeDocument/2006/relationships/slideLayout" Target="../slideLayouts/slideLayout71.xml"/><Relationship Id="rId3" Type="http://schemas.openxmlformats.org/officeDocument/2006/relationships/slideLayout" Target="../slideLayouts/slideLayout56.xml"/><Relationship Id="rId21" Type="http://schemas.openxmlformats.org/officeDocument/2006/relationships/image" Target="../media/image15.wmf"/><Relationship Id="rId7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65.xml"/><Relationship Id="rId17" Type="http://schemas.openxmlformats.org/officeDocument/2006/relationships/slideLayout" Target="../slideLayouts/slideLayout70.xml"/><Relationship Id="rId2" Type="http://schemas.openxmlformats.org/officeDocument/2006/relationships/slideLayout" Target="../slideLayouts/slideLayout55.xml"/><Relationship Id="rId16" Type="http://schemas.openxmlformats.org/officeDocument/2006/relationships/slideLayout" Target="../slideLayouts/slideLayout69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5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3.xml"/><Relationship Id="rId19" Type="http://schemas.openxmlformats.org/officeDocument/2006/relationships/slideLayout" Target="../slideLayouts/slideLayout72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Relationship Id="rId14" Type="http://schemas.openxmlformats.org/officeDocument/2006/relationships/slideLayout" Target="../slideLayouts/slideLayout6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918" y="201600"/>
            <a:ext cx="10978515" cy="860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918" y="1425600"/>
            <a:ext cx="10978515" cy="470001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2998" y="6519672"/>
            <a:ext cx="4581585" cy="20116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09918" y="6519672"/>
            <a:ext cx="885600" cy="20116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+mn-lt"/>
              </a:rPr>
              <a:t>Page </a:t>
            </a:r>
            <a:fld id="{9AE4D82F-B047-469B-AC52-A46321747EAF}" type="slidenum">
              <a:rPr lang="en-GB" sz="1100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GB" sz="11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5518" y="6519672"/>
            <a:ext cx="1371600" cy="201168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777" r:id="rId2"/>
    <p:sldLayoutId id="2147483668" r:id="rId3"/>
    <p:sldLayoutId id="2147483730" r:id="rId4"/>
    <p:sldLayoutId id="2147483731" r:id="rId5"/>
    <p:sldLayoutId id="2147483669" r:id="rId6"/>
    <p:sldLayoutId id="2147483773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726" r:id="rId13"/>
    <p:sldLayoutId id="2147483677" r:id="rId14"/>
    <p:sldLayoutId id="2147483678" r:id="rId15"/>
    <p:sldLayoutId id="2147483679" r:id="rId16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000" b="1" kern="1200">
          <a:solidFill>
            <a:schemeClr val="bg1"/>
          </a:solidFill>
          <a:latin typeface="+mn-lt"/>
          <a:ea typeface="+mj-ea"/>
          <a:cs typeface="Arial" pitchFamily="34" charset="0"/>
        </a:defRPr>
      </a:lvl1pPr>
    </p:titleStyle>
    <p:bodyStyle>
      <a:lvl1pPr marL="356616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13232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069848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426464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1783080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918" y="201600"/>
            <a:ext cx="10978515" cy="860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918" y="1425600"/>
            <a:ext cx="10978515" cy="469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2998" y="6519672"/>
            <a:ext cx="4581585" cy="20116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09918" y="6519672"/>
            <a:ext cx="886968" cy="20116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+mn-lt"/>
              </a:rPr>
              <a:t>Page </a:t>
            </a:r>
            <a:fld id="{9AE4D82F-B047-469B-AC52-A46321747EAF}" type="slidenum">
              <a:rPr lang="en-GB" sz="1100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GB" sz="11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495518" y="6519672"/>
            <a:ext cx="1371600" cy="201168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791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63" r:id="rId2"/>
    <p:sldLayoutId id="2147483764" r:id="rId3"/>
    <p:sldLayoutId id="2147483766" r:id="rId4"/>
    <p:sldLayoutId id="2147483778" r:id="rId5"/>
    <p:sldLayoutId id="2147483710" r:id="rId6"/>
    <p:sldLayoutId id="2147483732" r:id="rId7"/>
    <p:sldLayoutId id="2147483733" r:id="rId8"/>
    <p:sldLayoutId id="2147483711" r:id="rId9"/>
    <p:sldLayoutId id="2147483774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27" r:id="rId16"/>
    <p:sldLayoutId id="2147483719" r:id="rId17"/>
    <p:sldLayoutId id="2147483720" r:id="rId18"/>
    <p:sldLayoutId id="2147483721" r:id="rId19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000" b="1" kern="1200">
          <a:solidFill>
            <a:schemeClr val="bg1"/>
          </a:solidFill>
          <a:latin typeface="+mn-lt"/>
          <a:ea typeface="+mj-ea"/>
          <a:cs typeface="Arial" pitchFamily="34" charset="0"/>
        </a:defRPr>
      </a:lvl1pPr>
    </p:titleStyle>
    <p:bodyStyle>
      <a:lvl1pPr marL="356616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13232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069848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426464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1783080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918" y="201600"/>
            <a:ext cx="10978515" cy="860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918" y="1425599"/>
            <a:ext cx="10978515" cy="470001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2998" y="6519672"/>
            <a:ext cx="4581585" cy="20116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09918" y="6519672"/>
            <a:ext cx="886968" cy="20116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+mn-lt"/>
              </a:rPr>
              <a:t>Page </a:t>
            </a:r>
            <a:fld id="{9AE4D82F-B047-469B-AC52-A46321747EAF}" type="slidenum">
              <a:rPr lang="en-GB" sz="1100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GB" sz="11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495518" y="6519672"/>
            <a:ext cx="1371600" cy="201168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256" y="6327648"/>
            <a:ext cx="402504" cy="4114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759" r:id="rId2"/>
    <p:sldLayoutId id="2147483761" r:id="rId3"/>
    <p:sldLayoutId id="2147483779" r:id="rId4"/>
    <p:sldLayoutId id="2147483682" r:id="rId5"/>
    <p:sldLayoutId id="2147483734" r:id="rId6"/>
    <p:sldLayoutId id="2147483735" r:id="rId7"/>
    <p:sldLayoutId id="2147483683" r:id="rId8"/>
    <p:sldLayoutId id="2147483775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728" r:id="rId15"/>
    <p:sldLayoutId id="2147483691" r:id="rId16"/>
    <p:sldLayoutId id="2147483692" r:id="rId17"/>
    <p:sldLayoutId id="2147483693" r:id="rId18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000" b="1" kern="1200">
          <a:solidFill>
            <a:schemeClr val="bg1"/>
          </a:solidFill>
          <a:latin typeface="+mn-lt"/>
          <a:ea typeface="+mj-ea"/>
          <a:cs typeface="Arial" pitchFamily="34" charset="0"/>
        </a:defRPr>
      </a:lvl1pPr>
    </p:titleStyle>
    <p:bodyStyle>
      <a:lvl1pPr marL="356616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13232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069848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426464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1783080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918" y="201600"/>
            <a:ext cx="10978515" cy="860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918" y="1425600"/>
            <a:ext cx="10978515" cy="469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2998" y="6519672"/>
            <a:ext cx="4581585" cy="20116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09918" y="6519672"/>
            <a:ext cx="886968" cy="20116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+mn-lt"/>
              </a:rPr>
              <a:t>Page </a:t>
            </a:r>
            <a:fld id="{9AE4D82F-B047-469B-AC52-A46321747EAF}" type="slidenum">
              <a:rPr lang="en-GB" sz="1100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GB" sz="11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495518" y="6519672"/>
            <a:ext cx="1371600" cy="201168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256" y="6327648"/>
            <a:ext cx="402504" cy="4114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768" r:id="rId2"/>
    <p:sldLayoutId id="2147483769" r:id="rId3"/>
    <p:sldLayoutId id="2147483771" r:id="rId4"/>
    <p:sldLayoutId id="2147483780" r:id="rId5"/>
    <p:sldLayoutId id="2147483696" r:id="rId6"/>
    <p:sldLayoutId id="2147483736" r:id="rId7"/>
    <p:sldLayoutId id="2147483737" r:id="rId8"/>
    <p:sldLayoutId id="2147483697" r:id="rId9"/>
    <p:sldLayoutId id="2147483776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29" r:id="rId16"/>
    <p:sldLayoutId id="2147483705" r:id="rId17"/>
    <p:sldLayoutId id="2147483706" r:id="rId18"/>
    <p:sldLayoutId id="2147483707" r:id="rId19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000" b="1" kern="1200">
          <a:solidFill>
            <a:schemeClr val="bg1"/>
          </a:solidFill>
          <a:latin typeface="+mn-lt"/>
          <a:ea typeface="+mj-ea"/>
          <a:cs typeface="Arial" pitchFamily="34" charset="0"/>
        </a:defRPr>
      </a:lvl1pPr>
    </p:titleStyle>
    <p:bodyStyle>
      <a:lvl1pPr marL="356616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13232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069848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426464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1783080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2E2E38"/>
                </a:solidFill>
              </a:rPr>
              <a:t>Nonparametric aggregation of multiple forecasts with accounting for their prior precision</a:t>
            </a:r>
            <a:endParaRPr lang="en-GB" sz="2800" dirty="0">
              <a:solidFill>
                <a:srgbClr val="2E2E38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9744" y="2955821"/>
            <a:ext cx="6830876" cy="800998"/>
          </a:xfrm>
        </p:spPr>
        <p:txBody>
          <a:bodyPr/>
          <a:lstStyle/>
          <a:p>
            <a:r>
              <a:rPr lang="en-US" dirty="0">
                <a:solidFill>
                  <a:srgbClr val="2E2E38"/>
                </a:solidFill>
              </a:rPr>
              <a:t>Eugene Yankovsky, MSc, </a:t>
            </a:r>
            <a:r>
              <a:rPr lang="en-US" dirty="0" err="1">
                <a:solidFill>
                  <a:srgbClr val="2E2E38"/>
                </a:solidFill>
              </a:rPr>
              <a:t>ProfeSci</a:t>
            </a:r>
            <a:r>
              <a:rPr lang="en-US">
                <a:solidFill>
                  <a:srgbClr val="2E2E38"/>
                </a:solidFill>
              </a:rPr>
              <a:t> Inc</a:t>
            </a:r>
            <a:endParaRPr lang="en-US" dirty="0">
              <a:solidFill>
                <a:srgbClr val="2E2E38"/>
              </a:solidFill>
            </a:endParaRPr>
          </a:p>
          <a:p>
            <a:r>
              <a:rPr lang="en-US" dirty="0">
                <a:solidFill>
                  <a:srgbClr val="2E2E38"/>
                </a:solidFill>
              </a:rPr>
              <a:t>Joint Statistical Meetings, American Statistical Association,  Toronto, Canada, 2023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C23D1B-D59D-41BB-2E7C-C7DBC3A8C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6088883"/>
            <a:ext cx="12205699" cy="80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503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2772" y="212310"/>
            <a:ext cx="10979150" cy="860425"/>
          </a:xfrm>
        </p:spPr>
        <p:txBody>
          <a:bodyPr/>
          <a:lstStyle/>
          <a:p>
            <a:r>
              <a:rPr lang="en-US" sz="2800" dirty="0"/>
              <a:t>Challenge: Aggregate multiple forecasts into a meta forecast </a:t>
            </a:r>
          </a:p>
        </p:txBody>
      </p:sp>
      <p:sp>
        <p:nvSpPr>
          <p:cNvPr id="3" name="Rectangle 2"/>
          <p:cNvSpPr/>
          <p:nvPr/>
        </p:nvSpPr>
        <p:spPr>
          <a:xfrm>
            <a:off x="608543" y="1282382"/>
            <a:ext cx="1092038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endParaRPr lang="en-US" dirty="0"/>
          </a:p>
          <a:p>
            <a:pPr>
              <a:lnSpc>
                <a:spcPct val="200000"/>
              </a:lnSpc>
            </a:pPr>
            <a:endParaRPr lang="en-US" dirty="0"/>
          </a:p>
          <a:p>
            <a:pPr marL="342900" lvl="0" indent="-342900">
              <a:lnSpc>
                <a:spcPct val="200000"/>
              </a:lnSpc>
              <a:buFont typeface="+mj-lt"/>
              <a:buAutoNum type="arabicPeriod"/>
            </a:pPr>
            <a:endParaRPr lang="en-US" dirty="0"/>
          </a:p>
          <a:p>
            <a:pPr marL="342900" lvl="0" indent="-342900">
              <a:lnSpc>
                <a:spcPct val="200000"/>
              </a:lnSpc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F320B2-5B8D-4ACE-A498-5406DEBE0BE0}"/>
              </a:ext>
            </a:extLst>
          </p:cNvPr>
          <p:cNvSpPr/>
          <p:nvPr/>
        </p:nvSpPr>
        <p:spPr>
          <a:xfrm>
            <a:off x="1449073" y="6443487"/>
            <a:ext cx="10590288" cy="404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200" b="1" i="1" dirty="0"/>
              <a:t>Source: USA Centers for Decease Control and Prevention COVID Data Tracker at https://covid.cdc.gov/covid-data-tracker</a:t>
            </a:r>
            <a:r>
              <a:rPr lang="en-US" sz="1200" b="1" dirty="0"/>
              <a:t>/</a:t>
            </a:r>
            <a:endParaRPr lang="en-US" dirty="0"/>
          </a:p>
        </p:txBody>
      </p:sp>
      <p:pic>
        <p:nvPicPr>
          <p:cNvPr id="6" name="Picture 5" descr="A chart with colorful lines and text&#10;&#10;Description automatically generated with medium confidence">
            <a:extLst>
              <a:ext uri="{FF2B5EF4-FFF2-40B4-BE49-F238E27FC236}">
                <a16:creationId xmlns:a16="http://schemas.microsoft.com/office/drawing/2014/main" id="{D624F10F-646B-885C-B2C0-8756BC94AD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660" y="634662"/>
            <a:ext cx="8182724" cy="594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336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49776" y="201613"/>
            <a:ext cx="10979150" cy="860425"/>
          </a:xfrm>
        </p:spPr>
        <p:txBody>
          <a:bodyPr/>
          <a:lstStyle/>
          <a:p>
            <a:r>
              <a:rPr lang="en-US" sz="2400" dirty="0">
                <a:solidFill>
                  <a:srgbClr val="F6F6FA"/>
                </a:solidFill>
              </a:rPr>
              <a:t>Approach</a:t>
            </a:r>
            <a:endParaRPr lang="en-US" sz="2000" b="0" dirty="0">
              <a:solidFill>
                <a:srgbClr val="F6F6FA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8543" y="1282382"/>
            <a:ext cx="1092038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endParaRPr lang="en-US" dirty="0"/>
          </a:p>
          <a:p>
            <a:pPr>
              <a:lnSpc>
                <a:spcPct val="200000"/>
              </a:lnSpc>
            </a:pPr>
            <a:endParaRPr lang="en-US" dirty="0"/>
          </a:p>
          <a:p>
            <a:pPr marL="342900" lvl="0" indent="-342900">
              <a:lnSpc>
                <a:spcPct val="200000"/>
              </a:lnSpc>
              <a:buFont typeface="+mj-lt"/>
              <a:buAutoNum type="arabicPeriod"/>
            </a:pPr>
            <a:endParaRPr lang="en-US" dirty="0"/>
          </a:p>
          <a:p>
            <a:pPr marL="342900" lvl="0" indent="-342900">
              <a:lnSpc>
                <a:spcPct val="200000"/>
              </a:lnSpc>
              <a:buFont typeface="+mj-lt"/>
              <a:buAutoNum type="arabicPeriod"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500793A-0131-4F75-8A9E-41B0CD8B050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4187875"/>
                  </p:ext>
                </p:extLst>
              </p:nvPr>
            </p:nvGraphicFramePr>
            <p:xfrm>
              <a:off x="529629" y="631825"/>
              <a:ext cx="10999297" cy="5463912"/>
            </p:xfrm>
            <a:graphic>
              <a:graphicData uri="http://schemas.openxmlformats.org/drawingml/2006/table">
                <a:tbl>
                  <a:tblPr firstRow="1" firstCol="1" bandRow="1">
                    <a:tableStyleId>{17292A2E-F333-43FB-9621-5CBBE7FDCDCB}</a:tableStyleId>
                  </a:tblPr>
                  <a:tblGrid>
                    <a:gridCol w="5372752">
                      <a:extLst>
                        <a:ext uri="{9D8B030D-6E8A-4147-A177-3AD203B41FA5}">
                          <a16:colId xmlns:a16="http://schemas.microsoft.com/office/drawing/2014/main" val="74337211"/>
                        </a:ext>
                      </a:extLst>
                    </a:gridCol>
                    <a:gridCol w="5626545">
                      <a:extLst>
                        <a:ext uri="{9D8B030D-6E8A-4147-A177-3AD203B41FA5}">
                          <a16:colId xmlns:a16="http://schemas.microsoft.com/office/drawing/2014/main" val="2734931587"/>
                        </a:ext>
                      </a:extLst>
                    </a:gridCol>
                  </a:tblGrid>
                  <a:tr h="342324">
                    <a:tc>
                      <a:txBody>
                        <a:bodyPr/>
                        <a:lstStyle/>
                        <a:p>
                          <a:pPr marL="0" marR="0" algn="ctr" defTabSz="914400" rtl="0" eaLnBrk="1" fontAlgn="b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u="none" strike="noStrike" kern="1200" dirty="0">
                              <a:solidFill>
                                <a:srgbClr val="2E2E38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Traditional meta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4C4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b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u="none" strike="noStrike" kern="1200" dirty="0">
                              <a:solidFill>
                                <a:srgbClr val="2E2E38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Inverse MAPE nonparametric meta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4C4C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7018114"/>
                      </a:ext>
                    </a:extLst>
                  </a:tr>
                  <a:tr h="34232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dirty="0">
                              <a:solidFill>
                                <a:srgbClr val="F6F6FA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Averaging point estimates with accounting for </a:t>
                          </a:r>
                          <a:r>
                            <a:rPr lang="en-US" sz="1600" b="0" i="1" dirty="0">
                              <a:solidFill>
                                <a:srgbClr val="F6F6FA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SE</a:t>
                          </a:r>
                          <a:r>
                            <a:rPr lang="en-US" sz="1600" b="0" dirty="0">
                              <a:solidFill>
                                <a:srgbClr val="F6F6FA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and </a:t>
                          </a:r>
                          <a:r>
                            <a:rPr lang="en-US" sz="1600" b="0" i="1" dirty="0">
                              <a:solidFill>
                                <a:srgbClr val="F6F6FA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n</a:t>
                          </a:r>
                          <a:r>
                            <a:rPr lang="en-US" sz="1600" b="0" dirty="0">
                              <a:solidFill>
                                <a:srgbClr val="F6F6FA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for CI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F6F6FA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Inverse </a:t>
                          </a:r>
                          <a:r>
                            <a:rPr lang="en-US" sz="1600" dirty="0">
                              <a:solidFill>
                                <a:srgbClr val="F6F6FA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MAPE </a:t>
                          </a:r>
                          <a:r>
                            <a:rPr lang="en-US" sz="1600" b="0" dirty="0">
                              <a:solidFill>
                                <a:srgbClr val="F6F6FA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weighted averaging of the point estimates and SE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45387375"/>
                      </a:ext>
                    </a:extLst>
                  </a:tr>
                  <a:tr h="968865">
                    <a:tc>
                      <a:txBody>
                        <a:bodyPr/>
                        <a:lstStyle/>
                        <a:p>
                          <a:endParaRPr lang="en-US" sz="1600" b="1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1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𝑚𝑒𝑡𝑎</m:t>
                                    </m:r>
                                  </m:sub>
                                </m:sSub>
                                <m:r>
                                  <a:rPr lang="en-US" sz="16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en-US" sz="16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limLoc m:val="undOvr"/>
                                        <m:ctrlPr>
                                          <a:rPr lang="en-US" sz="16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sz="16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𝑖</m:t>
                                        </m:r>
                                        <m:r>
                                          <a:rPr lang="en-US" sz="16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sSub>
                                          <m:sSubPr>
                                            <m:ctrlPr>
                                              <a:rPr lang="en-US" sz="1600" b="1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1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1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𝑝</m:t>
                                            </m:r>
                                          </m:sub>
                                        </m:sSub>
                                      </m:sup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600" b="1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600" b="1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b="1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1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𝑝</m:t>
                                                </m:r>
                                                <m:r>
                                                  <a:rPr lang="en-US" sz="1600" b="1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, </m:t>
                                                </m:r>
                                                <m:r>
                                                  <a:rPr lang="en-US" sz="1600" b="1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</m:nary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6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16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600" b="1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r>
                            <a:rPr lang="en-US" sz="1600" b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600" b="1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600" b="1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b="1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𝑆𝐸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𝑚𝑒𝑡𝑎</m:t>
                                  </m:r>
                                </m:sub>
                                <m:sup>
                                  <m:r>
                                    <a:rPr lang="en-US" sz="16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600" b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6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en-US" sz="1600" b="1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1600" b="1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𝑖</m:t>
                                      </m:r>
                                      <m:r>
                                        <a:rPr lang="en-US" sz="1600" b="1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en-US" sz="1600" b="1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1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sz="1600" b="1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US" sz="1600" b="1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1600" b="1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1600" b="1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𝑆𝐸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1600" b="1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1600" b="1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sz="1600" b="1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1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sz="1600" b="1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num>
                                <m:den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en-US" sz="1600" b="1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1600" b="1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𝑖</m:t>
                                      </m:r>
                                      <m:r>
                                        <a:rPr lang="en-US" sz="1600" b="1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en-US" sz="1600" b="1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1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sz="1600" b="1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1600" b="1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1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sz="1600" b="1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den>
                              </m:f>
                            </m:oMath>
                          </a14:m>
                          <a:endParaRPr lang="en-US" sz="1400" b="0" dirty="0">
                            <a:solidFill>
                              <a:srgbClr val="F6F6F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en-US" sz="1400" b="0" dirty="0">
                            <a:solidFill>
                              <a:srgbClr val="F6F6F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en-US" sz="1400" b="0" dirty="0">
                            <a:solidFill>
                              <a:srgbClr val="F6F6F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4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b="1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4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𝑚𝑒𝑡𝑎</m:t>
                                    </m:r>
                                  </m:sub>
                                </m:sSub>
                                <m:r>
                                  <a:rPr lang="en-US" sz="14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±</m:t>
                                </m:r>
                                <m:sSub>
                                  <m:sSubPr>
                                    <m:ctrlPr>
                                      <a:rPr lang="en-US" sz="14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4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𝛼</m:t>
                                    </m:r>
                                    <m:r>
                                      <a:rPr lang="en-US" sz="14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/2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4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400" b="1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𝑆𝐸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4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𝒎𝒆𝒕𝒂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>
                            <a:solidFill>
                              <a:srgbClr val="F6F6F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endParaRPr lang="en-US" sz="1600" b="0" dirty="0">
                            <a:solidFill>
                              <a:srgbClr val="F6F6F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𝑀𝐴𝑃𝐸</m:t>
                                  </m:r>
                                </m:e>
                                <m:sub>
                                  <m:r>
                                    <a:rPr lang="en-US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 </m:t>
                                  </m:r>
                                  <m:r>
                                    <a:rPr lang="en-US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800" b="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180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  <m:r>
                                    <a:rPr lang="en-US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=1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18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8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𝑝</m:t>
                                      </m:r>
                                    </m:sub>
                                  </m:sSub>
                                </m:sup>
                                <m:e>
                                  <m:f>
                                    <m:fPr>
                                      <m:ctrlPr>
                                        <a:rPr lang="en-US" sz="1800" i="1" kern="1200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1800" i="1" kern="1200" smtClea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i="1" kern="1200" smtClean="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 kern="1200" smtClean="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kern="1200" smtClean="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800" b="0" i="1" kern="1200" smtClea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1800" b="0" i="1" kern="1200" smtClean="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800" i="1" kern="12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800" i="1" kern="12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800" i="1" kern="12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𝑝</m:t>
                                                  </m:r>
                                                  <m:r>
                                                    <a:rPr lang="en-US" sz="1800" i="1" kern="12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, </m:t>
                                                  </m:r>
                                                  <m:r>
                                                    <a:rPr lang="en-US" sz="1800" i="1" kern="12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</m:e>
                                      </m:d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800" i="1" kern="1200" smtClea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 kern="1200" smtClea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kern="1200" smtClea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nary>
                            </m:oMath>
                          </a14:m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  <a:p>
                          <a:pPr algn="ctr"/>
                          <a:endParaRPr lang="en-US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𝑀𝐴𝑃𝐸</m:t>
                                    </m:r>
                                    <m:r>
                                      <a:rPr lang="en-US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a:rPr lang="en-US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en-US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sz="18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sSub>
                                                  <m:sSubPr>
                                                    <m:ctrlPr>
                                                      <a:rPr lang="en-US" sz="1800" i="1" kern="120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800" i="1" kern="120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  <m:t>𝑀𝐴𝑃𝐸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800" i="1" kern="120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  <m:t> </m:t>
                                                    </m:r>
                                                    <m:r>
                                                      <a:rPr lang="en-US" sz="1800" i="1" kern="120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num>
                                              <m:den>
                                                <m:nary>
                                                  <m:naryPr>
                                                    <m:chr m:val="∑"/>
                                                    <m:limLoc m:val="undOvr"/>
                                                    <m:ctrlPr>
                                                      <a:rPr lang="en-US" sz="1800" i="1" kern="120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</m:ctrlPr>
                                                  </m:naryPr>
                                                  <m:sub>
                                                    <m:r>
                                                      <a:rPr lang="en-US" sz="1800" i="1" kern="120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  <m:t>𝑖</m:t>
                                                    </m:r>
                                                    <m:r>
                                                      <a:rPr lang="en-US" sz="1800" i="1" kern="120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  <m:t>=1</m:t>
                                                    </m:r>
                                                  </m:sub>
                                                  <m:sup>
                                                    <m:sSub>
                                                      <m:sSubPr>
                                                        <m:ctrlPr>
                                                          <a:rPr lang="en-US" sz="1800" i="1" kern="120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sz="1800" i="1" kern="120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</a:rPr>
                                                          <m:t>𝑛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sz="1800" i="1" kern="120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</a:rPr>
                                                          <m:t>𝑝</m:t>
                                                        </m:r>
                                                      </m:sub>
                                                    </m:sSub>
                                                  </m:sup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US" sz="1800" i="1" kern="120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sz="1800" i="1" kern="120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</a:rPr>
                                                          <m:t>𝑀𝐴𝑃𝐸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sz="1800" i="1" kern="120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</a:rPr>
                                                          <m:t> </m:t>
                                                        </m:r>
                                                        <m:r>
                                                          <a:rPr lang="en-US" sz="1800" i="1" kern="120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</a:rPr>
                                                          <m:t>𝑖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nary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limLoc m:val="undOvr"/>
                                        <m:ctrlPr>
                                          <a:rPr lang="en-US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𝑖</m:t>
                                        </m:r>
                                        <m:r>
                                          <a:rPr lang="en-US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sSub>
                                          <m:sSubPr>
                                            <m:ctrlPr>
                                              <a:rPr lang="en-US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𝑝</m:t>
                                            </m:r>
                                          </m:sub>
                                        </m:sSub>
                                      </m:sup>
                                      <m:e>
                                        <m:sSup>
                                          <m:sSupPr>
                                            <m:ctrlPr>
                                              <a:rPr lang="en-US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sz="18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f>
                                                  <m:fPr>
                                                    <m:ctrlPr>
                                                      <a:rPr lang="en-US" sz="1800" i="1" kern="120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sSub>
                                                      <m:sSubPr>
                                                        <m:ctrlPr>
                                                          <a:rPr lang="en-US" sz="1800" i="1" kern="120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sz="1800" i="1" kern="120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</a:rPr>
                                                          <m:t>𝑀𝐴𝑃𝐸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sz="1800" i="1" kern="120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</a:rPr>
                                                          <m:t> </m:t>
                                                        </m:r>
                                                        <m:r>
                                                          <a:rPr lang="en-US" sz="1800" i="1" kern="120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</a:rPr>
                                                          <m:t>𝑖</m:t>
                                                        </m:r>
                                                      </m:sub>
                                                    </m:sSub>
                                                  </m:num>
                                                  <m:den>
                                                    <m:nary>
                                                      <m:naryPr>
                                                        <m:chr m:val="∑"/>
                                                        <m:limLoc m:val="undOvr"/>
                                                        <m:ctrlPr>
                                                          <a:rPr lang="en-US" sz="1800" i="1" kern="120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</a:rPr>
                                                        </m:ctrlPr>
                                                      </m:naryPr>
                                                      <m:sub>
                                                        <m:r>
                                                          <a:rPr lang="en-US" sz="1800" i="1" kern="120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</a:rPr>
                                                          <m:t>𝑖</m:t>
                                                        </m:r>
                                                        <m:r>
                                                          <a:rPr lang="en-US" sz="1800" i="1" kern="120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</a:rPr>
                                                          <m:t>=1</m:t>
                                                        </m:r>
                                                      </m:sub>
                                                      <m:sup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sz="1800" i="1" kern="1200">
                                                                <a:solidFill>
                                                                  <a:schemeClr val="tx1"/>
                                                                </a:solidFill>
                                                                <a:effectLst/>
                                                                <a:latin typeface="Cambria Math" panose="02040503050406030204" pitchFamily="18" charset="0"/>
                                                                <a:ea typeface="+mn-ea"/>
                                                                <a:cs typeface="+mn-cs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sz="1800" i="1" kern="1200">
                                                                <a:solidFill>
                                                                  <a:schemeClr val="tx1"/>
                                                                </a:solidFill>
                                                                <a:effectLst/>
                                                                <a:latin typeface="Cambria Math" panose="02040503050406030204" pitchFamily="18" charset="0"/>
                                                                <a:ea typeface="+mn-ea"/>
                                                                <a:cs typeface="+mn-cs"/>
                                                              </a:rPr>
                                                              <m:t>𝑛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sz="1800" i="1" kern="1200">
                                                                <a:solidFill>
                                                                  <a:schemeClr val="tx1"/>
                                                                </a:solidFill>
                                                                <a:effectLst/>
                                                                <a:latin typeface="Cambria Math" panose="02040503050406030204" pitchFamily="18" charset="0"/>
                                                                <a:ea typeface="+mn-ea"/>
                                                                <a:cs typeface="+mn-cs"/>
                                                              </a:rPr>
                                                              <m:t>𝑝</m:t>
                                                            </m:r>
                                                          </m:sub>
                                                        </m:sSub>
                                                      </m:sup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sz="1800" i="1" kern="1200">
                                                                <a:solidFill>
                                                                  <a:schemeClr val="tx1"/>
                                                                </a:solidFill>
                                                                <a:effectLst/>
                                                                <a:latin typeface="Cambria Math" panose="02040503050406030204" pitchFamily="18" charset="0"/>
                                                                <a:ea typeface="+mn-ea"/>
                                                                <a:cs typeface="+mn-cs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sz="1800" i="1" kern="1200">
                                                                <a:solidFill>
                                                                  <a:schemeClr val="tx1"/>
                                                                </a:solidFill>
                                                                <a:effectLst/>
                                                                <a:latin typeface="Cambria Math" panose="02040503050406030204" pitchFamily="18" charset="0"/>
                                                                <a:ea typeface="+mn-ea"/>
                                                                <a:cs typeface="+mn-cs"/>
                                                              </a:rPr>
                                                              <m:t>𝑀𝐴𝑃𝐸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sz="1800" i="1" kern="1200">
                                                                <a:solidFill>
                                                                  <a:schemeClr val="tx1"/>
                                                                </a:solidFill>
                                                                <a:effectLst/>
                                                                <a:latin typeface="Cambria Math" panose="02040503050406030204" pitchFamily="18" charset="0"/>
                                                                <a:ea typeface="+mn-ea"/>
                                                                <a:cs typeface="+mn-cs"/>
                                                              </a:rPr>
                                                              <m:t> </m:t>
                                                            </m:r>
                                                            <m:r>
                                                              <a:rPr lang="en-US" sz="1800" i="1" kern="1200">
                                                                <a:solidFill>
                                                                  <a:schemeClr val="tx1"/>
                                                                </a:solidFill>
                                                                <a:effectLst/>
                                                                <a:latin typeface="Cambria Math" panose="02040503050406030204" pitchFamily="18" charset="0"/>
                                                                <a:ea typeface="+mn-ea"/>
                                                                <a:cs typeface="+mn-cs"/>
                                                              </a:rPr>
                                                              <m:t>𝑖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nary>
                                                  </m:den>
                                                </m:f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den>
                                </m:f>
                              </m:oMath>
                            </m:oMathPara>
                          </a14:m>
                          <a:endParaRPr lang="en-US" sz="16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6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b="0" i="1" kern="1200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en-US" sz="16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sz="16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𝑚𝑒𝑡𝑎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=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16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6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  <m:r>
                                    <a:rPr lang="en-US" sz="16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=1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16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6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𝑝</m:t>
                                      </m:r>
                                    </m:sub>
                                  </m:sSub>
                                </m:sup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600" i="1" kern="1200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1600" i="1" kern="1200" smtClea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1600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𝑝</m:t>
                                          </m:r>
                                          <m:r>
                                            <a:rPr lang="en-US" sz="1600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, </m:t>
                                          </m:r>
                                          <m:r>
                                            <a:rPr lang="en-US" sz="1600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nary>
                              <m:r>
                                <a:rPr lang="en-US" sz="16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sz="16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6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𝑀𝐴𝑃𝐸</m:t>
                                  </m:r>
                                  <m:r>
                                    <a:rPr lang="en-US" sz="16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 </m:t>
                                  </m:r>
                                  <m:r>
                                    <a:rPr lang="en-US" sz="16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  <a:p>
                          <a:pPr algn="ctr"/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6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6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𝑆𝐸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𝑚𝑒𝑡𝑎</m:t>
                                  </m:r>
                                </m:sub>
                                <m:sup>
                                  <m:r>
                                    <a:rPr lang="en-US" sz="16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′2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=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16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6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  <m:r>
                                    <a:rPr lang="en-US" sz="16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=1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16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6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𝑝</m:t>
                                      </m:r>
                                    </m:sub>
                                  </m:sSub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6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600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600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𝑆𝐸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6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16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′2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sz="16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sz="16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6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𝑀𝐴𝑃𝐸</m:t>
                                  </m:r>
                                  <m:r>
                                    <a:rPr lang="en-US" sz="16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 </m:t>
                                  </m:r>
                                  <m:r>
                                    <a:rPr lang="en-US" sz="16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en-US" sz="1600" dirty="0">
                            <a:solidFill>
                              <a:srgbClr val="F6F6F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en-US" sz="1600" dirty="0">
                            <a:solidFill>
                              <a:srgbClr val="F6F6F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0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  <m:r>
                                      <a:rPr lang="en-US" sz="16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sz="16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𝑚𝑒𝑡𝑎</m:t>
                                    </m:r>
                                  </m:sub>
                                </m:sSub>
                                <m:r>
                                  <a:rPr lang="en-US" sz="16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±</m:t>
                                </m:r>
                                <m:sSub>
                                  <m:sSubPr>
                                    <m:ctrlPr>
                                      <a:rPr lang="en-US" sz="16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6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𝛼</m:t>
                                    </m:r>
                                    <m:r>
                                      <a:rPr lang="en-US" sz="16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/2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b="1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𝑆𝐸</m:t>
                                        </m:r>
                                      </m:e>
                                    </m:acc>
                                    <m:r>
                                      <a:rPr lang="en-US" sz="16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sz="16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𝒎𝒆𝒕𝒂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6F6F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05502903"/>
                      </a:ext>
                    </a:extLst>
                  </a:tr>
                  <a:tr h="37313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F6F6FA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- Aggregate forecast is affected by the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F6F6FA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consistently worse performers and outliers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F6F6FA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+ Aggregate forecast is improved by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F6F6FA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a) uplifting by consistently better performers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F6F6FA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b) downsizing impact of the worst performers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123154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500793A-0131-4F75-8A9E-41B0CD8B050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4187875"/>
                  </p:ext>
                </p:extLst>
              </p:nvPr>
            </p:nvGraphicFramePr>
            <p:xfrm>
              <a:off x="529629" y="631825"/>
              <a:ext cx="10999297" cy="5463912"/>
            </p:xfrm>
            <a:graphic>
              <a:graphicData uri="http://schemas.openxmlformats.org/drawingml/2006/table">
                <a:tbl>
                  <a:tblPr firstRow="1" firstCol="1" bandRow="1">
                    <a:tableStyleId>{17292A2E-F333-43FB-9621-5CBBE7FDCDCB}</a:tableStyleId>
                  </a:tblPr>
                  <a:tblGrid>
                    <a:gridCol w="5372752">
                      <a:extLst>
                        <a:ext uri="{9D8B030D-6E8A-4147-A177-3AD203B41FA5}">
                          <a16:colId xmlns:a16="http://schemas.microsoft.com/office/drawing/2014/main" val="74337211"/>
                        </a:ext>
                      </a:extLst>
                    </a:gridCol>
                    <a:gridCol w="5626545">
                      <a:extLst>
                        <a:ext uri="{9D8B030D-6E8A-4147-A177-3AD203B41FA5}">
                          <a16:colId xmlns:a16="http://schemas.microsoft.com/office/drawing/2014/main" val="2734931587"/>
                        </a:ext>
                      </a:extLst>
                    </a:gridCol>
                  </a:tblGrid>
                  <a:tr h="342324">
                    <a:tc>
                      <a:txBody>
                        <a:bodyPr/>
                        <a:lstStyle/>
                        <a:p>
                          <a:pPr marL="0" marR="0" algn="ctr" defTabSz="914400" rtl="0" eaLnBrk="1" fontAlgn="b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u="none" strike="noStrike" kern="1200" dirty="0">
                              <a:solidFill>
                                <a:srgbClr val="2E2E38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Traditional meta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4C4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b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u="none" strike="noStrike" kern="1200" dirty="0">
                              <a:solidFill>
                                <a:srgbClr val="2E2E38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Inverse MAPE nonparametric meta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4C4C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7018114"/>
                      </a:ext>
                    </a:extLst>
                  </a:tr>
                  <a:tr h="34232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dirty="0">
                              <a:solidFill>
                                <a:srgbClr val="F6F6FA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Averaging point estimates with accounting for </a:t>
                          </a:r>
                          <a:r>
                            <a:rPr lang="en-US" sz="1600" b="0" i="1" dirty="0">
                              <a:solidFill>
                                <a:srgbClr val="F6F6FA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SE</a:t>
                          </a:r>
                          <a:r>
                            <a:rPr lang="en-US" sz="1600" b="0" dirty="0">
                              <a:solidFill>
                                <a:srgbClr val="F6F6FA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and </a:t>
                          </a:r>
                          <a:r>
                            <a:rPr lang="en-US" sz="1600" b="0" i="1" dirty="0">
                              <a:solidFill>
                                <a:srgbClr val="F6F6FA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n</a:t>
                          </a:r>
                          <a:r>
                            <a:rPr lang="en-US" sz="1600" b="0" dirty="0">
                              <a:solidFill>
                                <a:srgbClr val="F6F6FA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for CI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F6F6FA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Inverse </a:t>
                          </a:r>
                          <a:r>
                            <a:rPr lang="en-US" sz="1600" dirty="0">
                              <a:solidFill>
                                <a:srgbClr val="F6F6FA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MAPE </a:t>
                          </a:r>
                          <a:r>
                            <a:rPr lang="en-US" sz="1600" b="0" dirty="0">
                              <a:solidFill>
                                <a:srgbClr val="F6F6FA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weighted averaging of the point estimates and SE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45387375"/>
                      </a:ext>
                    </a:extLst>
                  </a:tr>
                  <a:tr h="404774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3" t="-17444" r="-104989" b="-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5563" t="-17444" r="-216" b="-210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5502903"/>
                      </a:ext>
                    </a:extLst>
                  </a:tr>
                  <a:tr h="7315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F6F6FA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- Aggregate forecast is affected by the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F6F6FA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consistently worse performers and outliers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F6F6FA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+ Aggregate forecast is improved by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F6F6FA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a) uplifting by consistently better performers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F6F6FA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b) downsizing impact of the worst performers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123154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35324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8543" y="96666"/>
            <a:ext cx="11187112" cy="860425"/>
          </a:xfrm>
        </p:spPr>
        <p:txBody>
          <a:bodyPr/>
          <a:lstStyle/>
          <a:p>
            <a:r>
              <a:rPr lang="en-US" sz="2800" dirty="0">
                <a:solidFill>
                  <a:srgbClr val="F6F6FA"/>
                </a:solidFill>
              </a:rPr>
              <a:t>Results: Traditional meta forecast vs inverse META forecast </a:t>
            </a:r>
          </a:p>
        </p:txBody>
      </p:sp>
      <p:sp>
        <p:nvSpPr>
          <p:cNvPr id="3" name="Rectangle 2"/>
          <p:cNvSpPr/>
          <p:nvPr/>
        </p:nvSpPr>
        <p:spPr>
          <a:xfrm>
            <a:off x="608543" y="1282382"/>
            <a:ext cx="1092038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endParaRPr lang="en-US" dirty="0"/>
          </a:p>
          <a:p>
            <a:pPr>
              <a:lnSpc>
                <a:spcPct val="200000"/>
              </a:lnSpc>
            </a:pPr>
            <a:endParaRPr lang="en-US" dirty="0"/>
          </a:p>
          <a:p>
            <a:pPr marL="342900" lvl="0" indent="-342900">
              <a:lnSpc>
                <a:spcPct val="200000"/>
              </a:lnSpc>
              <a:buFont typeface="+mj-lt"/>
              <a:buAutoNum type="arabicPeriod"/>
            </a:pPr>
            <a:endParaRPr lang="en-US" dirty="0"/>
          </a:p>
          <a:p>
            <a:pPr marL="342900" lvl="0" indent="-342900">
              <a:lnSpc>
                <a:spcPct val="200000"/>
              </a:lnSpc>
              <a:buFont typeface="+mj-lt"/>
              <a:buAutoNum type="arabicPeriod"/>
            </a:pPr>
            <a:endParaRPr lang="en-US" dirty="0"/>
          </a:p>
        </p:txBody>
      </p:sp>
      <p:pic>
        <p:nvPicPr>
          <p:cNvPr id="6" name="Picture 5" descr="A graph showing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B9C5871A-4C57-4046-E34B-D18C292E98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72" y="440152"/>
            <a:ext cx="8673030" cy="630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459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8543" y="96666"/>
            <a:ext cx="11187112" cy="860425"/>
          </a:xfrm>
        </p:spPr>
        <p:txBody>
          <a:bodyPr/>
          <a:lstStyle/>
          <a:p>
            <a:r>
              <a:rPr lang="en-US" sz="2800" dirty="0">
                <a:solidFill>
                  <a:srgbClr val="F6F6FA"/>
                </a:solidFill>
              </a:rPr>
              <a:t>Results: Inverse MAPE meta forecast in detail</a:t>
            </a:r>
          </a:p>
        </p:txBody>
      </p:sp>
      <p:sp>
        <p:nvSpPr>
          <p:cNvPr id="3" name="Rectangle 2"/>
          <p:cNvSpPr/>
          <p:nvPr/>
        </p:nvSpPr>
        <p:spPr>
          <a:xfrm>
            <a:off x="608543" y="1282382"/>
            <a:ext cx="1092038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endParaRPr lang="en-US" dirty="0"/>
          </a:p>
          <a:p>
            <a:pPr>
              <a:lnSpc>
                <a:spcPct val="200000"/>
              </a:lnSpc>
            </a:pPr>
            <a:endParaRPr lang="en-US" dirty="0"/>
          </a:p>
          <a:p>
            <a:pPr marL="342900" lvl="0" indent="-342900">
              <a:lnSpc>
                <a:spcPct val="200000"/>
              </a:lnSpc>
              <a:buFont typeface="+mj-lt"/>
              <a:buAutoNum type="arabicPeriod"/>
            </a:pPr>
            <a:endParaRPr lang="en-US" dirty="0"/>
          </a:p>
          <a:p>
            <a:pPr marL="342900" lvl="0" indent="-342900">
              <a:lnSpc>
                <a:spcPct val="200000"/>
              </a:lnSpc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819163-B7EB-7C80-5C3D-EAEE9819B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039" y="491385"/>
            <a:ext cx="8432716" cy="609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04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804F0-C88F-1583-AED2-D65ACE01456B}"/>
              </a:ext>
            </a:extLst>
          </p:cNvPr>
          <p:cNvSpPr txBox="1">
            <a:spLocks/>
          </p:cNvSpPr>
          <p:nvPr/>
        </p:nvSpPr>
        <p:spPr>
          <a:xfrm>
            <a:off x="608543" y="96666"/>
            <a:ext cx="11187112" cy="8604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000" b="1" kern="1200">
                <a:solidFill>
                  <a:schemeClr val="bg1"/>
                </a:solidFill>
                <a:latin typeface="+mn-lt"/>
                <a:ea typeface="+mj-ea"/>
                <a:cs typeface="Arial" pitchFamily="34" charset="0"/>
              </a:defRPr>
            </a:lvl1pPr>
          </a:lstStyle>
          <a:p>
            <a:r>
              <a:rPr lang="en-US" sz="2800" dirty="0">
                <a:solidFill>
                  <a:srgbClr val="F6F6FA"/>
                </a:solidFill>
              </a:rPr>
              <a:t>Lesson learned</a:t>
            </a:r>
          </a:p>
          <a:p>
            <a:endParaRPr lang="en-US" sz="2800" dirty="0">
              <a:solidFill>
                <a:srgbClr val="F6F6FA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F6F6FA"/>
                </a:solidFill>
              </a:rPr>
              <a:t>All models are wrong especially when </a:t>
            </a:r>
          </a:p>
          <a:p>
            <a:pPr marL="800100" lvl="1" indent="-342900">
              <a:lnSpc>
                <a:spcPct val="200000"/>
              </a:lnSpc>
              <a:buAutoNum type="alphaLcParenR"/>
            </a:pPr>
            <a:r>
              <a:rPr lang="en-US" sz="1700" b="1" dirty="0">
                <a:solidFill>
                  <a:srgbClr val="F6F6FA"/>
                </a:solidFill>
              </a:rPr>
              <a:t>data generating process changes significantly and </a:t>
            </a:r>
          </a:p>
          <a:p>
            <a:pPr marL="800100" lvl="1" indent="-342900">
              <a:lnSpc>
                <a:spcPct val="200000"/>
              </a:lnSpc>
              <a:buAutoNum type="alphaLcParenR"/>
            </a:pPr>
            <a:r>
              <a:rPr lang="en-US" sz="1700" b="1" dirty="0">
                <a:solidFill>
                  <a:srgbClr val="F6F6FA"/>
                </a:solidFill>
              </a:rPr>
              <a:t>the relevant data are limited.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F6F6FA"/>
                </a:solidFill>
              </a:rPr>
              <a:t>Don’t rely on point estimates/expected values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F6F6FA"/>
                </a:solidFill>
              </a:rPr>
              <a:t>Consider a confidence interval as likely bad and good scenario boundaries for the future </a:t>
            </a:r>
            <a:r>
              <a:rPr lang="en-US" sz="1700">
                <a:solidFill>
                  <a:srgbClr val="F6F6FA"/>
                </a:solidFill>
              </a:rPr>
              <a:t>actual value  </a:t>
            </a:r>
            <a:endParaRPr lang="en-US" sz="1700" dirty="0">
              <a:solidFill>
                <a:srgbClr val="F6F6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585312"/>
      </p:ext>
    </p:extLst>
  </p:cSld>
  <p:clrMapOvr>
    <a:masterClrMapping/>
  </p:clrMapOvr>
</p:sld>
</file>

<file path=ppt/theme/theme1.xml><?xml version="1.0" encoding="utf-8"?>
<a:theme xmlns:a="http://schemas.openxmlformats.org/drawingml/2006/main" name="EY widescreen presentation 2015 v1">
  <a:themeElements>
    <a:clrScheme name="Custom 2">
      <a:dk1>
        <a:srgbClr val="000000"/>
      </a:dk1>
      <a:lt1>
        <a:srgbClr val="646464"/>
      </a:lt1>
      <a:dk2>
        <a:srgbClr val="FFFFFF"/>
      </a:dk2>
      <a:lt2>
        <a:srgbClr val="646464"/>
      </a:lt2>
      <a:accent1>
        <a:srgbClr val="808080"/>
      </a:accent1>
      <a:accent2>
        <a:srgbClr val="FFE600"/>
      </a:accent2>
      <a:accent3>
        <a:srgbClr val="999999"/>
      </a:accent3>
      <a:accent4>
        <a:srgbClr val="F0F0F0"/>
      </a:accent4>
      <a:accent5>
        <a:srgbClr val="00A3AE"/>
      </a:accent5>
      <a:accent6>
        <a:srgbClr val="C0C0C0"/>
      </a:accent6>
      <a:hlink>
        <a:srgbClr val="336699"/>
      </a:hlink>
      <a:folHlink>
        <a:srgbClr val="91278F"/>
      </a:folHlink>
    </a:clrScheme>
    <a:fontScheme name="EY_Hando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36576" rIns="0" bIns="0" rtlCol="0">
        <a:spAutoFit/>
      </a:bodyPr>
      <a:lstStyle>
        <a:defPPr marL="356616" indent="-356616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err="1" smtClean="0">
            <a:solidFill>
              <a:schemeClr val="bg1"/>
            </a:solidFill>
          </a:defRPr>
        </a:defPPr>
      </a:lstStyle>
    </a:txDef>
  </a:objectDefaults>
  <a:extraClrSchemeLst/>
  <a:custClrLst>
    <a:custClr name="EY Special Use Red">
      <a:srgbClr val="F04C3E"/>
    </a:custClr>
    <a:custClr name="EY Special Use Blue 50%">
      <a:srgbClr val="7FD1D6"/>
    </a:custClr>
    <a:custClr name="EY Special Use Purple">
      <a:srgbClr val="91278F"/>
    </a:custClr>
    <a:custClr name="EY Special Use Purple 50%">
      <a:srgbClr val="C893C7"/>
    </a:custClr>
    <a:custClr name="EY Special Use Green">
      <a:srgbClr val="2C973E"/>
    </a:custClr>
    <a:custClr name="EY Special Use Green 50%">
      <a:srgbClr val="95CB89"/>
    </a:custClr>
    <a:custClr name="EY Yellow 50%">
      <a:srgbClr val="FFF27F"/>
    </a:custClr>
    <a:custClr name="EY Special Use Lilac">
      <a:srgbClr val="AC98DB"/>
    </a:custClr>
    <a:custClr name="EY Special Use Lilac 50%">
      <a:srgbClr val="D8D2E0"/>
    </a:custClr>
    <a:custClr name="EY Link Blue">
      <a:srgbClr val="336699"/>
    </a:custClr>
  </a:custClrLst>
  <a:extLst>
    <a:ext uri="{05A4C25C-085E-4340-85A3-A5531E510DB2}">
      <thm15:themeFamily xmlns:thm15="http://schemas.microsoft.com/office/thememl/2012/main" name="EY widescreen presentation 2015 v1.pptx" id="{FCBC1EB6-D832-46C4-85EC-9D824791160A}" vid="{2D6A243B-D829-4B41-8282-8F15BBAF84D7}"/>
    </a:ext>
  </a:extLst>
</a:theme>
</file>

<file path=ppt/theme/theme2.xml><?xml version="1.0" encoding="utf-8"?>
<a:theme xmlns:a="http://schemas.openxmlformats.org/drawingml/2006/main" name="EY light projection">
  <a:themeElements>
    <a:clrScheme name="Custom 1">
      <a:dk1>
        <a:srgbClr val="000000"/>
      </a:dk1>
      <a:lt1>
        <a:srgbClr val="646464"/>
      </a:lt1>
      <a:dk2>
        <a:srgbClr val="FFFFFF"/>
      </a:dk2>
      <a:lt2>
        <a:srgbClr val="646464"/>
      </a:lt2>
      <a:accent1>
        <a:srgbClr val="808080"/>
      </a:accent1>
      <a:accent2>
        <a:srgbClr val="FFD200"/>
      </a:accent2>
      <a:accent3>
        <a:srgbClr val="999999"/>
      </a:accent3>
      <a:accent4>
        <a:srgbClr val="F0F0F0"/>
      </a:accent4>
      <a:accent5>
        <a:srgbClr val="00A3AE"/>
      </a:accent5>
      <a:accent6>
        <a:srgbClr val="C0C0C0"/>
      </a:accent6>
      <a:hlink>
        <a:srgbClr val="336699"/>
      </a:hlink>
      <a:folHlink>
        <a:srgbClr val="91278F"/>
      </a:folHlink>
    </a:clrScheme>
    <a:fontScheme name="EY_Hando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36576" rIns="0" bIns="0" rtlCol="0">
        <a:spAutoFit/>
      </a:bodyPr>
      <a:lstStyle>
        <a:defPPr marL="356616" indent="-356616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err="1" smtClean="0">
            <a:solidFill>
              <a:schemeClr val="bg1"/>
            </a:solidFill>
          </a:defRPr>
        </a:defPPr>
      </a:lstStyle>
    </a:txDef>
  </a:objectDefaults>
  <a:extraClrSchemeLst/>
  <a:custClrLst>
    <a:custClr name="EY Special Use Red">
      <a:srgbClr val="F04C3E"/>
    </a:custClr>
    <a:custClr name="EY Special Use Blue 50%">
      <a:srgbClr val="7FD1D6"/>
    </a:custClr>
    <a:custClr name="EY Special Use Purple">
      <a:srgbClr val="91278F"/>
    </a:custClr>
    <a:custClr name="EY Special Use Purple 50%">
      <a:srgbClr val="C893C7"/>
    </a:custClr>
    <a:custClr name="EY Special Use Green">
      <a:srgbClr val="2C973E"/>
    </a:custClr>
    <a:custClr name="EY Special Use Green 50%">
      <a:srgbClr val="95CB89"/>
    </a:custClr>
    <a:custClr name="EY Yellow 50%">
      <a:srgbClr val="FFF27F"/>
    </a:custClr>
    <a:custClr name="EY Special Use Lilac">
      <a:srgbClr val="AC98DB"/>
    </a:custClr>
    <a:custClr name="EY Special Use Lilac 50%">
      <a:srgbClr val="D8D2E0"/>
    </a:custClr>
    <a:custClr name="EY Link Blue">
      <a:srgbClr val="336699"/>
    </a:custClr>
  </a:custClrLst>
  <a:extLst>
    <a:ext uri="{05A4C25C-085E-4340-85A3-A5531E510DB2}">
      <thm15:themeFamily xmlns:thm15="http://schemas.microsoft.com/office/thememl/2012/main" name="EY widescreen presentation 2015 v1.pptx" id="{FCBC1EB6-D832-46C4-85EC-9D824791160A}" vid="{BAE44336-709F-46B9-B1AA-CEED79E08BF7}"/>
    </a:ext>
  </a:extLst>
</a:theme>
</file>

<file path=ppt/theme/theme3.xml><?xml version="1.0" encoding="utf-8"?>
<a:theme xmlns:a="http://schemas.openxmlformats.org/drawingml/2006/main" name="EY dark print">
  <a:themeElements>
    <a:clrScheme name="Custom 2">
      <a:dk1>
        <a:srgbClr val="FFFFFF"/>
      </a:dk1>
      <a:lt1>
        <a:srgbClr val="FFFFFF"/>
      </a:lt1>
      <a:dk2>
        <a:srgbClr val="333333"/>
      </a:dk2>
      <a:lt2>
        <a:srgbClr val="FFE600"/>
      </a:lt2>
      <a:accent1>
        <a:srgbClr val="808080"/>
      </a:accent1>
      <a:accent2>
        <a:srgbClr val="FFE600"/>
      </a:accent2>
      <a:accent3>
        <a:srgbClr val="999999"/>
      </a:accent3>
      <a:accent4>
        <a:srgbClr val="F0F0F0"/>
      </a:accent4>
      <a:accent5>
        <a:srgbClr val="00A3AE"/>
      </a:accent5>
      <a:accent6>
        <a:srgbClr val="C0C0C0"/>
      </a:accent6>
      <a:hlink>
        <a:srgbClr val="336699"/>
      </a:hlink>
      <a:folHlink>
        <a:srgbClr val="91278F"/>
      </a:folHlink>
    </a:clrScheme>
    <a:fontScheme name="EY_Hando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36576" rIns="0" bIns="0" rtlCol="0">
        <a:spAutoFit/>
      </a:bodyPr>
      <a:lstStyle>
        <a:defPPr marL="356616" indent="-356616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err="1" smtClean="0">
            <a:solidFill>
              <a:schemeClr val="bg1"/>
            </a:solidFill>
          </a:defRPr>
        </a:defPPr>
      </a:lstStyle>
    </a:txDef>
  </a:objectDefaults>
  <a:extraClrSchemeLst/>
  <a:custClrLst>
    <a:custClr name="EY Special Use Red">
      <a:srgbClr val="F04C3E"/>
    </a:custClr>
    <a:custClr name="EY Special Use Blue 50%">
      <a:srgbClr val="7FD1D6"/>
    </a:custClr>
    <a:custClr name="EY Special Use Purple">
      <a:srgbClr val="91278F"/>
    </a:custClr>
    <a:custClr name="EY Special Use Purple 50%">
      <a:srgbClr val="C893C7"/>
    </a:custClr>
    <a:custClr name="EY Special Use Green">
      <a:srgbClr val="2C973E"/>
    </a:custClr>
    <a:custClr name="EY Special Use Green 50%">
      <a:srgbClr val="95CB89"/>
    </a:custClr>
    <a:custClr name="EY Yellow 50%">
      <a:srgbClr val="FFF27F"/>
    </a:custClr>
    <a:custClr name="EY Special Use Lilac">
      <a:srgbClr val="AC98DB"/>
    </a:custClr>
    <a:custClr name="EY Special Use Lilac 50%">
      <a:srgbClr val="D8D2E0"/>
    </a:custClr>
    <a:custClr name="EY Link Blue">
      <a:srgbClr val="336699"/>
    </a:custClr>
  </a:custClrLst>
  <a:extLst>
    <a:ext uri="{05A4C25C-085E-4340-85A3-A5531E510DB2}">
      <thm15:themeFamily xmlns:thm15="http://schemas.microsoft.com/office/thememl/2012/main" name="EY widescreen presentation 2015 v1.pptx" id="{FCBC1EB6-D832-46C4-85EC-9D824791160A}" vid="{B8F3EFE7-15DE-41B2-8058-31BC4E67B254}"/>
    </a:ext>
  </a:extLst>
</a:theme>
</file>

<file path=ppt/theme/theme4.xml><?xml version="1.0" encoding="utf-8"?>
<a:theme xmlns:a="http://schemas.openxmlformats.org/drawingml/2006/main" name="EY dark projection">
  <a:themeElements>
    <a:clrScheme name="Custom 4">
      <a:dk1>
        <a:srgbClr val="FFFFFF"/>
      </a:dk1>
      <a:lt1>
        <a:srgbClr val="FFFFFF"/>
      </a:lt1>
      <a:dk2>
        <a:srgbClr val="333333"/>
      </a:dk2>
      <a:lt2>
        <a:srgbClr val="FFD200"/>
      </a:lt2>
      <a:accent1>
        <a:srgbClr val="808080"/>
      </a:accent1>
      <a:accent2>
        <a:srgbClr val="FFD200"/>
      </a:accent2>
      <a:accent3>
        <a:srgbClr val="999999"/>
      </a:accent3>
      <a:accent4>
        <a:srgbClr val="F0F0F0"/>
      </a:accent4>
      <a:accent5>
        <a:srgbClr val="00A3AE"/>
      </a:accent5>
      <a:accent6>
        <a:srgbClr val="C0C0C0"/>
      </a:accent6>
      <a:hlink>
        <a:srgbClr val="336699"/>
      </a:hlink>
      <a:folHlink>
        <a:srgbClr val="91278F"/>
      </a:folHlink>
    </a:clrScheme>
    <a:fontScheme name="EY_Hando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36576" rIns="0" bIns="0" rtlCol="0">
        <a:spAutoFit/>
      </a:bodyPr>
      <a:lstStyle>
        <a:defPPr marL="356616" indent="-356616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err="1" smtClean="0">
            <a:solidFill>
              <a:schemeClr val="bg1"/>
            </a:solidFill>
          </a:defRPr>
        </a:defPPr>
      </a:lstStyle>
    </a:txDef>
  </a:objectDefaults>
  <a:extraClrSchemeLst/>
  <a:custClrLst>
    <a:custClr name="EY Special Use Red">
      <a:srgbClr val="F04C3E"/>
    </a:custClr>
    <a:custClr name="EY Special Use Blue 50%">
      <a:srgbClr val="7FD1D6"/>
    </a:custClr>
    <a:custClr name="EY Special Use Purple">
      <a:srgbClr val="91278F"/>
    </a:custClr>
    <a:custClr name="EY Special Use Purple 50%">
      <a:srgbClr val="C893C7"/>
    </a:custClr>
    <a:custClr name="EY Special Use Green">
      <a:srgbClr val="2C973E"/>
    </a:custClr>
    <a:custClr name="EY Special Use Green 50%">
      <a:srgbClr val="95CB89"/>
    </a:custClr>
    <a:custClr name="EY Yellow 50%">
      <a:srgbClr val="FFF27F"/>
    </a:custClr>
    <a:custClr name="EY Special Use Lilac">
      <a:srgbClr val="AC98DB"/>
    </a:custClr>
    <a:custClr name="EY Special Use Lilac 50%">
      <a:srgbClr val="D8D2E0"/>
    </a:custClr>
    <a:custClr name="EY Link Blue">
      <a:srgbClr val="336699"/>
    </a:custClr>
  </a:custClrLst>
  <a:extLst>
    <a:ext uri="{05A4C25C-085E-4340-85A3-A5531E510DB2}">
      <thm15:themeFamily xmlns:thm15="http://schemas.microsoft.com/office/thememl/2012/main" name="EY widescreen presentation 2015 v1.pptx" id="{FCBC1EB6-D832-46C4-85EC-9D824791160A}" vid="{F5C48466-2E5A-43BB-99A2-B6F41A67A178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219</Words>
  <Application>Microsoft Macintosh PowerPoint</Application>
  <PresentationFormat>Custom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Cambria Math</vt:lpstr>
      <vt:lpstr>EY widescreen presentation 2015 v1</vt:lpstr>
      <vt:lpstr>EY light projection</vt:lpstr>
      <vt:lpstr>EY dark print</vt:lpstr>
      <vt:lpstr>EY dark projection</vt:lpstr>
      <vt:lpstr>Nonparametric aggregation of multiple forecasts with accounting for their prior precision</vt:lpstr>
      <vt:lpstr>Challenge: Aggregate multiple forecasts into a meta forecast </vt:lpstr>
      <vt:lpstr>Approach</vt:lpstr>
      <vt:lpstr>Results: Traditional meta forecast vs inverse META forecast </vt:lpstr>
      <vt:lpstr>Results: Inverse MAPE meta forecast in detail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2017-02-09T18:04:00Z</dcterms:created>
  <dcterms:modified xsi:type="dcterms:W3CDTF">2025-04-01T22:08:30Z</dcterms:modified>
  <cp:contentStatus/>
</cp:coreProperties>
</file>