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6" r:id="rId5"/>
    <p:sldId id="261" r:id="rId6"/>
    <p:sldId id="265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9E38-F72D-4EA5-B4D6-3026F4DAB20D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507F-3B69-46C2-90D2-C995167AE7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Channel Simulation of High-Speed Serial (HSS) Systems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Zhou, Sheldon Tan</a:t>
            </a:r>
          </a:p>
          <a:p>
            <a:r>
              <a:rPr lang="en-US" dirty="0" smtClean="0"/>
              <a:t>21-DEC-2012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33400" y="2362200"/>
            <a:ext cx="4724400" cy="1371600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91000" y="1066800"/>
            <a:ext cx="3581400" cy="1295400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HSS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Analog blocks are concatenated in frequency-domain to form a single block; Its impulse response is used for time-domain analysis.</a:t>
            </a:r>
          </a:p>
          <a:p>
            <a:r>
              <a:rPr lang="en-US" dirty="0" err="1" smtClean="0"/>
              <a:t>Tx</a:t>
            </a:r>
            <a:r>
              <a:rPr lang="en-US" dirty="0"/>
              <a:t> </a:t>
            </a:r>
            <a:r>
              <a:rPr lang="en-US" dirty="0" smtClean="0"/>
              <a:t>FFE and Rx DFE/CDR models are provided in IBIS AMI format.</a:t>
            </a:r>
          </a:p>
          <a:p>
            <a:r>
              <a:rPr lang="en-US" dirty="0" smtClean="0"/>
              <a:t>Bit source, modulator and sampler are implemented in EDA tool.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990600" cy="9144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Bit 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447800"/>
            <a:ext cx="1295400" cy="6096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371600"/>
            <a:ext cx="762000" cy="762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Tx</a:t>
            </a:r>
            <a:r>
              <a:rPr lang="en-US" dirty="0" smtClean="0">
                <a:solidFill>
                  <a:schemeClr val="tx1"/>
                </a:solidFill>
              </a:rPr>
              <a:t> FFE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1371600"/>
            <a:ext cx="762000" cy="7620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Tx</a:t>
            </a:r>
            <a:r>
              <a:rPr lang="en-US" dirty="0" smtClean="0">
                <a:solidFill>
                  <a:schemeClr val="tx1"/>
                </a:solidFill>
              </a:rPr>
              <a:t> AEQ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1371600"/>
            <a:ext cx="1066800" cy="7620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Tx</a:t>
            </a:r>
            <a:r>
              <a:rPr lang="en-US" dirty="0" smtClean="0">
                <a:solidFill>
                  <a:schemeClr val="tx1"/>
                </a:solidFill>
              </a:rPr>
              <a:t> Package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0" y="1371600"/>
            <a:ext cx="990600" cy="7620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Passive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2667000"/>
            <a:ext cx="1143000" cy="7620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repeater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2667000"/>
            <a:ext cx="914400" cy="7620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Passive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2667000"/>
            <a:ext cx="1066800" cy="7620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x Package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7200" y="2667000"/>
            <a:ext cx="762000" cy="7620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x AEQ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38800" y="2667000"/>
            <a:ext cx="762000" cy="762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x DFE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8800" y="3429000"/>
            <a:ext cx="7620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2667000"/>
            <a:ext cx="990600" cy="762000"/>
          </a:xfrm>
          <a:prstGeom prst="rect">
            <a:avLst/>
          </a:prstGeom>
          <a:noFill/>
          <a:ln>
            <a:solidFill>
              <a:schemeClr val="accent4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1676400" y="1752600"/>
            <a:ext cx="15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3124200" y="1752600"/>
            <a:ext cx="15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>
            <a:off x="4038600" y="1752600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5181600" y="1752600"/>
            <a:ext cx="15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9" idx="1"/>
          </p:cNvCxnSpPr>
          <p:nvPr/>
        </p:nvCxnSpPr>
        <p:spPr>
          <a:xfrm>
            <a:off x="6400800" y="1752600"/>
            <a:ext cx="15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7543800" y="17526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1"/>
          </p:cNvCxnSpPr>
          <p:nvPr/>
        </p:nvCxnSpPr>
        <p:spPr>
          <a:xfrm>
            <a:off x="381000" y="3048000"/>
            <a:ext cx="304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</p:cNvCxnSpPr>
          <p:nvPr/>
        </p:nvCxnSpPr>
        <p:spPr>
          <a:xfrm>
            <a:off x="1828800" y="3048000"/>
            <a:ext cx="15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95600" y="3048000"/>
            <a:ext cx="15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14800" y="3048000"/>
            <a:ext cx="15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1"/>
          </p:cNvCxnSpPr>
          <p:nvPr/>
        </p:nvCxnSpPr>
        <p:spPr>
          <a:xfrm>
            <a:off x="5029200" y="3048000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00800" y="3048000"/>
            <a:ext cx="152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 simulation data shown in following slides are obtained for a 45 inch channel running at 10Gbps.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7391400" cy="1173163"/>
          </a:xfrm>
        </p:spPr>
        <p:txBody>
          <a:bodyPr>
            <a:normAutofit/>
          </a:bodyPr>
          <a:lstStyle/>
          <a:p>
            <a:r>
              <a:rPr lang="en-US" dirty="0" smtClean="0"/>
              <a:t>Cascaded frequency response of analog channel</a:t>
            </a:r>
            <a:endParaRPr lang="en-US" dirty="0"/>
          </a:p>
        </p:txBody>
      </p:sp>
      <p:pic>
        <p:nvPicPr>
          <p:cNvPr id="5" name="Picture 4" descr="channelfreqrespon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1213" y="909637"/>
            <a:ext cx="4148174" cy="4195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Impulse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7391400" cy="1173163"/>
          </a:xfrm>
        </p:spPr>
        <p:txBody>
          <a:bodyPr>
            <a:normAutofit/>
          </a:bodyPr>
          <a:lstStyle/>
          <a:p>
            <a:r>
              <a:rPr lang="en-US" dirty="0" smtClean="0"/>
              <a:t>Impulse response obtained from </a:t>
            </a:r>
            <a:r>
              <a:rPr lang="en-US" dirty="0" smtClean="0"/>
              <a:t>channel frequency response</a:t>
            </a:r>
            <a:endParaRPr lang="en-US" dirty="0" smtClean="0"/>
          </a:p>
        </p:txBody>
      </p:sp>
      <p:pic>
        <p:nvPicPr>
          <p:cNvPr id="6" name="Picture 5" descr="impul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1213" y="933450"/>
            <a:ext cx="4243388" cy="42515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Rx Sampler Eye-Diagram</a:t>
            </a:r>
            <a:endParaRPr lang="en-US" dirty="0"/>
          </a:p>
        </p:txBody>
      </p:sp>
      <p:pic>
        <p:nvPicPr>
          <p:cNvPr id="6" name="Content Placeholder 5" descr="ey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4724400" cy="457986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 Erro</a:t>
            </a:r>
            <a:r>
              <a:rPr lang="en-US" dirty="0" smtClean="0"/>
              <a:t>r Rate</a:t>
            </a:r>
            <a:endParaRPr lang="en-US" dirty="0"/>
          </a:p>
        </p:txBody>
      </p:sp>
      <p:pic>
        <p:nvPicPr>
          <p:cNvPr id="5" name="Content Placeholder 4" descr="bathtu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219200"/>
            <a:ext cx="5181600" cy="489741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Cumulative Probability Distribution Function</a:t>
            </a:r>
            <a:endParaRPr lang="en-US" dirty="0"/>
          </a:p>
        </p:txBody>
      </p:sp>
      <p:pic>
        <p:nvPicPr>
          <p:cNvPr id="5" name="Content Placeholder 4" descr="cd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295400"/>
            <a:ext cx="6019800" cy="467504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133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Channel Simulation of High-Speed Serial (HSS) Systems </vt:lpstr>
      <vt:lpstr>HSS Channel Model</vt:lpstr>
      <vt:lpstr>System Description </vt:lpstr>
      <vt:lpstr>Frequency Response</vt:lpstr>
      <vt:lpstr>Impulse Response</vt:lpstr>
      <vt:lpstr>Rx Sampler Eye-Diagram</vt:lpstr>
      <vt:lpstr>Bit Error Rate</vt:lpstr>
      <vt:lpstr>Cumulative Probability Distribution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Simulation of High-Speed Serial (HSS) Devices</dc:title>
  <dc:creator>jhou</dc:creator>
  <cp:lastModifiedBy>jhou</cp:lastModifiedBy>
  <cp:revision>16</cp:revision>
  <dcterms:created xsi:type="dcterms:W3CDTF">2012-08-21T17:40:30Z</dcterms:created>
  <dcterms:modified xsi:type="dcterms:W3CDTF">2012-12-12T02:25:51Z</dcterms:modified>
</cp:coreProperties>
</file>