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272"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D1B9DE-B345-4FD6-ADBC-6318B6D3A535}" type="datetimeFigureOut">
              <a:rPr lang="en-US" smtClean="0"/>
              <a:pPr/>
              <a:t>12/15/2014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CAD5D-2D91-49B6-BBD2-864862C2F28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D1B9DE-B345-4FD6-ADBC-6318B6D3A535}" type="datetimeFigureOut">
              <a:rPr lang="en-US" smtClean="0"/>
              <a:pPr/>
              <a:t>12/15/2014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CAD5D-2D91-49B6-BBD2-864862C2F28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D1B9DE-B345-4FD6-ADBC-6318B6D3A535}" type="datetimeFigureOut">
              <a:rPr lang="en-US" smtClean="0"/>
              <a:pPr/>
              <a:t>12/15/2014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CAD5D-2D91-49B6-BBD2-864862C2F28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D1B9DE-B345-4FD6-ADBC-6318B6D3A535}" type="datetimeFigureOut">
              <a:rPr lang="en-US" smtClean="0"/>
              <a:pPr/>
              <a:t>12/15/2014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CAD5D-2D91-49B6-BBD2-864862C2F28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D1B9DE-B345-4FD6-ADBC-6318B6D3A535}" type="datetimeFigureOut">
              <a:rPr lang="en-US" smtClean="0"/>
              <a:pPr/>
              <a:t>12/15/2014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CAD5D-2D91-49B6-BBD2-864862C2F28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D1B9DE-B345-4FD6-ADBC-6318B6D3A535}" type="datetimeFigureOut">
              <a:rPr lang="en-US" smtClean="0"/>
              <a:pPr/>
              <a:t>12/15/2014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CAD5D-2D91-49B6-BBD2-864862C2F28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D1B9DE-B345-4FD6-ADBC-6318B6D3A535}" type="datetimeFigureOut">
              <a:rPr lang="en-US" smtClean="0"/>
              <a:pPr/>
              <a:t>12/15/2014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1CAD5D-2D91-49B6-BBD2-864862C2F28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D1B9DE-B345-4FD6-ADBC-6318B6D3A535}" type="datetimeFigureOut">
              <a:rPr lang="en-US" smtClean="0"/>
              <a:pPr/>
              <a:t>12/15/2014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1CAD5D-2D91-49B6-BBD2-864862C2F28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D1B9DE-B345-4FD6-ADBC-6318B6D3A535}" type="datetimeFigureOut">
              <a:rPr lang="en-US" smtClean="0"/>
              <a:pPr/>
              <a:t>12/15/2014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1CAD5D-2D91-49B6-BBD2-864862C2F28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D1B9DE-B345-4FD6-ADBC-6318B6D3A535}" type="datetimeFigureOut">
              <a:rPr lang="en-US" smtClean="0"/>
              <a:pPr/>
              <a:t>12/15/2014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CAD5D-2D91-49B6-BBD2-864862C2F28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D1B9DE-B345-4FD6-ADBC-6318B6D3A535}" type="datetimeFigureOut">
              <a:rPr lang="en-US" smtClean="0"/>
              <a:pPr/>
              <a:t>12/15/2014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CAD5D-2D91-49B6-BBD2-864862C2F28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D1B9DE-B345-4FD6-ADBC-6318B6D3A535}" type="datetimeFigureOut">
              <a:rPr lang="en-US" smtClean="0"/>
              <a:pPr/>
              <a:t>12/15/2014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CAD5D-2D91-49B6-BBD2-864862C2F28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High-speed Interconnection System</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Group member: </a:t>
            </a:r>
          </a:p>
          <a:p>
            <a:r>
              <a:rPr lang="en-US" dirty="0" smtClean="0"/>
              <a:t>Yao Yuan</a:t>
            </a:r>
            <a:br>
              <a:rPr lang="en-US" dirty="0" smtClean="0"/>
            </a:br>
            <a:r>
              <a:rPr lang="en-US" dirty="0" err="1" smtClean="0"/>
              <a:t>Meng</a:t>
            </a:r>
            <a:r>
              <a:rPr lang="en-US" dirty="0" smtClean="0"/>
              <a:t> Lee</a:t>
            </a:r>
          </a:p>
          <a:p>
            <a:r>
              <a:rPr lang="en-US" dirty="0" smtClean="0"/>
              <a:t>12/15/2014</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Acknowledgment</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Concept</a:t>
            </a:r>
            <a:endParaRPr lang="en-US" dirty="0"/>
          </a:p>
        </p:txBody>
      </p:sp>
      <p:sp>
        <p:nvSpPr>
          <p:cNvPr id="3" name="Content Placeholder 2"/>
          <p:cNvSpPr>
            <a:spLocks noGrp="1"/>
          </p:cNvSpPr>
          <p:nvPr>
            <p:ph idx="1"/>
          </p:nvPr>
        </p:nvSpPr>
        <p:spPr/>
        <p:txBody>
          <a:bodyPr>
            <a:normAutofit/>
          </a:bodyPr>
          <a:lstStyle/>
          <a:p>
            <a:r>
              <a:rPr lang="en-US" sz="1500" dirty="0" smtClean="0"/>
              <a:t>Our project is a part of Professor Sheldon Tan and </a:t>
            </a:r>
            <a:r>
              <a:rPr lang="en-US" sz="1500" dirty="0" smtClean="0"/>
              <a:t>Industry </a:t>
            </a:r>
            <a:r>
              <a:rPr lang="en-US" sz="1500" dirty="0" smtClean="0"/>
              <a:t>Advisor </a:t>
            </a:r>
            <a:r>
              <a:rPr lang="en-US" sz="1500" dirty="0" smtClean="0"/>
              <a:t>James Zhou’s research. There are many steps to complete this project: Concept -&gt; Derivation -&gt; Declaration -&gt; Definition -&gt; Integration -&gt; Test and Validation -&gt; Documentation -&gt; Report -&gt; Release</a:t>
            </a:r>
          </a:p>
          <a:p>
            <a:r>
              <a:rPr lang="en-US" sz="1500" dirty="0" smtClean="0"/>
              <a:t>Our part in this research is </a:t>
            </a:r>
            <a:r>
              <a:rPr lang="en-US" sz="1500" b="1" dirty="0" smtClean="0"/>
              <a:t>Declaration and Definition. </a:t>
            </a:r>
            <a:r>
              <a:rPr lang="en-US" sz="1500" dirty="0" smtClean="0"/>
              <a:t>Therefore, our basic concept of our senior design is to implement a software design in order to improve the algorithms that industry currently uses.</a:t>
            </a:r>
          </a:p>
          <a:p>
            <a:r>
              <a:rPr lang="en-US" sz="1500" dirty="0" smtClean="0"/>
              <a:t>Declaration is essentially building the structure of the signal we will be analyzing.</a:t>
            </a:r>
          </a:p>
          <a:p>
            <a:r>
              <a:rPr lang="en-US" sz="1500" dirty="0" smtClean="0"/>
              <a:t>Definition is when we use new algorithms to calculate and compare results with existing work.  </a:t>
            </a:r>
          </a:p>
          <a:p>
            <a:r>
              <a:rPr lang="en-US" sz="1500" dirty="0" smtClean="0"/>
              <a:t>In the standpoint of the industry, our project is very practical</a:t>
            </a:r>
            <a:r>
              <a:rPr lang="en-US" sz="1500" dirty="0" smtClean="0"/>
              <a:t>.</a:t>
            </a:r>
            <a:r>
              <a:rPr lang="en-US" sz="1600" dirty="0" smtClean="0"/>
              <a:t> The main </a:t>
            </a:r>
            <a:r>
              <a:rPr lang="en-US" sz="1600" dirty="0" smtClean="0"/>
              <a:t>challenge in the industry </a:t>
            </a:r>
            <a:r>
              <a:rPr lang="en-US" sz="1600" dirty="0" smtClean="0"/>
              <a:t>nowadays </a:t>
            </a:r>
            <a:r>
              <a:rPr lang="en-US" sz="1600" dirty="0" smtClean="0"/>
              <a:t>is</a:t>
            </a:r>
            <a:br>
              <a:rPr lang="en-US" sz="1600" dirty="0" smtClean="0"/>
            </a:br>
            <a:r>
              <a:rPr lang="en-US" sz="1600" dirty="0" smtClean="0"/>
              <a:t>1. Increase </a:t>
            </a:r>
            <a:r>
              <a:rPr lang="en-US" sz="1600" dirty="0" smtClean="0"/>
              <a:t>the stability and speed of existing algorithms </a:t>
            </a:r>
            <a:endParaRPr lang="en-US" sz="1600" dirty="0" smtClean="0"/>
          </a:p>
          <a:p>
            <a:pPr>
              <a:buNone/>
            </a:pPr>
            <a:r>
              <a:rPr lang="en-US" sz="1600" dirty="0" smtClean="0"/>
              <a:t>	2. </a:t>
            </a:r>
            <a:r>
              <a:rPr lang="en-US" sz="1600" dirty="0" smtClean="0"/>
              <a:t>ability to streamline the workflow, </a:t>
            </a:r>
            <a:r>
              <a:rPr lang="en-US" sz="1600" dirty="0" smtClean="0"/>
              <a:t>(meaning </a:t>
            </a:r>
            <a:r>
              <a:rPr lang="en-US" sz="1600" dirty="0" smtClean="0"/>
              <a:t>that instead of hiring an expensive SI engineer to click the mouse and complete one project every few days, we wish to hire some young programmers to write code and run dozens of projects in hours</a:t>
            </a:r>
            <a:r>
              <a:rPr lang="en-US" sz="1600" dirty="0" smtClean="0"/>
              <a:t>.)</a:t>
            </a:r>
            <a:endParaRPr lang="en-US" sz="1500" dirty="0" smtClean="0"/>
          </a:p>
          <a:p>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Concept cont.</a:t>
            </a:r>
            <a:endParaRPr lang="en-US" dirty="0"/>
          </a:p>
        </p:txBody>
      </p:sp>
      <p:sp>
        <p:nvSpPr>
          <p:cNvPr id="6" name="Content Placeholder 5"/>
          <p:cNvSpPr txBox="1">
            <a:spLocks noGrp="1"/>
          </p:cNvSpPr>
          <p:nvPr>
            <p:ph idx="1"/>
          </p:nvPr>
        </p:nvSpPr>
        <p:spPr>
          <a:xfrm>
            <a:off x="457200" y="1524000"/>
            <a:ext cx="8229600" cy="1298817"/>
          </a:xfrm>
          <a:prstGeom prst="rect">
            <a:avLst/>
          </a:prstGeom>
          <a:noFill/>
        </p:spPr>
        <p:txBody>
          <a:bodyPr wrap="square" rtlCol="0">
            <a:spAutoFit/>
          </a:bodyPr>
          <a:lstStyle/>
          <a:p>
            <a:pPr>
              <a:buFont typeface="Arial" pitchFamily="34" charset="0"/>
              <a:buChar char="•"/>
            </a:pPr>
            <a:r>
              <a:rPr lang="en-US" sz="2000" dirty="0" smtClean="0"/>
              <a:t>Figure </a:t>
            </a:r>
            <a:r>
              <a:rPr lang="en-US" sz="2000" dirty="0" smtClean="0"/>
              <a:t>2 shows the signal connection we are using. This is a noise canceling channel with </a:t>
            </a:r>
            <a:r>
              <a:rPr lang="en-US" sz="2000" dirty="0" err="1" smtClean="0"/>
              <a:t>Vso</a:t>
            </a:r>
            <a:r>
              <a:rPr lang="en-US" sz="2000" dirty="0" smtClean="0"/>
              <a:t> and –</a:t>
            </a:r>
            <a:r>
              <a:rPr lang="en-US" sz="2000" dirty="0" err="1" smtClean="0"/>
              <a:t>Vso</a:t>
            </a:r>
            <a:r>
              <a:rPr lang="en-US" sz="2000" dirty="0" smtClean="0"/>
              <a:t>.</a:t>
            </a:r>
          </a:p>
          <a:p>
            <a:pPr>
              <a:buFont typeface="Arial" pitchFamily="34" charset="0"/>
              <a:buChar char="•"/>
            </a:pPr>
            <a:endParaRPr lang="en-US" dirty="0"/>
          </a:p>
        </p:txBody>
      </p:sp>
      <p:sp>
        <p:nvSpPr>
          <p:cNvPr id="7" name="Rectangle 6"/>
          <p:cNvSpPr/>
          <p:nvPr/>
        </p:nvSpPr>
        <p:spPr>
          <a:xfrm>
            <a:off x="1336334" y="3962400"/>
            <a:ext cx="121668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network 1</a:t>
            </a:r>
            <a:endParaRPr lang="en-US"/>
          </a:p>
        </p:txBody>
      </p:sp>
      <p:sp>
        <p:nvSpPr>
          <p:cNvPr id="8" name="Rectangle 7"/>
          <p:cNvSpPr/>
          <p:nvPr/>
        </p:nvSpPr>
        <p:spPr>
          <a:xfrm>
            <a:off x="3657600" y="3962400"/>
            <a:ext cx="121668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network 2</a:t>
            </a:r>
            <a:endParaRPr lang="en-US" dirty="0"/>
          </a:p>
        </p:txBody>
      </p:sp>
      <p:sp>
        <p:nvSpPr>
          <p:cNvPr id="9" name="Rectangle 8"/>
          <p:cNvSpPr/>
          <p:nvPr/>
        </p:nvSpPr>
        <p:spPr>
          <a:xfrm>
            <a:off x="5978867" y="39624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V="1">
            <a:off x="2250735" y="4173997"/>
            <a:ext cx="1406866" cy="75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250735" y="4563184"/>
            <a:ext cx="1406866" cy="75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4572001" y="4181554"/>
            <a:ext cx="1406866" cy="75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4572001" y="4570741"/>
            <a:ext cx="1406866" cy="75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6893267" y="4166440"/>
            <a:ext cx="1406866" cy="75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893267" y="4555627"/>
            <a:ext cx="1406866" cy="7557"/>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978865" y="3962400"/>
            <a:ext cx="121668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network 2</a:t>
            </a:r>
            <a:endParaRPr lang="en-US"/>
          </a:p>
        </p:txBody>
      </p:sp>
      <p:sp>
        <p:nvSpPr>
          <p:cNvPr id="17" name="TextBox 16"/>
          <p:cNvSpPr txBox="1"/>
          <p:nvPr/>
        </p:nvSpPr>
        <p:spPr>
          <a:xfrm>
            <a:off x="1221300" y="3174790"/>
            <a:ext cx="4387098" cy="369332"/>
          </a:xfrm>
          <a:prstGeom prst="rect">
            <a:avLst/>
          </a:prstGeom>
          <a:noFill/>
        </p:spPr>
        <p:txBody>
          <a:bodyPr wrap="none" rtlCol="0">
            <a:spAutoFit/>
          </a:bodyPr>
          <a:lstStyle/>
          <a:p>
            <a:r>
              <a:rPr lang="en-US" dirty="0" smtClean="0"/>
              <a:t>serial link by three cascaded 4-port networks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design objectives</a:t>
            </a:r>
          </a:p>
        </p:txBody>
      </p:sp>
      <p:sp>
        <p:nvSpPr>
          <p:cNvPr id="3" name="Content Placeholder 2"/>
          <p:cNvSpPr>
            <a:spLocks noGrp="1"/>
          </p:cNvSpPr>
          <p:nvPr>
            <p:ph idx="1"/>
          </p:nvPr>
        </p:nvSpPr>
        <p:spPr/>
        <p:txBody>
          <a:bodyPr>
            <a:normAutofit/>
          </a:bodyPr>
          <a:lstStyle/>
          <a:p>
            <a:endParaRPr lang="en-US" sz="2000" dirty="0" smtClean="0"/>
          </a:p>
          <a:p>
            <a:r>
              <a:rPr lang="en-US" sz="2000" dirty="0" smtClean="0"/>
              <a:t>We have two subfields in this project:</a:t>
            </a:r>
            <a:br>
              <a:rPr lang="en-US" sz="2000" dirty="0" smtClean="0"/>
            </a:br>
            <a:r>
              <a:rPr lang="en-US" sz="2000" dirty="0" smtClean="0"/>
              <a:t>1. Serial Link Analysis</a:t>
            </a:r>
            <a:br>
              <a:rPr lang="en-US" sz="2000" dirty="0" smtClean="0"/>
            </a:br>
            <a:r>
              <a:rPr lang="en-US" sz="2000" dirty="0" smtClean="0"/>
              <a:t>2. Parallel Bus Analysis</a:t>
            </a:r>
          </a:p>
          <a:p>
            <a:pPr>
              <a:buNone/>
            </a:pPr>
            <a:r>
              <a:rPr lang="en-US" sz="2000" dirty="0" smtClean="0"/>
              <a:t>Our technical objective is implementing a fully functional program that can be used to analyze these two types of signals.</a:t>
            </a:r>
          </a:p>
          <a:p>
            <a:pPr>
              <a:buNone/>
            </a:pPr>
            <a:r>
              <a:rPr lang="en-US" sz="2000" dirty="0" smtClean="0"/>
              <a:t>Specifications:</a:t>
            </a:r>
          </a:p>
          <a:p>
            <a:pPr marL="457200" indent="-457200">
              <a:buAutoNum type="arabicPeriod"/>
            </a:pPr>
            <a:r>
              <a:rPr lang="en-US" sz="2000" dirty="0" smtClean="0"/>
              <a:t>Using MATLAB 2014a to complete declaration for both serial and parallel bus analysis.</a:t>
            </a:r>
          </a:p>
          <a:p>
            <a:pPr marL="457200" indent="-457200">
              <a:buAutoNum type="arabicPeriod"/>
            </a:pPr>
            <a:r>
              <a:rPr lang="en-US" sz="2000" dirty="0" smtClean="0"/>
              <a:t>Using MATLAB to complete definition.</a:t>
            </a:r>
          </a:p>
          <a:p>
            <a:pPr marL="457200" indent="-457200">
              <a:buAutoNum type="arabicPeriod"/>
            </a:pPr>
            <a:endParaRPr lang="en-US" sz="20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High level design, show block diagram of the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challenges</a:t>
            </a:r>
          </a:p>
        </p:txBody>
      </p:sp>
      <p:sp>
        <p:nvSpPr>
          <p:cNvPr id="3" name="Content Placeholder 2"/>
          <p:cNvSpPr>
            <a:spLocks noGrp="1"/>
          </p:cNvSpPr>
          <p:nvPr>
            <p:ph idx="1"/>
          </p:nvPr>
        </p:nvSpPr>
        <p:spPr/>
        <p:txBody>
          <a:bodyPr/>
          <a:lstStyle/>
          <a:p>
            <a:r>
              <a:rPr lang="en-US" dirty="0" smtClean="0"/>
              <a:t>Understanding the complexity of our project</a:t>
            </a:r>
          </a:p>
          <a:p>
            <a:r>
              <a:rPr lang="en-US" dirty="0" smtClean="0"/>
              <a:t>Technical challenges:</a:t>
            </a:r>
          </a:p>
          <a:p>
            <a:pPr lvl="1"/>
            <a:r>
              <a:rPr lang="en-US" dirty="0" smtClean="0"/>
              <a:t>Understanding and using the previous finished functions and codes</a:t>
            </a:r>
          </a:p>
          <a:p>
            <a:pPr lvl="1"/>
            <a:r>
              <a:rPr lang="en-US" dirty="0" smtClean="0"/>
              <a:t>Configure the coding environment</a:t>
            </a:r>
          </a:p>
          <a:p>
            <a:pPr lvl="1"/>
            <a:r>
              <a:rPr lang="en-US" dirty="0" smtClean="0"/>
              <a:t>Debugging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tasks</a:t>
            </a:r>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considerations</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TotalTime>
  <Words>232</Words>
  <Application>Microsoft Office PowerPoint</Application>
  <PresentationFormat>On-screen Show (4:3)</PresentationFormat>
  <Paragraphs>35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High-speed Interconnection System</vt:lpstr>
      <vt:lpstr>Basic Concept</vt:lpstr>
      <vt:lpstr>Basic Concept cont.</vt:lpstr>
      <vt:lpstr>Technical design objectives</vt:lpstr>
      <vt:lpstr>High level design, show block diagram of the system</vt:lpstr>
      <vt:lpstr>Technical challenges</vt:lpstr>
      <vt:lpstr>Major tasks</vt:lpstr>
      <vt:lpstr>Design considerations</vt:lpstr>
      <vt:lpstr>Summary</vt:lpstr>
      <vt:lpstr>Acknowledgment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High-speed Interconnection System</dc:title>
  <dc:creator>Julius</dc:creator>
  <cp:lastModifiedBy>Julius</cp:lastModifiedBy>
  <cp:revision>18</cp:revision>
  <dcterms:created xsi:type="dcterms:W3CDTF">2014-12-15T18:48:27Z</dcterms:created>
  <dcterms:modified xsi:type="dcterms:W3CDTF">2014-12-16T06:12:39Z</dcterms:modified>
</cp:coreProperties>
</file>