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54A9-593E-4876-9CD5-9ECB7DA94BB8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7321-0DA7-4978-8A24-EA583813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Network Analysis Component Symbols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J. Zhou, 2014-12-02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81"/>
            <a:ext cx="10515600" cy="1325563"/>
          </a:xfrm>
        </p:spPr>
        <p:txBody>
          <a:bodyPr/>
          <a:lstStyle/>
          <a:p>
            <a:r>
              <a:rPr lang="en-US" smtClean="0"/>
              <a:t>ICS – independent current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00400" y="2729345"/>
            <a:ext cx="1011382" cy="969818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0874" y="2874820"/>
            <a:ext cx="720435" cy="817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Y</a:t>
            </a:r>
            <a:r>
              <a:rPr lang="en-US" sz="4000" baseline="-20000" smtClean="0">
                <a:solidFill>
                  <a:schemeClr val="tx1"/>
                </a:solidFill>
              </a:rPr>
              <a:t>s</a:t>
            </a:r>
            <a:endParaRPr lang="en-US" sz="4000" baseline="-2000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5400000" flipH="1" flipV="1">
            <a:off x="5320145" y="872835"/>
            <a:ext cx="242456" cy="3470564"/>
          </a:xfrm>
          <a:prstGeom prst="bentConnector2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>
            <a:off x="3706091" y="3699163"/>
            <a:ext cx="0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529445" y="4253345"/>
            <a:ext cx="35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06091" y="2895600"/>
            <a:ext cx="0" cy="6511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18018" y="3699163"/>
            <a:ext cx="0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41372" y="4253345"/>
            <a:ext cx="35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 flipH="1">
            <a:off x="5611092" y="2486889"/>
            <a:ext cx="6926" cy="38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FdSim </a:t>
            </a:r>
            <a:r>
              <a:rPr lang="en-US" smtClean="0"/>
              <a:t>– Frequency-domain simulation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51564" y="2743200"/>
            <a:ext cx="3048000" cy="174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FdSim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TdSim </a:t>
            </a:r>
            <a:r>
              <a:rPr lang="en-US" smtClean="0"/>
              <a:t>– Time-domain simulation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51564" y="2743200"/>
            <a:ext cx="3048000" cy="1745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TdSim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viProbe – voltage-current probe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28655" y="2784764"/>
            <a:ext cx="1842654" cy="1801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08764" y="3699164"/>
            <a:ext cx="1482436" cy="138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043053" y="2978728"/>
            <a:ext cx="0" cy="14547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38945" y="3671455"/>
            <a:ext cx="789710" cy="13854"/>
          </a:xfrm>
          <a:prstGeom prst="straightConnector1">
            <a:avLst/>
          </a:prstGeom>
          <a:ln w="3810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71309" y="3699164"/>
            <a:ext cx="852056" cy="0"/>
          </a:xfrm>
          <a:prstGeom prst="straightConnector1">
            <a:avLst/>
          </a:prstGeom>
          <a:ln w="3810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NPMat – network parameter matrix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1054" y="3214258"/>
            <a:ext cx="2050473" cy="185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58094" y="3512850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58094" y="4593505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58094" y="3776087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58094" y="4046969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58094" y="4330268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58094" y="4870596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16200000">
            <a:off x="4894810" y="4803374"/>
            <a:ext cx="822960" cy="1357746"/>
            <a:chOff x="8445731" y="1891863"/>
            <a:chExt cx="822960" cy="1357746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8445731" y="1891863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45731" y="2972518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8445731" y="2155100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45731" y="2425982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445731" y="2709281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445731" y="3249609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5400000" flipV="1">
            <a:off x="4894810" y="2140467"/>
            <a:ext cx="822960" cy="1357746"/>
            <a:chOff x="8445731" y="1891863"/>
            <a:chExt cx="822960" cy="1357746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8445731" y="1891863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445731" y="2972518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445731" y="2155100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445731" y="2425982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445731" y="2709281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445731" y="3249609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 flipV="1">
            <a:off x="6331527" y="3512850"/>
            <a:ext cx="822960" cy="1357746"/>
            <a:chOff x="8445731" y="1891863"/>
            <a:chExt cx="822960" cy="1357746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8445731" y="1891863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445731" y="2972518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445731" y="2155100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8445731" y="2425982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45731" y="2709281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8445731" y="3249609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40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 – lumped element circuit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1054" y="3491347"/>
            <a:ext cx="2050473" cy="185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58094" y="3789939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58094" y="4870594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58094" y="4053176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58094" y="4324058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58094" y="4607357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58094" y="5147685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16200000">
            <a:off x="4894810" y="5080463"/>
            <a:ext cx="822960" cy="1357746"/>
            <a:chOff x="8445731" y="1891863"/>
            <a:chExt cx="822960" cy="1357746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8445731" y="1891863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45731" y="2972518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8445731" y="2155100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45731" y="2425982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445731" y="2709281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445731" y="3249609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5400000" flipV="1">
            <a:off x="4894810" y="2417556"/>
            <a:ext cx="822960" cy="1357746"/>
            <a:chOff x="8445731" y="1891863"/>
            <a:chExt cx="822960" cy="1357746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8445731" y="1891863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445731" y="2972518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445731" y="2155100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445731" y="2425982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445731" y="2709281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445731" y="3249609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 flipV="1">
            <a:off x="6331527" y="3789939"/>
            <a:ext cx="822960" cy="1357746"/>
            <a:chOff x="8445731" y="1891863"/>
            <a:chExt cx="822960" cy="1357746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8445731" y="1891863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445731" y="2972518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445731" y="2155100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8445731" y="2425982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445731" y="2709281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8445731" y="3249609"/>
              <a:ext cx="822960" cy="0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0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 - Termination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90593" y="2806262"/>
            <a:ext cx="451945" cy="441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822731" y="3039403"/>
            <a:ext cx="367862" cy="8597"/>
          </a:xfrm>
          <a:prstGeom prst="line">
            <a:avLst/>
          </a:prstGeom>
          <a:ln w="28575">
            <a:head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90593" y="2806262"/>
            <a:ext cx="451945" cy="44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IbisOut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8487"/>
            <a:ext cx="10515600" cy="1088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300248" y="2144113"/>
            <a:ext cx="2175642" cy="21756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448180" y="3245787"/>
            <a:ext cx="822960" cy="0"/>
          </a:xfrm>
          <a:prstGeom prst="line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77288" y="3249610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IbisIn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8487"/>
            <a:ext cx="10515600" cy="1088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300248" y="2144113"/>
            <a:ext cx="2175642" cy="21756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77288" y="3249610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IbisAmiTx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8487"/>
            <a:ext cx="10515600" cy="1088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300248" y="2144113"/>
            <a:ext cx="2175642" cy="21756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97016" y="2895600"/>
            <a:ext cx="1756184" cy="3822"/>
          </a:xfrm>
          <a:prstGeom prst="line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77288" y="3249610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97016" y="3586895"/>
            <a:ext cx="1756184" cy="3822"/>
          </a:xfrm>
          <a:prstGeom prst="line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IbisAmiRx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8487"/>
            <a:ext cx="10515600" cy="10884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300248" y="2144113"/>
            <a:ext cx="2175642" cy="217564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475890" y="3231933"/>
            <a:ext cx="822960" cy="14072"/>
          </a:xfrm>
          <a:prstGeom prst="line">
            <a:avLst/>
          </a:prstGeom>
          <a:ln w="2857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77288" y="2895600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77288" y="3586895"/>
            <a:ext cx="822960" cy="0"/>
          </a:xfrm>
          <a:prstGeom prst="line">
            <a:avLst/>
          </a:prstGeom>
          <a:ln w="28575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81"/>
            <a:ext cx="10515600" cy="1325563"/>
          </a:xfrm>
        </p:spPr>
        <p:txBody>
          <a:bodyPr/>
          <a:lstStyle/>
          <a:p>
            <a:r>
              <a:rPr lang="en-US" smtClean="0"/>
              <a:t>IVS – independent voltage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00400" y="2729345"/>
            <a:ext cx="1011382" cy="969818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6182" y="1911927"/>
            <a:ext cx="1260763" cy="817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Z</a:t>
            </a:r>
            <a:r>
              <a:rPr lang="en-US" sz="4000" baseline="-20000" smtClean="0">
                <a:solidFill>
                  <a:schemeClr val="tx1"/>
                </a:solidFill>
              </a:rPr>
              <a:t>s</a:t>
            </a:r>
            <a:endParaRPr lang="en-US" sz="4000" baseline="-2000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0"/>
            <a:endCxn id="5" idx="1"/>
          </p:cNvCxnSpPr>
          <p:nvPr/>
        </p:nvCxnSpPr>
        <p:spPr>
          <a:xfrm rot="5400000" flipH="1" flipV="1">
            <a:off x="4211782" y="1814946"/>
            <a:ext cx="408709" cy="14200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>
            <a:off x="3706091" y="3699163"/>
            <a:ext cx="0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529445" y="4253345"/>
            <a:ext cx="35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86946" y="2320637"/>
            <a:ext cx="789709" cy="0"/>
          </a:xfrm>
          <a:prstGeom prst="line">
            <a:avLst/>
          </a:prstGeom>
          <a:ln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5400000">
            <a:off x="3491344" y="2764199"/>
            <a:ext cx="429490" cy="844695"/>
            <a:chOff x="8575965" y="1690688"/>
            <a:chExt cx="429490" cy="844695"/>
          </a:xfrm>
        </p:grpSpPr>
        <p:sp>
          <p:nvSpPr>
            <p:cNvPr id="24" name="Arc 23"/>
            <p:cNvSpPr/>
            <p:nvPr/>
          </p:nvSpPr>
          <p:spPr>
            <a:xfrm>
              <a:off x="8575965" y="1690688"/>
              <a:ext cx="429490" cy="415202"/>
            </a:xfrm>
            <a:prstGeom prst="arc">
              <a:avLst>
                <a:gd name="adj1" fmla="val 16291985"/>
                <a:gd name="adj2" fmla="val 53029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8631383" y="2105891"/>
              <a:ext cx="374072" cy="429492"/>
            </a:xfrm>
            <a:prstGeom prst="arc">
              <a:avLst>
                <a:gd name="adj1" fmla="val 16200000"/>
                <a:gd name="adj2" fmla="val 53029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8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Network Analysis Component Symbols</vt:lpstr>
      <vt:lpstr>NPMat – network parameter matrix</vt:lpstr>
      <vt:lpstr>LEC – lumped element circuit</vt:lpstr>
      <vt:lpstr>Term - Termination</vt:lpstr>
      <vt:lpstr>IbisOut</vt:lpstr>
      <vt:lpstr>IbisIn</vt:lpstr>
      <vt:lpstr>IbisAmiTx</vt:lpstr>
      <vt:lpstr>IbisAmiRx</vt:lpstr>
      <vt:lpstr>IVS – independent voltage source</vt:lpstr>
      <vt:lpstr>ICS – independent current source</vt:lpstr>
      <vt:lpstr>FdSim – Frequency-domain simulation</vt:lpstr>
      <vt:lpstr>TdSim – Time-domain simulation</vt:lpstr>
      <vt:lpstr>viProbe – voltage-current probe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Component Symbols</dc:title>
  <dc:creator>Jianhua Zhou</dc:creator>
  <cp:lastModifiedBy>Jianhua Zhou</cp:lastModifiedBy>
  <cp:revision>7</cp:revision>
  <dcterms:created xsi:type="dcterms:W3CDTF">2014-12-03T01:52:05Z</dcterms:created>
  <dcterms:modified xsi:type="dcterms:W3CDTF">2014-12-03T02:36:28Z</dcterms:modified>
</cp:coreProperties>
</file>