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B69C-7601-419D-B90B-01724F9B97B7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2966-D98D-41BB-81E8-2E918F22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76400" y="1447800"/>
            <a:ext cx="1524000" cy="79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76400" y="1143000"/>
            <a:ext cx="1524000" cy="2438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76400" y="1666798"/>
            <a:ext cx="1524000" cy="96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6400" y="3308866"/>
            <a:ext cx="15240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4714" y="1263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03514" y="1491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4714" y="1482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3514" y="127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3124200"/>
            <a:ext cx="5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  <a:r>
              <a:rPr lang="en-US" smtClean="0"/>
              <a:t>-1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0400" y="3124200"/>
            <a:ext cx="5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36167" y="2209801"/>
            <a:ext cx="461665" cy="798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mtClean="0"/>
              <a:t>......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62960" y="11546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link-1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62961" y="13716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link-2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05000" y="3008657"/>
            <a:ext cx="116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link-(n/2)</a:t>
            </a:r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340286" y="1447800"/>
            <a:ext cx="1524000" cy="79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40286" y="1143000"/>
            <a:ext cx="1524000" cy="2438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340286" y="1666798"/>
            <a:ext cx="1524000" cy="96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0286" y="3308866"/>
            <a:ext cx="15240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8600" y="1263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67400" y="1491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8600" y="1482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7400" y="127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6886" y="3124200"/>
            <a:ext cx="5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  <a:r>
              <a:rPr lang="en-US" smtClean="0"/>
              <a:t>-1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64286" y="3124200"/>
            <a:ext cx="5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00053" y="2209801"/>
            <a:ext cx="461665" cy="798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mtClean="0"/>
              <a:t>......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26846" y="11546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link-1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26847" y="13716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link-2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68886" y="3008657"/>
            <a:ext cx="116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link-(n/2)</a:t>
            </a:r>
            <a:endParaRPr lang="en-US"/>
          </a:p>
        </p:txBody>
      </p:sp>
      <p:cxnSp>
        <p:nvCxnSpPr>
          <p:cNvPr id="48" name="Straight Connector 47"/>
          <p:cNvCxnSpPr>
            <a:stCxn id="17" idx="3"/>
            <a:endCxn id="38" idx="1"/>
          </p:cNvCxnSpPr>
          <p:nvPr/>
        </p:nvCxnSpPr>
        <p:spPr>
          <a:xfrm flipV="1">
            <a:off x="3505200" y="1447800"/>
            <a:ext cx="533400" cy="7982"/>
          </a:xfrm>
          <a:prstGeom prst="line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505200" y="1668418"/>
            <a:ext cx="533400" cy="7982"/>
          </a:xfrm>
          <a:prstGeom prst="line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2" idx="1"/>
          </p:cNvCxnSpPr>
          <p:nvPr/>
        </p:nvCxnSpPr>
        <p:spPr>
          <a:xfrm flipV="1">
            <a:off x="3505200" y="3308866"/>
            <a:ext cx="301686" cy="5860"/>
          </a:xfrm>
          <a:prstGeom prst="line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1222" y="3581400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network-1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60645" y="3581400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network-2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574667"/>
            <a:ext cx="1600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Z</a:t>
            </a:r>
            <a:r>
              <a:rPr lang="en-US" sz="4800" baseline="-10000" smtClean="0">
                <a:solidFill>
                  <a:schemeClr val="tx1"/>
                </a:solidFill>
              </a:rPr>
              <a:t>1</a:t>
            </a:r>
            <a:endParaRPr lang="en-US" sz="4800" baseline="-10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2879467"/>
            <a:ext cx="685800" cy="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81400" y="2879468"/>
            <a:ext cx="685800" cy="0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870067"/>
            <a:ext cx="685800" cy="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870068"/>
            <a:ext cx="685800" cy="0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9107" y="2436001"/>
            <a:ext cx="117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</a:rPr>
              <a:t>V</a:t>
            </a:r>
            <a:r>
              <a:rPr lang="en-US" sz="2400" baseline="-10000" smtClean="0">
                <a:latin typeface="Courier New" panose="02070309020205020404" pitchFamily="49" charset="0"/>
              </a:rPr>
              <a:t>1</a:t>
            </a:r>
            <a:r>
              <a:rPr lang="en-US" sz="2400" smtClean="0">
                <a:latin typeface="Courier New" panose="02070309020205020404" pitchFamily="49" charset="0"/>
              </a:rPr>
              <a:t>,I</a:t>
            </a:r>
            <a:r>
              <a:rPr lang="en-US" sz="2400" baseline="-10000" smtClean="0">
                <a:latin typeface="Courier New" panose="02070309020205020404" pitchFamily="49" charset="0"/>
              </a:rPr>
              <a:t>1</a:t>
            </a:r>
            <a:endParaRPr lang="en-US" sz="2400" baseline="-10000"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3881735"/>
            <a:ext cx="112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</a:rPr>
              <a:t>V</a:t>
            </a:r>
            <a:r>
              <a:rPr lang="en-US" sz="2400" baseline="-10000" smtClean="0">
                <a:latin typeface="Courier New" panose="02070309020205020404" pitchFamily="49" charset="0"/>
              </a:rPr>
              <a:t>2</a:t>
            </a:r>
            <a:r>
              <a:rPr lang="en-US" sz="2400" smtClean="0">
                <a:latin typeface="Courier New" panose="02070309020205020404" pitchFamily="49" charset="0"/>
              </a:rPr>
              <a:t>,I</a:t>
            </a:r>
            <a:r>
              <a:rPr lang="en-US" sz="2400" baseline="-10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26462" y="1238503"/>
            <a:ext cx="109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</a:rPr>
              <a:t>V</a:t>
            </a:r>
            <a:r>
              <a:rPr lang="en-US" sz="2400" baseline="-10000" smtClean="0">
                <a:latin typeface="Courier New" panose="02070309020205020404" pitchFamily="49" charset="0"/>
              </a:rPr>
              <a:t>3</a:t>
            </a:r>
            <a:r>
              <a:rPr lang="en-US" sz="2400" smtClean="0">
                <a:latin typeface="Courier New" panose="02070309020205020404" pitchFamily="49" charset="0"/>
              </a:rPr>
              <a:t>,I</a:t>
            </a:r>
            <a:r>
              <a:rPr lang="en-US" sz="2400" baseline="-1000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056323" y="1230884"/>
            <a:ext cx="108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</a:rPr>
              <a:t>V</a:t>
            </a:r>
            <a:r>
              <a:rPr lang="en-US" sz="2400" baseline="-10000" smtClean="0">
                <a:latin typeface="Courier New" panose="02070309020205020404" pitchFamily="49" charset="0"/>
              </a:rPr>
              <a:t>4</a:t>
            </a:r>
            <a:r>
              <a:rPr lang="en-US" sz="2400" smtClean="0">
                <a:latin typeface="Courier New" panose="02070309020205020404" pitchFamily="49" charset="0"/>
              </a:rPr>
              <a:t>,I</a:t>
            </a:r>
            <a:r>
              <a:rPr lang="en-US" sz="2400" baseline="-1000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3846" y="2574667"/>
            <a:ext cx="1600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Z</a:t>
            </a:r>
            <a:r>
              <a:rPr lang="en-US" sz="4800" baseline="-10000" smtClean="0">
                <a:solidFill>
                  <a:schemeClr val="tx1"/>
                </a:solidFill>
              </a:rPr>
              <a:t>2</a:t>
            </a:r>
            <a:endParaRPr lang="en-US" sz="4800" baseline="-100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58046" y="2879467"/>
            <a:ext cx="685800" cy="0"/>
          </a:xfrm>
          <a:prstGeom prst="line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4046" y="2879468"/>
            <a:ext cx="685800" cy="0"/>
          </a:xfrm>
          <a:prstGeom prst="line">
            <a:avLst/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8046" y="3870067"/>
            <a:ext cx="685800" cy="0"/>
          </a:xfrm>
          <a:prstGeom prst="line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4046" y="3870068"/>
            <a:ext cx="685800" cy="0"/>
          </a:xfrm>
          <a:prstGeom prst="line">
            <a:avLst/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4121" y="2436001"/>
            <a:ext cx="109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</a:rPr>
              <a:t>V</a:t>
            </a:r>
            <a:r>
              <a:rPr lang="en-US" sz="2400" baseline="-10000" smtClean="0">
                <a:latin typeface="Courier New" panose="02070309020205020404" pitchFamily="49" charset="0"/>
              </a:rPr>
              <a:t>5</a:t>
            </a:r>
            <a:r>
              <a:rPr lang="en-US" sz="2400" smtClean="0">
                <a:latin typeface="Courier New" panose="02070309020205020404" pitchFamily="49" charset="0"/>
              </a:rPr>
              <a:t>,I</a:t>
            </a:r>
            <a:r>
              <a:rPr lang="en-US" sz="2400" baseline="-100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9361" y="3870068"/>
            <a:ext cx="108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</a:rPr>
              <a:t>V</a:t>
            </a:r>
            <a:r>
              <a:rPr lang="en-US" sz="2400" baseline="-10000" smtClean="0">
                <a:latin typeface="Courier New" panose="02070309020205020404" pitchFamily="49" charset="0"/>
              </a:rPr>
              <a:t>6</a:t>
            </a:r>
            <a:r>
              <a:rPr lang="en-US" sz="2400" smtClean="0">
                <a:latin typeface="Courier New" panose="02070309020205020404" pitchFamily="49" charset="0"/>
              </a:rPr>
              <a:t>,I</a:t>
            </a:r>
            <a:r>
              <a:rPr lang="en-US" sz="2400" baseline="-10000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23211" y="1718968"/>
            <a:ext cx="1089" cy="717033"/>
          </a:xfrm>
          <a:prstGeom prst="line">
            <a:avLst/>
          </a:prstGeom>
          <a:ln w="635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923211" y="2286000"/>
            <a:ext cx="0" cy="567033"/>
          </a:xfrm>
          <a:prstGeom prst="line">
            <a:avLst/>
          </a:prstGeom>
          <a:ln w="63500"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366260" y="1718969"/>
            <a:ext cx="1089" cy="717032"/>
          </a:xfrm>
          <a:prstGeom prst="line">
            <a:avLst/>
          </a:prstGeom>
          <a:ln w="635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66260" y="2286001"/>
            <a:ext cx="1" cy="1595734"/>
          </a:xfrm>
          <a:prstGeom prst="line">
            <a:avLst/>
          </a:prstGeom>
          <a:ln w="6350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371600"/>
            <a:ext cx="1534885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Z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91054" y="1676400"/>
            <a:ext cx="685800" cy="0"/>
          </a:xfrm>
          <a:prstGeom prst="line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13415" y="1676400"/>
            <a:ext cx="685800" cy="0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68864" y="2286000"/>
            <a:ext cx="685800" cy="0"/>
          </a:xfrm>
          <a:prstGeom prst="line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13415" y="2298560"/>
            <a:ext cx="685800" cy="0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61906" y="1086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</a:rPr>
              <a:t>a</a:t>
            </a:r>
            <a:r>
              <a:rPr lang="en-US" baseline="-10000" smtClean="0">
                <a:latin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sym typeface="Wingdings" panose="05000000000000000000" pitchFamily="2" charset="2"/>
              </a:rPr>
              <a:t></a:t>
            </a:r>
            <a:endParaRPr lang="en-US" baseline="-10000"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1906" y="13565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</a:rPr>
              <a:t>b</a:t>
            </a:r>
            <a:r>
              <a:rPr lang="en-US" baseline="-10000" smtClean="0">
                <a:latin typeface="Courier New" panose="02070309020205020404" pitchFamily="49" charset="0"/>
              </a:rPr>
              <a:t>1</a:t>
            </a:r>
            <a:r>
              <a:rPr lang="en-US" smtClean="0">
                <a:latin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sym typeface="Wingdings" panose="05000000000000000000" pitchFamily="2" charset="2"/>
              </a:rPr>
              <a:t></a:t>
            </a:r>
            <a:endParaRPr lang="en-US" baseline="-10000">
              <a:latin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5576" y="2290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</a:rPr>
              <a:t>a</a:t>
            </a:r>
            <a:r>
              <a:rPr lang="en-US" baseline="-10000">
                <a:latin typeface="Courier New" panose="02070309020205020404" pitchFamily="49" charset="0"/>
              </a:rPr>
              <a:t>2</a:t>
            </a:r>
            <a:r>
              <a:rPr lang="en-US" smtClean="0">
                <a:latin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sym typeface="Wingdings" panose="05000000000000000000" pitchFamily="2" charset="2"/>
              </a:rPr>
              <a:t></a:t>
            </a:r>
            <a:endParaRPr lang="en-US" baseline="-10000"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8924" y="2568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</a:rPr>
              <a:t>b</a:t>
            </a:r>
            <a:r>
              <a:rPr lang="en-US" baseline="-10000">
                <a:latin typeface="Courier New" panose="02070309020205020404" pitchFamily="49" charset="0"/>
              </a:rPr>
              <a:t>2</a:t>
            </a:r>
            <a:r>
              <a:rPr lang="en-US" smtClean="0">
                <a:latin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sym typeface="Wingdings" panose="05000000000000000000" pitchFamily="2" charset="2"/>
              </a:rPr>
              <a:t></a:t>
            </a:r>
            <a:endParaRPr lang="en-US" baseline="-10000">
              <a:latin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10399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sym typeface="Wingdings" panose="05000000000000000000" pitchFamily="2" charset="2"/>
              </a:rPr>
              <a:t> </a:t>
            </a:r>
            <a:r>
              <a:rPr lang="en-US" smtClean="0">
                <a:latin typeface="Courier New" panose="02070309020205020404" pitchFamily="49" charset="0"/>
              </a:rPr>
              <a:t>a</a:t>
            </a:r>
            <a:r>
              <a:rPr lang="en-US" baseline="-10000">
                <a:latin typeface="Courier New" panose="02070309020205020404" pitchFamily="49" charset="0"/>
              </a:rPr>
              <a:t>3</a:t>
            </a:r>
            <a:r>
              <a:rPr lang="en-US" smtClean="0">
                <a:latin typeface="Courier New" panose="02070309020205020404" pitchFamily="49" charset="0"/>
              </a:rPr>
              <a:t> </a:t>
            </a:r>
            <a:endParaRPr lang="en-US" baseline="-10000">
              <a:latin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1309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sym typeface="Wingdings" panose="05000000000000000000" pitchFamily="2" charset="2"/>
              </a:rPr>
              <a:t> </a:t>
            </a:r>
            <a:r>
              <a:rPr lang="en-US" smtClean="0">
                <a:latin typeface="Courier New" panose="02070309020205020404" pitchFamily="49" charset="0"/>
              </a:rPr>
              <a:t>b</a:t>
            </a:r>
            <a:r>
              <a:rPr lang="en-US" baseline="-10000" smtClean="0">
                <a:latin typeface="Courier New" panose="02070309020205020404" pitchFamily="49" charset="0"/>
              </a:rPr>
              <a:t>3</a:t>
            </a:r>
            <a:endParaRPr lang="en-US" baseline="-10000">
              <a:latin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3947" y="23370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sym typeface="Wingdings" panose="05000000000000000000" pitchFamily="2" charset="2"/>
              </a:rPr>
              <a:t> </a:t>
            </a:r>
            <a:r>
              <a:rPr lang="en-US" smtClean="0">
                <a:latin typeface="Courier New" panose="02070309020205020404" pitchFamily="49" charset="0"/>
              </a:rPr>
              <a:t>a</a:t>
            </a:r>
            <a:r>
              <a:rPr lang="en-US" baseline="-10000" smtClean="0">
                <a:latin typeface="Courier New" panose="02070309020205020404" pitchFamily="49" charset="0"/>
              </a:rPr>
              <a:t>4</a:t>
            </a:r>
            <a:r>
              <a:rPr lang="en-US" smtClean="0">
                <a:latin typeface="Courier New" panose="02070309020205020404" pitchFamily="49" charset="0"/>
              </a:rPr>
              <a:t> </a:t>
            </a:r>
            <a:endParaRPr lang="en-US" baseline="-10000">
              <a:latin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3947" y="26066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sym typeface="Wingdings" panose="05000000000000000000" pitchFamily="2" charset="2"/>
              </a:rPr>
              <a:t> </a:t>
            </a:r>
            <a:r>
              <a:rPr lang="en-US" smtClean="0">
                <a:latin typeface="Courier New" panose="02070309020205020404" pitchFamily="49" charset="0"/>
              </a:rPr>
              <a:t>b</a:t>
            </a:r>
            <a:r>
              <a:rPr lang="en-US" baseline="-10000">
                <a:latin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8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4756" y="1359932"/>
            <a:ext cx="3387443" cy="29072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aseline="-1000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3" idx="0"/>
          </p:cNvCxnSpPr>
          <p:nvPr/>
        </p:nvCxnSpPr>
        <p:spPr>
          <a:xfrm>
            <a:off x="3517790" y="2307967"/>
            <a:ext cx="76365" cy="57596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99916" y="1752115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i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i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1804600"/>
            <a:ext cx="685800" cy="625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aseline="-10000" smtClean="0">
                <a:solidFill>
                  <a:schemeClr val="tx1"/>
                </a:solidFill>
              </a:rPr>
              <a:t>Z</a:t>
            </a:r>
            <a:endParaRPr lang="en-US" sz="3600" baseline="-100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09894" y="1981200"/>
            <a:ext cx="1190706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17790" y="3810000"/>
            <a:ext cx="0" cy="457199"/>
          </a:xfrm>
          <a:prstGeom prst="line">
            <a:avLst/>
          </a:prstGeom>
          <a:ln w="25400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1711" y="3133333"/>
            <a:ext cx="1089489" cy="625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NPMat</a:t>
            </a:r>
            <a:endParaRPr lang="en-US" sz="2400" baseline="-1000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784756" y="2133600"/>
            <a:ext cx="377544" cy="0"/>
          </a:xfrm>
          <a:prstGeom prst="line">
            <a:avLst/>
          </a:prstGeom>
          <a:ln w="25400"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gular Pentagon 2"/>
          <p:cNvSpPr/>
          <p:nvPr/>
        </p:nvSpPr>
        <p:spPr>
          <a:xfrm>
            <a:off x="3035409" y="2883933"/>
            <a:ext cx="1117491" cy="926067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LEC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136790" y="1774567"/>
            <a:ext cx="762000" cy="6858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609894" y="2246245"/>
            <a:ext cx="1190706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1"/>
            <a:endCxn id="3" idx="5"/>
          </p:cNvCxnSpPr>
          <p:nvPr/>
        </p:nvCxnSpPr>
        <p:spPr>
          <a:xfrm rot="10800000" flipV="1">
            <a:off x="4152900" y="2117466"/>
            <a:ext cx="647701" cy="112019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7800" y="3759066"/>
            <a:ext cx="0" cy="508133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2"/>
            <a:endCxn id="23" idx="0"/>
          </p:cNvCxnSpPr>
          <p:nvPr/>
        </p:nvCxnSpPr>
        <p:spPr>
          <a:xfrm>
            <a:off x="5143500" y="2430333"/>
            <a:ext cx="102956" cy="70300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3"/>
          </p:cNvCxnSpPr>
          <p:nvPr/>
        </p:nvCxnSpPr>
        <p:spPr>
          <a:xfrm flipV="1">
            <a:off x="5486400" y="2117466"/>
            <a:ext cx="674916" cy="1"/>
          </a:xfrm>
          <a:prstGeom prst="line">
            <a:avLst/>
          </a:prstGeom>
          <a:ln w="254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89539" y="1921392"/>
            <a:ext cx="553561" cy="42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-10000" smtClean="0">
                <a:solidFill>
                  <a:schemeClr val="tx1"/>
                </a:solidFill>
              </a:rPr>
              <a:t>Z</a:t>
            </a:r>
            <a:r>
              <a:rPr lang="en-US" sz="2800" baseline="-20000" smtClean="0">
                <a:solidFill>
                  <a:schemeClr val="tx1"/>
                </a:solidFill>
              </a:rPr>
              <a:t>si</a:t>
            </a:r>
            <a:endParaRPr lang="en-US" sz="2800" baseline="-2000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>
            <a:off x="1943100" y="2133600"/>
            <a:ext cx="800100" cy="0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85800" y="2525981"/>
            <a:ext cx="609600" cy="621267"/>
            <a:chOff x="685800" y="2883933"/>
            <a:chExt cx="609600" cy="621267"/>
          </a:xfrm>
        </p:grpSpPr>
        <p:sp>
          <p:nvSpPr>
            <p:cNvPr id="57" name="Oval 56"/>
            <p:cNvSpPr/>
            <p:nvPr/>
          </p:nvSpPr>
          <p:spPr>
            <a:xfrm>
              <a:off x="685800" y="2883933"/>
              <a:ext cx="609600" cy="6212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 rot="5400000">
              <a:off x="865295" y="2965966"/>
              <a:ext cx="250609" cy="457199"/>
              <a:chOff x="762001" y="3810000"/>
              <a:chExt cx="250609" cy="457199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762001" y="3810000"/>
                <a:ext cx="228600" cy="228600"/>
              </a:xfrm>
              <a:prstGeom prst="arc">
                <a:avLst>
                  <a:gd name="adj1" fmla="val 16200000"/>
                  <a:gd name="adj2" fmla="val 5454322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flipH="1">
                <a:off x="784010" y="4038599"/>
                <a:ext cx="228600" cy="228600"/>
              </a:xfrm>
              <a:prstGeom prst="arc">
                <a:avLst>
                  <a:gd name="adj1" fmla="val 16200000"/>
                  <a:gd name="adj2" fmla="val 5454322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2" name="Elbow Connector 61"/>
          <p:cNvCxnSpPr>
            <a:stCxn id="57" idx="0"/>
            <a:endCxn id="52" idx="1"/>
          </p:cNvCxnSpPr>
          <p:nvPr/>
        </p:nvCxnSpPr>
        <p:spPr>
          <a:xfrm rot="5400000" flipH="1" flipV="1">
            <a:off x="993879" y="2130322"/>
            <a:ext cx="392381" cy="39893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0599" y="3133333"/>
            <a:ext cx="0" cy="31286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 flipV="1">
            <a:off x="876300" y="3442685"/>
            <a:ext cx="2286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0682" y="2656332"/>
            <a:ext cx="5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si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3153" y="1736467"/>
            <a:ext cx="1525878" cy="192113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aseline="-100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4691" y="2242846"/>
            <a:ext cx="33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</a:rPr>
              <a:t>+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4691" y="3081641"/>
            <a:ext cx="33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-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74480" y="2581400"/>
            <a:ext cx="553561" cy="42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-10000" smtClean="0">
                <a:solidFill>
                  <a:schemeClr val="tx1"/>
                </a:solidFill>
              </a:rPr>
              <a:t>Y</a:t>
            </a:r>
            <a:r>
              <a:rPr lang="en-US" sz="2800" baseline="-20000" smtClean="0">
                <a:solidFill>
                  <a:schemeClr val="tx1"/>
                </a:solidFill>
              </a:rPr>
              <a:t>si’</a:t>
            </a:r>
            <a:endParaRPr lang="en-US" sz="2800" baseline="-2000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60157" y="2460374"/>
            <a:ext cx="609600" cy="621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64956" y="3067726"/>
            <a:ext cx="0" cy="31286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 flipV="1">
            <a:off x="7550657" y="3377078"/>
            <a:ext cx="2286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664956" y="2138690"/>
            <a:ext cx="5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I</a:t>
            </a:r>
            <a:r>
              <a:rPr lang="en-US" sz="1600" baseline="-10000" smtClean="0">
                <a:latin typeface="Courier New" panose="02070309020205020404" pitchFamily="49" charset="0"/>
              </a:rPr>
              <a:t>si’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51322" y="1804600"/>
            <a:ext cx="1602078" cy="186913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aseline="-1000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7664956" y="2525982"/>
            <a:ext cx="0" cy="468904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endCxn id="80" idx="0"/>
          </p:cNvCxnSpPr>
          <p:nvPr/>
        </p:nvCxnSpPr>
        <p:spPr>
          <a:xfrm>
            <a:off x="6161316" y="2117466"/>
            <a:ext cx="1503641" cy="34290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8" idx="0"/>
          </p:cNvCxnSpPr>
          <p:nvPr/>
        </p:nvCxnSpPr>
        <p:spPr>
          <a:xfrm flipH="1">
            <a:off x="6951261" y="2114708"/>
            <a:ext cx="1140" cy="466692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8" idx="2"/>
          </p:cNvCxnSpPr>
          <p:nvPr/>
        </p:nvCxnSpPr>
        <p:spPr>
          <a:xfrm rot="16200000" flipH="1">
            <a:off x="7181759" y="2775317"/>
            <a:ext cx="252698" cy="71369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191000" y="4786746"/>
            <a:ext cx="685800" cy="69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230755" y="5133894"/>
            <a:ext cx="623453" cy="0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535163" y="4837699"/>
            <a:ext cx="0" cy="572501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14" idx="2"/>
          </p:cNvCxnSpPr>
          <p:nvPr/>
        </p:nvCxnSpPr>
        <p:spPr>
          <a:xfrm rot="16200000" flipH="1">
            <a:off x="3447199" y="4392772"/>
            <a:ext cx="813276" cy="674326"/>
          </a:xfrm>
          <a:prstGeom prst="bentConnector2">
            <a:avLst/>
          </a:prstGeom>
          <a:ln w="2540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114" idx="6"/>
          </p:cNvCxnSpPr>
          <p:nvPr/>
        </p:nvCxnSpPr>
        <p:spPr>
          <a:xfrm rot="5400000">
            <a:off x="4667337" y="4532761"/>
            <a:ext cx="813276" cy="39434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89287" y="4357695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j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j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27164" y="5140870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p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p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40096" y="4351988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k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k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52979" y="1479125"/>
            <a:ext cx="975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i’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 smtClean="0">
                <a:latin typeface="Courier New" panose="02070309020205020404" pitchFamily="49" charset="0"/>
              </a:rPr>
              <a:t>i’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4756" y="1359932"/>
            <a:ext cx="3387443" cy="29072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aseline="-1000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3" idx="0"/>
          </p:cNvCxnSpPr>
          <p:nvPr/>
        </p:nvCxnSpPr>
        <p:spPr>
          <a:xfrm>
            <a:off x="3517790" y="2307967"/>
            <a:ext cx="76365" cy="57596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99916" y="1752115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i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i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1804600"/>
            <a:ext cx="685800" cy="625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aseline="-10000" smtClean="0">
                <a:solidFill>
                  <a:schemeClr val="tx1"/>
                </a:solidFill>
              </a:rPr>
              <a:t>Z</a:t>
            </a:r>
            <a:endParaRPr lang="en-US" sz="3600" baseline="-100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09894" y="1981200"/>
            <a:ext cx="1190706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17790" y="3810000"/>
            <a:ext cx="0" cy="457199"/>
          </a:xfrm>
          <a:prstGeom prst="line">
            <a:avLst/>
          </a:prstGeom>
          <a:ln w="25400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1711" y="3133333"/>
            <a:ext cx="1089489" cy="625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NPMat</a:t>
            </a:r>
            <a:endParaRPr lang="en-US" sz="2400" baseline="-1000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784756" y="2133600"/>
            <a:ext cx="377544" cy="0"/>
          </a:xfrm>
          <a:prstGeom prst="line">
            <a:avLst/>
          </a:prstGeom>
          <a:ln w="25400"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gular Pentagon 2"/>
          <p:cNvSpPr/>
          <p:nvPr/>
        </p:nvSpPr>
        <p:spPr>
          <a:xfrm>
            <a:off x="3035409" y="2883933"/>
            <a:ext cx="1117491" cy="926067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LEC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136790" y="1774567"/>
            <a:ext cx="762000" cy="6858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609894" y="2246245"/>
            <a:ext cx="1190706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1"/>
            <a:endCxn id="3" idx="5"/>
          </p:cNvCxnSpPr>
          <p:nvPr/>
        </p:nvCxnSpPr>
        <p:spPr>
          <a:xfrm rot="10800000" flipV="1">
            <a:off x="4152900" y="2117466"/>
            <a:ext cx="647701" cy="112019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7800" y="3759066"/>
            <a:ext cx="0" cy="508133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2"/>
            <a:endCxn id="23" idx="0"/>
          </p:cNvCxnSpPr>
          <p:nvPr/>
        </p:nvCxnSpPr>
        <p:spPr>
          <a:xfrm>
            <a:off x="5143500" y="2430333"/>
            <a:ext cx="102956" cy="70300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3"/>
          </p:cNvCxnSpPr>
          <p:nvPr/>
        </p:nvCxnSpPr>
        <p:spPr>
          <a:xfrm flipV="1">
            <a:off x="5486400" y="2117466"/>
            <a:ext cx="674916" cy="1"/>
          </a:xfrm>
          <a:prstGeom prst="line">
            <a:avLst/>
          </a:prstGeom>
          <a:ln w="254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89539" y="1921392"/>
            <a:ext cx="553561" cy="42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-10000" smtClean="0">
                <a:solidFill>
                  <a:schemeClr val="tx1"/>
                </a:solidFill>
              </a:rPr>
              <a:t>Z</a:t>
            </a:r>
            <a:r>
              <a:rPr lang="en-US" sz="2800" baseline="-20000" smtClean="0">
                <a:solidFill>
                  <a:schemeClr val="tx1"/>
                </a:solidFill>
              </a:rPr>
              <a:t>si</a:t>
            </a:r>
            <a:endParaRPr lang="en-US" sz="2800" baseline="-2000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>
            <a:off x="1943100" y="2133600"/>
            <a:ext cx="800100" cy="0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85800" y="2525981"/>
            <a:ext cx="609600" cy="621267"/>
            <a:chOff x="685800" y="2883933"/>
            <a:chExt cx="609600" cy="621267"/>
          </a:xfrm>
        </p:grpSpPr>
        <p:sp>
          <p:nvSpPr>
            <p:cNvPr id="57" name="Oval 56"/>
            <p:cNvSpPr/>
            <p:nvPr/>
          </p:nvSpPr>
          <p:spPr>
            <a:xfrm>
              <a:off x="685800" y="2883933"/>
              <a:ext cx="609600" cy="6212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 rot="5400000">
              <a:off x="865295" y="2965966"/>
              <a:ext cx="250609" cy="457199"/>
              <a:chOff x="762001" y="3810000"/>
              <a:chExt cx="250609" cy="457199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762001" y="3810000"/>
                <a:ext cx="228600" cy="228600"/>
              </a:xfrm>
              <a:prstGeom prst="arc">
                <a:avLst>
                  <a:gd name="adj1" fmla="val 16200000"/>
                  <a:gd name="adj2" fmla="val 5454322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flipH="1">
                <a:off x="784010" y="4038599"/>
                <a:ext cx="228600" cy="228600"/>
              </a:xfrm>
              <a:prstGeom prst="arc">
                <a:avLst>
                  <a:gd name="adj1" fmla="val 16200000"/>
                  <a:gd name="adj2" fmla="val 5454322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2" name="Elbow Connector 61"/>
          <p:cNvCxnSpPr>
            <a:stCxn id="57" idx="0"/>
            <a:endCxn id="52" idx="1"/>
          </p:cNvCxnSpPr>
          <p:nvPr/>
        </p:nvCxnSpPr>
        <p:spPr>
          <a:xfrm rot="5400000" flipH="1" flipV="1">
            <a:off x="993879" y="2130322"/>
            <a:ext cx="392381" cy="39893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0599" y="3133333"/>
            <a:ext cx="0" cy="31286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 flipV="1">
            <a:off x="876300" y="3442685"/>
            <a:ext cx="2286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0682" y="2656332"/>
            <a:ext cx="5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si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3153" y="1736467"/>
            <a:ext cx="1525878" cy="192113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aseline="-100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4691" y="2242846"/>
            <a:ext cx="33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</a:rPr>
              <a:t>+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4691" y="3081641"/>
            <a:ext cx="33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-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74480" y="2581400"/>
            <a:ext cx="553561" cy="42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-10000" smtClean="0">
                <a:solidFill>
                  <a:schemeClr val="tx1"/>
                </a:solidFill>
              </a:rPr>
              <a:t>Y</a:t>
            </a:r>
            <a:r>
              <a:rPr lang="en-US" sz="2800" baseline="-20000" smtClean="0">
                <a:solidFill>
                  <a:schemeClr val="tx1"/>
                </a:solidFill>
              </a:rPr>
              <a:t>si’</a:t>
            </a:r>
            <a:endParaRPr lang="en-US" sz="2800" baseline="-2000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60157" y="2460374"/>
            <a:ext cx="609600" cy="621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64956" y="3067726"/>
            <a:ext cx="0" cy="31286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 flipV="1">
            <a:off x="7550657" y="3377078"/>
            <a:ext cx="2286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664956" y="2138690"/>
            <a:ext cx="5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I</a:t>
            </a:r>
            <a:r>
              <a:rPr lang="en-US" sz="1600" baseline="-10000" smtClean="0">
                <a:latin typeface="Courier New" panose="02070309020205020404" pitchFamily="49" charset="0"/>
              </a:rPr>
              <a:t>si’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51322" y="1804600"/>
            <a:ext cx="1602078" cy="186913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aseline="-1000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7664956" y="2525982"/>
            <a:ext cx="0" cy="468904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endCxn id="80" idx="0"/>
          </p:cNvCxnSpPr>
          <p:nvPr/>
        </p:nvCxnSpPr>
        <p:spPr>
          <a:xfrm>
            <a:off x="6161316" y="2117466"/>
            <a:ext cx="1503641" cy="34290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8" idx="0"/>
          </p:cNvCxnSpPr>
          <p:nvPr/>
        </p:nvCxnSpPr>
        <p:spPr>
          <a:xfrm flipH="1">
            <a:off x="6951261" y="2114708"/>
            <a:ext cx="1140" cy="466692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8" idx="2"/>
          </p:cNvCxnSpPr>
          <p:nvPr/>
        </p:nvCxnSpPr>
        <p:spPr>
          <a:xfrm rot="16200000" flipH="1">
            <a:off x="7181759" y="2775317"/>
            <a:ext cx="252698" cy="71369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191000" y="4786746"/>
            <a:ext cx="685800" cy="69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4305512" y="5133894"/>
            <a:ext cx="482819" cy="2681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14" idx="2"/>
          </p:cNvCxnSpPr>
          <p:nvPr/>
        </p:nvCxnSpPr>
        <p:spPr>
          <a:xfrm rot="16200000" flipH="1">
            <a:off x="3447199" y="4392772"/>
            <a:ext cx="813276" cy="674326"/>
          </a:xfrm>
          <a:prstGeom prst="bentConnector2">
            <a:avLst/>
          </a:prstGeom>
          <a:ln w="2540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114" idx="6"/>
          </p:cNvCxnSpPr>
          <p:nvPr/>
        </p:nvCxnSpPr>
        <p:spPr>
          <a:xfrm rot="5400000">
            <a:off x="4667337" y="4532761"/>
            <a:ext cx="813276" cy="39434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89287" y="4357695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j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j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27164" y="5140870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p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p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40096" y="4351988"/>
            <a:ext cx="77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k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>
                <a:latin typeface="Courier New" panose="02070309020205020404" pitchFamily="49" charset="0"/>
              </a:rPr>
              <a:t>k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52979" y="1479125"/>
            <a:ext cx="975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anose="02070309020205020404" pitchFamily="49" charset="0"/>
              </a:rPr>
              <a:t>V</a:t>
            </a:r>
            <a:r>
              <a:rPr lang="en-US" sz="1600" baseline="-10000" smtClean="0">
                <a:latin typeface="Courier New" panose="02070309020205020404" pitchFamily="49" charset="0"/>
              </a:rPr>
              <a:t>i’</a:t>
            </a:r>
            <a:r>
              <a:rPr lang="en-US" sz="1600" smtClean="0">
                <a:latin typeface="Courier New" panose="02070309020205020404" pitchFamily="49" charset="0"/>
              </a:rPr>
              <a:t>,I</a:t>
            </a:r>
            <a:r>
              <a:rPr lang="en-US" sz="1600" baseline="-10000" smtClean="0">
                <a:latin typeface="Courier New" panose="02070309020205020404" pitchFamily="49" charset="0"/>
              </a:rPr>
              <a:t>i’</a:t>
            </a:r>
            <a:endParaRPr lang="en-US" sz="1600" baseline="-10000">
              <a:latin typeface="Courier New" panose="02070309020205020404" pitchFamily="49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434419" y="4888467"/>
            <a:ext cx="108062" cy="252403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33901" y="4888467"/>
            <a:ext cx="105930" cy="252403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91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seven</dc:creator>
  <cp:lastModifiedBy>Jianhua Zhou</cp:lastModifiedBy>
  <cp:revision>20</cp:revision>
  <dcterms:created xsi:type="dcterms:W3CDTF">2014-09-11T19:55:18Z</dcterms:created>
  <dcterms:modified xsi:type="dcterms:W3CDTF">2014-12-04T21:58:51Z</dcterms:modified>
</cp:coreProperties>
</file>