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8" r:id="rId3"/>
    <p:sldId id="259" r:id="rId4"/>
    <p:sldId id="299" r:id="rId5"/>
    <p:sldId id="260" r:id="rId6"/>
    <p:sldId id="297" r:id="rId7"/>
    <p:sldId id="298" r:id="rId8"/>
    <p:sldId id="266" r:id="rId9"/>
  </p:sldIdLst>
  <p:sldSz cx="9144000" cy="5143500" type="screen16x9"/>
  <p:notesSz cx="6858000" cy="9144000"/>
  <p:embeddedFontLst>
    <p:embeddedFont>
      <p:font typeface="Bebas Neue" panose="020B0606020202050201" pitchFamily="34" charset="0"/>
      <p:regular r:id="rId11"/>
    </p:embeddedFont>
    <p:embeddedFont>
      <p:font typeface="Maven Pro" panose="020B0604020202020204" charset="0"/>
      <p:regular r:id="rId12"/>
      <p:bold r:id="rId13"/>
    </p:embeddedFont>
    <p:embeddedFont>
      <p:font typeface="PT Sans" panose="020B0503020203020204" pitchFamily="34" charset="0"/>
      <p:regular r:id="rId14"/>
      <p:bold r:id="rId15"/>
      <p:italic r:id="rId16"/>
      <p:boldItalic r:id="rId17"/>
    </p:embeddedFont>
    <p:embeddedFont>
      <p:font typeface="Trispace"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86540-4CCD-4BF1-9918-0080CF66A156}" v="5" dt="2024-05-19T04:23:42.538"/>
  </p1510:revLst>
</p1510:revInfo>
</file>

<file path=ppt/tableStyles.xml><?xml version="1.0" encoding="utf-8"?>
<a:tblStyleLst xmlns:a="http://schemas.openxmlformats.org/drawingml/2006/main" def="{3C389690-2ED6-46F7-9D49-4B7558FE5D0D}">
  <a:tblStyle styleId="{3C389690-2ED6-46F7-9D49-4B7558FE5D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EF583-E58F-4591-86AA-3B9F51F581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65"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53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4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21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3"/>
        <p:cNvGrpSpPr/>
        <p:nvPr/>
      </p:nvGrpSpPr>
      <p:grpSpPr>
        <a:xfrm>
          <a:off x="0" y="0"/>
          <a:ext cx="0" cy="0"/>
          <a:chOff x="0" y="0"/>
          <a:chExt cx="0" cy="0"/>
        </a:xfrm>
      </p:grpSpPr>
      <p:sp>
        <p:nvSpPr>
          <p:cNvPr id="224" name="Google Shape;224;p18"/>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8"/>
          <p:cNvGrpSpPr/>
          <p:nvPr/>
        </p:nvGrpSpPr>
        <p:grpSpPr>
          <a:xfrm>
            <a:off x="8209011" y="2860943"/>
            <a:ext cx="934985" cy="2170316"/>
            <a:chOff x="8220061" y="2910118"/>
            <a:chExt cx="934985" cy="2170316"/>
          </a:xfrm>
        </p:grpSpPr>
        <p:sp>
          <p:nvSpPr>
            <p:cNvPr id="227" name="Google Shape;227;p18"/>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8"/>
          <p:cNvGrpSpPr/>
          <p:nvPr/>
        </p:nvGrpSpPr>
        <p:grpSpPr>
          <a:xfrm rot="7347507">
            <a:off x="371745" y="3666596"/>
            <a:ext cx="682717" cy="1547317"/>
            <a:chOff x="-33427" y="3476090"/>
            <a:chExt cx="682702" cy="1547282"/>
          </a:xfrm>
        </p:grpSpPr>
        <p:sp>
          <p:nvSpPr>
            <p:cNvPr id="232" name="Google Shape;232;p18"/>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txBox="1">
            <a:spLocks noGrp="1"/>
          </p:cNvSpPr>
          <p:nvPr>
            <p:ph type="title" hasCustomPrompt="1"/>
          </p:nvPr>
        </p:nvSpPr>
        <p:spPr>
          <a:xfrm>
            <a:off x="2437775" y="704675"/>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18"/>
          <p:cNvSpPr txBox="1">
            <a:spLocks noGrp="1"/>
          </p:cNvSpPr>
          <p:nvPr>
            <p:ph type="subTitle" idx="1"/>
          </p:nvPr>
        </p:nvSpPr>
        <p:spPr>
          <a:xfrm>
            <a:off x="2437775" y="1350176"/>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7" name="Google Shape;237;p18"/>
          <p:cNvSpPr txBox="1">
            <a:spLocks noGrp="1"/>
          </p:cNvSpPr>
          <p:nvPr>
            <p:ph type="title" idx="2" hasCustomPrompt="1"/>
          </p:nvPr>
        </p:nvSpPr>
        <p:spPr>
          <a:xfrm>
            <a:off x="2437775" y="2015963"/>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18"/>
          <p:cNvSpPr txBox="1">
            <a:spLocks noGrp="1"/>
          </p:cNvSpPr>
          <p:nvPr>
            <p:ph type="subTitle" idx="3"/>
          </p:nvPr>
        </p:nvSpPr>
        <p:spPr>
          <a:xfrm>
            <a:off x="2437775" y="2660650"/>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9" name="Google Shape;239;p18"/>
          <p:cNvSpPr txBox="1">
            <a:spLocks noGrp="1"/>
          </p:cNvSpPr>
          <p:nvPr>
            <p:ph type="title" idx="4" hasCustomPrompt="1"/>
          </p:nvPr>
        </p:nvSpPr>
        <p:spPr>
          <a:xfrm>
            <a:off x="2437775" y="3327300"/>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18"/>
          <p:cNvSpPr txBox="1">
            <a:spLocks noGrp="1"/>
          </p:cNvSpPr>
          <p:nvPr>
            <p:ph type="subTitle" idx="5"/>
          </p:nvPr>
        </p:nvSpPr>
        <p:spPr>
          <a:xfrm>
            <a:off x="2437775" y="3971075"/>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8030823" y="254364"/>
            <a:ext cx="1324311" cy="1655928"/>
            <a:chOff x="8030823" y="254364"/>
            <a:chExt cx="1324311" cy="1655928"/>
          </a:xfrm>
        </p:grpSpPr>
        <p:sp>
          <p:nvSpPr>
            <p:cNvPr id="112" name="Google Shape;112;p11"/>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37271" y="2581792"/>
            <a:ext cx="1510384" cy="2479841"/>
            <a:chOff x="-137271" y="2581792"/>
            <a:chExt cx="1510384" cy="2479841"/>
          </a:xfrm>
        </p:grpSpPr>
        <p:sp>
          <p:nvSpPr>
            <p:cNvPr id="116" name="Google Shape;116;p11"/>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1373900" y="2994097"/>
            <a:ext cx="6396600" cy="97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3180375" y="3972588"/>
            <a:ext cx="2783700" cy="6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4"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29"/>
          <p:cNvGrpSpPr/>
          <p:nvPr/>
        </p:nvGrpSpPr>
        <p:grpSpPr>
          <a:xfrm>
            <a:off x="4996653" y="-305023"/>
            <a:ext cx="4646311" cy="5754710"/>
            <a:chOff x="4996653" y="-305023"/>
            <a:chExt cx="4646311" cy="5754710"/>
          </a:xfrm>
        </p:grpSpPr>
        <p:grpSp>
          <p:nvGrpSpPr>
            <p:cNvPr id="322" name="Google Shape;322;p29"/>
            <p:cNvGrpSpPr/>
            <p:nvPr/>
          </p:nvGrpSpPr>
          <p:grpSpPr>
            <a:xfrm>
              <a:off x="4996653" y="-305023"/>
              <a:ext cx="4646311" cy="5754710"/>
              <a:chOff x="4538025" y="-782873"/>
              <a:chExt cx="5023039" cy="6221308"/>
            </a:xfrm>
          </p:grpSpPr>
          <p:grpSp>
            <p:nvGrpSpPr>
              <p:cNvPr id="323" name="Google Shape;323;p29"/>
              <p:cNvGrpSpPr/>
              <p:nvPr/>
            </p:nvGrpSpPr>
            <p:grpSpPr>
              <a:xfrm>
                <a:off x="4538025" y="182501"/>
                <a:ext cx="4013995" cy="5255934"/>
                <a:chOff x="4814250" y="182501"/>
                <a:chExt cx="4013995" cy="5255934"/>
              </a:xfrm>
            </p:grpSpPr>
            <p:grpSp>
              <p:nvGrpSpPr>
                <p:cNvPr id="324" name="Google Shape;324;p29"/>
                <p:cNvGrpSpPr/>
                <p:nvPr/>
              </p:nvGrpSpPr>
              <p:grpSpPr>
                <a:xfrm>
                  <a:off x="5653380" y="891630"/>
                  <a:ext cx="3084513" cy="4546804"/>
                  <a:chOff x="2578080" y="1561820"/>
                  <a:chExt cx="1345832" cy="1983858"/>
                </a:xfrm>
              </p:grpSpPr>
              <p:sp>
                <p:nvSpPr>
                  <p:cNvPr id="325" name="Google Shape;325;p29"/>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9"/>
                  <p:cNvGrpSpPr/>
                  <p:nvPr/>
                </p:nvGrpSpPr>
                <p:grpSpPr>
                  <a:xfrm>
                    <a:off x="2587210" y="1561820"/>
                    <a:ext cx="912848" cy="926858"/>
                    <a:chOff x="2750971" y="1431167"/>
                    <a:chExt cx="602778" cy="612030"/>
                  </a:xfrm>
                </p:grpSpPr>
                <p:sp>
                  <p:nvSpPr>
                    <p:cNvPr id="328" name="Google Shape;328;p29"/>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9"/>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9"/>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9"/>
              <p:cNvGrpSpPr/>
              <p:nvPr/>
            </p:nvGrpSpPr>
            <p:grpSpPr>
              <a:xfrm rot="-2979843" flipH="1">
                <a:off x="7139016" y="358"/>
                <a:ext cx="2497851" cy="956975"/>
                <a:chOff x="300338" y="2024677"/>
                <a:chExt cx="2497728" cy="956928"/>
              </a:xfrm>
            </p:grpSpPr>
            <p:sp>
              <p:nvSpPr>
                <p:cNvPr id="362" name="Google Shape;362;p29"/>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29"/>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9"/>
          <p:cNvSpPr txBox="1">
            <a:spLocks noGrp="1"/>
          </p:cNvSpPr>
          <p:nvPr>
            <p:ph type="ctrTitle"/>
          </p:nvPr>
        </p:nvSpPr>
        <p:spPr>
          <a:xfrm>
            <a:off x="980445" y="1013932"/>
            <a:ext cx="3971205" cy="27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L’GuideAI</a:t>
            </a:r>
            <a:r>
              <a:rPr lang="en" sz="2800" dirty="0"/>
              <a:t>Always make informed decisions</a:t>
            </a:r>
            <a:endParaRPr dirty="0"/>
          </a:p>
        </p:txBody>
      </p:sp>
      <p:sp>
        <p:nvSpPr>
          <p:cNvPr id="367" name="Google Shape;367;p29"/>
          <p:cNvSpPr txBox="1">
            <a:spLocks noGrp="1"/>
          </p:cNvSpPr>
          <p:nvPr>
            <p:ph type="subTitle" idx="1"/>
          </p:nvPr>
        </p:nvSpPr>
        <p:spPr>
          <a:xfrm>
            <a:off x="0" y="4092932"/>
            <a:ext cx="1823400" cy="6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3odna :</a:t>
            </a:r>
          </a:p>
          <a:p>
            <a:pPr marL="0" lvl="0" indent="0" algn="l" rtl="0">
              <a:spcBef>
                <a:spcPts val="0"/>
              </a:spcBef>
              <a:spcAft>
                <a:spcPts val="0"/>
              </a:spcAft>
              <a:buNone/>
            </a:pPr>
            <a:r>
              <a:rPr lang="en-US" dirty="0"/>
              <a:t>FIRDAWSI Amine</a:t>
            </a:r>
          </a:p>
          <a:p>
            <a:pPr marL="0" lvl="0" indent="0" algn="l" rtl="0">
              <a:spcBef>
                <a:spcPts val="0"/>
              </a:spcBef>
              <a:spcAft>
                <a:spcPts val="0"/>
              </a:spcAft>
              <a:buNone/>
            </a:pPr>
            <a:r>
              <a:rPr lang="en-US" dirty="0"/>
              <a:t>YASSIF Yassine</a:t>
            </a:r>
          </a:p>
          <a:p>
            <a:pPr marL="0" lvl="0" indent="0" algn="l" rtl="0">
              <a:spcBef>
                <a:spcPts val="0"/>
              </a:spcBef>
              <a:spcAft>
                <a:spcPts val="0"/>
              </a:spcAft>
              <a:buNone/>
            </a:pPr>
            <a:r>
              <a:rPr lang="en-US" dirty="0"/>
              <a:t>AABIBI </a:t>
            </a:r>
            <a:r>
              <a:rPr lang="en-US" dirty="0" err="1"/>
              <a:t>Youness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1"/>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1255644"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4684650"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Trispace"/>
                <a:ea typeface="Trispace"/>
                <a:cs typeface="Trispace"/>
                <a:sym typeface="Trispace"/>
              </a:rPr>
              <a:t>Table of contents_</a:t>
            </a:r>
            <a:endParaRPr b="0">
              <a:latin typeface="Trispace"/>
              <a:ea typeface="Trispace"/>
              <a:cs typeface="Trispace"/>
              <a:sym typeface="Trispace"/>
            </a:endParaRPr>
          </a:p>
        </p:txBody>
      </p:sp>
      <p:sp>
        <p:nvSpPr>
          <p:cNvPr id="386" name="Google Shape;386;p31"/>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7" name="Google Shape;387;p31"/>
          <p:cNvSpPr txBox="1">
            <a:spLocks noGrp="1"/>
          </p:cNvSpPr>
          <p:nvPr>
            <p:ph type="title" idx="3"/>
          </p:nvPr>
        </p:nvSpPr>
        <p:spPr>
          <a:xfrm>
            <a:off x="1255644"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8" name="Google Shape;388;p31"/>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9" name="Google Shape;389;p31"/>
          <p:cNvSpPr txBox="1">
            <a:spLocks noGrp="1"/>
          </p:cNvSpPr>
          <p:nvPr>
            <p:ph type="title" idx="5"/>
          </p:nvPr>
        </p:nvSpPr>
        <p:spPr>
          <a:xfrm>
            <a:off x="4684638"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0" name="Google Shape;390;p31"/>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Use Case</a:t>
            </a:r>
            <a:endParaRPr dirty="0"/>
          </a:p>
        </p:txBody>
      </p:sp>
      <p:sp>
        <p:nvSpPr>
          <p:cNvPr id="391" name="Google Shape;391;p31"/>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app</a:t>
            </a:r>
            <a:endParaRPr dirty="0"/>
          </a:p>
        </p:txBody>
      </p:sp>
      <p:sp>
        <p:nvSpPr>
          <p:cNvPr id="392" name="Google Shape;392;p31"/>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System</a:t>
            </a:r>
            <a:endParaRPr dirty="0"/>
          </a:p>
        </p:txBody>
      </p:sp>
      <p:sp>
        <p:nvSpPr>
          <p:cNvPr id="393" name="Google Shape;393;p31"/>
          <p:cNvSpPr txBox="1">
            <a:spLocks noGrp="1"/>
          </p:cNvSpPr>
          <p:nvPr>
            <p:ph type="subTitle" idx="8"/>
          </p:nvPr>
        </p:nvSpPr>
        <p:spPr>
          <a:xfrm>
            <a:off x="5736450" y="3258824"/>
            <a:ext cx="2377182"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Areas of improvements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Use Case</a:t>
            </a:r>
          </a:p>
        </p:txBody>
      </p:sp>
      <p:sp>
        <p:nvSpPr>
          <p:cNvPr id="399" name="Google Shape;399;p32"/>
          <p:cNvSpPr txBox="1">
            <a:spLocks noGrp="1"/>
          </p:cNvSpPr>
          <p:nvPr>
            <p:ph type="body" idx="1"/>
          </p:nvPr>
        </p:nvSpPr>
        <p:spPr>
          <a:xfrm>
            <a:off x="719682" y="1913892"/>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assess the problem of having so limited resources, expertise and knowledge about your local area for you to choose the right service for your needs and places to visit, we create a smart assistant that will browse the web and give you the best recommendations.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This will not only improve the satisfaction of Moroccan local customers and tourists but will also push the companies to have a positive digital presence on the web and provide more data to push their business.</a:t>
            </a:r>
            <a:endParaRPr dirty="0">
              <a:solidFill>
                <a:schemeClr val="dk1"/>
              </a:solidFill>
            </a:endParaRPr>
          </a:p>
        </p:txBody>
      </p:sp>
      <p:grpSp>
        <p:nvGrpSpPr>
          <p:cNvPr id="400" name="Google Shape;400;p32"/>
          <p:cNvGrpSpPr/>
          <p:nvPr/>
        </p:nvGrpSpPr>
        <p:grpSpPr>
          <a:xfrm>
            <a:off x="5710513" y="569504"/>
            <a:ext cx="3877481" cy="4090276"/>
            <a:chOff x="5710513" y="569504"/>
            <a:chExt cx="3877481" cy="4090276"/>
          </a:xfrm>
        </p:grpSpPr>
        <p:sp>
          <p:nvSpPr>
            <p:cNvPr id="401" name="Google Shape;401;p32"/>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2"/>
            <p:cNvGrpSpPr/>
            <p:nvPr/>
          </p:nvGrpSpPr>
          <p:grpSpPr>
            <a:xfrm>
              <a:off x="5710513" y="569504"/>
              <a:ext cx="3877481" cy="4090276"/>
              <a:chOff x="5410088" y="476042"/>
              <a:chExt cx="3877481" cy="4090276"/>
            </a:xfrm>
          </p:grpSpPr>
          <p:sp>
            <p:nvSpPr>
              <p:cNvPr id="403" name="Google Shape;403;p32"/>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2"/>
              <p:cNvGrpSpPr/>
              <p:nvPr/>
            </p:nvGrpSpPr>
            <p:grpSpPr>
              <a:xfrm rot="2902359" flipH="1">
                <a:off x="5578694" y="1544629"/>
                <a:ext cx="3540270" cy="2041175"/>
                <a:chOff x="503897" y="1148626"/>
                <a:chExt cx="3540180" cy="2041124"/>
              </a:xfrm>
            </p:grpSpPr>
            <p:sp>
              <p:nvSpPr>
                <p:cNvPr id="408" name="Google Shape;408;p32"/>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pSp>
        <p:nvGrpSpPr>
          <p:cNvPr id="567" name="Google Shape;567;p38"/>
          <p:cNvGrpSpPr/>
          <p:nvPr/>
        </p:nvGrpSpPr>
        <p:grpSpPr>
          <a:xfrm>
            <a:off x="6262568" y="0"/>
            <a:ext cx="4073907" cy="2878545"/>
            <a:chOff x="6262568" y="0"/>
            <a:chExt cx="4073907" cy="2878545"/>
          </a:xfrm>
        </p:grpSpPr>
        <p:sp>
          <p:nvSpPr>
            <p:cNvPr id="568" name="Google Shape;568;p38"/>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98;p32">
            <a:extLst>
              <a:ext uri="{FF2B5EF4-FFF2-40B4-BE49-F238E27FC236}">
                <a16:creationId xmlns:a16="http://schemas.microsoft.com/office/drawing/2014/main" id="{3685CFDD-4F96-FAC1-4CB4-113516157401}"/>
              </a:ext>
            </a:extLst>
          </p:cNvPr>
          <p:cNvSpPr txBox="1">
            <a:spLocks/>
          </p:cNvSpPr>
          <p:nvPr/>
        </p:nvSpPr>
        <p:spPr>
          <a:xfrm>
            <a:off x="808558" y="835991"/>
            <a:ext cx="5135400" cy="60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rispace"/>
              <a:buNone/>
              <a:defRPr sz="4500" b="0" i="0" u="none" strike="noStrike" cap="none">
                <a:solidFill>
                  <a:schemeClr val="dk1"/>
                </a:solidFill>
                <a:latin typeface="Trispace"/>
                <a:ea typeface="Trispace"/>
                <a:cs typeface="Trispace"/>
                <a:sym typeface="Trispace"/>
              </a:defRPr>
            </a:lvl1pPr>
            <a:lvl2pPr marR="0" lvl="1"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2pPr>
            <a:lvl3pPr marR="0" lvl="2"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3pPr>
            <a:lvl4pPr marR="0" lvl="3"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4pPr>
            <a:lvl5pPr marR="0" lvl="4"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5pPr>
            <a:lvl6pPr marR="0" lvl="5"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6pPr>
            <a:lvl7pPr marR="0" lvl="6"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7pPr>
            <a:lvl8pPr marR="0" lvl="7"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8pPr>
            <a:lvl9pPr marR="0" lvl="8"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9pPr>
          </a:lstStyle>
          <a:p>
            <a:pPr algn="l"/>
            <a:r>
              <a:rPr lang="en-US" sz="2800" dirty="0"/>
              <a:t>The System</a:t>
            </a:r>
          </a:p>
        </p:txBody>
      </p:sp>
    </p:spTree>
    <p:extLst>
      <p:ext uri="{BB962C8B-B14F-4D97-AF65-F5344CB8AC3E}">
        <p14:creationId xmlns:p14="http://schemas.microsoft.com/office/powerpoint/2010/main" val="38021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3"/>
          <p:cNvSpPr txBox="1">
            <a:spLocks noGrp="1"/>
          </p:cNvSpPr>
          <p:nvPr>
            <p:ph type="title"/>
          </p:nvPr>
        </p:nvSpPr>
        <p:spPr>
          <a:xfrm>
            <a:off x="202223" y="505340"/>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Demo_</a:t>
            </a:r>
            <a:endParaRPr dirty="0"/>
          </a:p>
        </p:txBody>
      </p:sp>
      <p:pic>
        <p:nvPicPr>
          <p:cNvPr id="4" name="WhatsApp Video 2024-05-19 at 05.23.02_fedb6906">
            <a:hlinkClick r:id="" action="ppaction://media"/>
            <a:extLst>
              <a:ext uri="{FF2B5EF4-FFF2-40B4-BE49-F238E27FC236}">
                <a16:creationId xmlns:a16="http://schemas.microsoft.com/office/drawing/2014/main" id="{69D200BE-6C5F-229F-F434-A582A9CBD4F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07223" y="178077"/>
            <a:ext cx="2238231" cy="4818518"/>
          </a:xfrm>
          <a:prstGeom prst="rect">
            <a:avLst/>
          </a:prstGeom>
        </p:spPr>
      </p:pic>
      <p:pic>
        <p:nvPicPr>
          <p:cNvPr id="6" name="Picture 5">
            <a:extLst>
              <a:ext uri="{FF2B5EF4-FFF2-40B4-BE49-F238E27FC236}">
                <a16:creationId xmlns:a16="http://schemas.microsoft.com/office/drawing/2014/main" id="{ACE8BB27-3359-135D-748F-BD13C4F03094}"/>
              </a:ext>
            </a:extLst>
          </p:cNvPr>
          <p:cNvPicPr>
            <a:picLocks noChangeAspect="1"/>
          </p:cNvPicPr>
          <p:nvPr/>
        </p:nvPicPr>
        <p:blipFill>
          <a:blip r:embed="rId6"/>
          <a:stretch>
            <a:fillRect/>
          </a:stretch>
        </p:blipFill>
        <p:spPr>
          <a:xfrm>
            <a:off x="1869864" y="2022033"/>
            <a:ext cx="2702136" cy="1774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50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Areas of improvements</a:t>
            </a:r>
          </a:p>
        </p:txBody>
      </p:sp>
      <p:sp>
        <p:nvSpPr>
          <p:cNvPr id="507" name="Google Shape;507;p36"/>
          <p:cNvSpPr txBox="1">
            <a:spLocks noGrp="1"/>
          </p:cNvSpPr>
          <p:nvPr>
            <p:ph type="subTitle" idx="2"/>
          </p:nvPr>
        </p:nvSpPr>
        <p:spPr>
          <a:xfrm>
            <a:off x="4114800" y="2524281"/>
            <a:ext cx="44433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Making more intuitive for moroccans by adding translation tools</a:t>
            </a:r>
            <a:endParaRPr dirty="0"/>
          </a:p>
        </p:txBody>
      </p:sp>
      <p:sp>
        <p:nvSpPr>
          <p:cNvPr id="508" name="Google Shape;508;p36"/>
          <p:cNvSpPr txBox="1">
            <a:spLocks noGrp="1"/>
          </p:cNvSpPr>
          <p:nvPr>
            <p:ph type="subTitle" idx="3"/>
          </p:nvPr>
        </p:nvSpPr>
        <p:spPr>
          <a:xfrm>
            <a:off x="4114800" y="3715888"/>
            <a:ext cx="4133786"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Knowing that it has access to all Google Maps database, you can use to recommend the best transportation system</a:t>
            </a:r>
            <a:endParaRPr dirty="0"/>
          </a:p>
        </p:txBody>
      </p:sp>
      <p:sp>
        <p:nvSpPr>
          <p:cNvPr id="510" name="Google Shape;510;p36"/>
          <p:cNvSpPr txBox="1">
            <a:spLocks noGrp="1"/>
          </p:cNvSpPr>
          <p:nvPr>
            <p:ph type="subTitle" idx="5"/>
          </p:nvPr>
        </p:nvSpPr>
        <p:spPr>
          <a:xfrm>
            <a:off x="1697074" y="1241705"/>
            <a:ext cx="1821981"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t>
            </a:r>
            <a:r>
              <a:rPr lang="en-US" dirty="0"/>
              <a:t>o</a:t>
            </a:r>
            <a:r>
              <a:rPr lang="en" dirty="0"/>
              <a:t>re data sources</a:t>
            </a:r>
            <a:endParaRPr dirty="0"/>
          </a:p>
        </p:txBody>
      </p:sp>
      <p:sp>
        <p:nvSpPr>
          <p:cNvPr id="511" name="Google Shape;511;p36"/>
          <p:cNvSpPr txBox="1">
            <a:spLocks noGrp="1"/>
          </p:cNvSpPr>
          <p:nvPr>
            <p:ph type="subTitle" idx="6"/>
          </p:nvPr>
        </p:nvSpPr>
        <p:spPr>
          <a:xfrm>
            <a:off x="1686377" y="2467841"/>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Integrating Darija</a:t>
            </a:r>
            <a:endParaRPr dirty="0"/>
          </a:p>
        </p:txBody>
      </p:sp>
      <p:sp>
        <p:nvSpPr>
          <p:cNvPr id="512" name="Google Shape;512;p36"/>
          <p:cNvSpPr txBox="1">
            <a:spLocks noGrp="1"/>
          </p:cNvSpPr>
          <p:nvPr>
            <p:ph type="subTitle" idx="7"/>
          </p:nvPr>
        </p:nvSpPr>
        <p:spPr>
          <a:xfrm>
            <a:off x="1651694" y="3578384"/>
            <a:ext cx="2532379" cy="859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Optimizing transportation</a:t>
            </a:r>
            <a:endParaRPr dirty="0"/>
          </a:p>
        </p:txBody>
      </p:sp>
      <p:sp>
        <p:nvSpPr>
          <p:cNvPr id="514" name="Google Shape;514;p36"/>
          <p:cNvSpPr/>
          <p:nvPr/>
        </p:nvSpPr>
        <p:spPr>
          <a:xfrm>
            <a:off x="884725" y="1187880"/>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874027" y="2413994"/>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874027" y="3662058"/>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36"/>
          <p:cNvGrpSpPr/>
          <p:nvPr/>
        </p:nvGrpSpPr>
        <p:grpSpPr>
          <a:xfrm>
            <a:off x="1085423" y="1365930"/>
            <a:ext cx="335729" cy="380054"/>
            <a:chOff x="1144715" y="2144793"/>
            <a:chExt cx="430698" cy="487561"/>
          </a:xfrm>
        </p:grpSpPr>
        <p:sp>
          <p:nvSpPr>
            <p:cNvPr id="519" name="Google Shape;519;p36"/>
            <p:cNvSpPr/>
            <p:nvPr/>
          </p:nvSpPr>
          <p:spPr>
            <a:xfrm>
              <a:off x="1273394" y="2144793"/>
              <a:ext cx="72030" cy="199864"/>
            </a:xfrm>
            <a:custGeom>
              <a:avLst/>
              <a:gdLst/>
              <a:ahLst/>
              <a:cxnLst/>
              <a:rect l="l" t="t" r="r" b="b"/>
              <a:pathLst>
                <a:path w="679" h="1884" extrusionOk="0">
                  <a:moveTo>
                    <a:pt x="678" y="1883"/>
                  </a:moveTo>
                  <a:lnTo>
                    <a:pt x="678" y="1"/>
                  </a:lnTo>
                  <a:cubicBezTo>
                    <a:pt x="295" y="72"/>
                    <a:pt x="0" y="402"/>
                    <a:pt x="0" y="813"/>
                  </a:cubicBezTo>
                  <a:lnTo>
                    <a:pt x="0" y="1080"/>
                  </a:lnTo>
                  <a:cubicBezTo>
                    <a:pt x="0" y="1482"/>
                    <a:pt x="295" y="1821"/>
                    <a:pt x="678" y="18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373749" y="2144793"/>
              <a:ext cx="72879" cy="199864"/>
            </a:xfrm>
            <a:custGeom>
              <a:avLst/>
              <a:gdLst/>
              <a:ahLst/>
              <a:cxnLst/>
              <a:rect l="l" t="t" r="r" b="b"/>
              <a:pathLst>
                <a:path w="687" h="1884" extrusionOk="0">
                  <a:moveTo>
                    <a:pt x="0" y="1883"/>
                  </a:moveTo>
                  <a:cubicBezTo>
                    <a:pt x="393" y="1821"/>
                    <a:pt x="687" y="1482"/>
                    <a:pt x="687" y="1080"/>
                  </a:cubicBezTo>
                  <a:lnTo>
                    <a:pt x="687" y="813"/>
                  </a:lnTo>
                  <a:cubicBezTo>
                    <a:pt x="687" y="402"/>
                    <a:pt x="393" y="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173039" y="2374782"/>
              <a:ext cx="373941" cy="114678"/>
            </a:xfrm>
            <a:custGeom>
              <a:avLst/>
              <a:gdLst/>
              <a:ahLst/>
              <a:cxnLst/>
              <a:rect l="l" t="t" r="r" b="b"/>
              <a:pathLst>
                <a:path w="3525" h="1081" extrusionOk="0">
                  <a:moveTo>
                    <a:pt x="2989" y="679"/>
                  </a:moveTo>
                  <a:lnTo>
                    <a:pt x="2722" y="679"/>
                  </a:lnTo>
                  <a:lnTo>
                    <a:pt x="2722" y="402"/>
                  </a:lnTo>
                  <a:lnTo>
                    <a:pt x="2989" y="402"/>
                  </a:lnTo>
                  <a:close/>
                  <a:moveTo>
                    <a:pt x="2445" y="679"/>
                  </a:moveTo>
                  <a:lnTo>
                    <a:pt x="2169" y="679"/>
                  </a:lnTo>
                  <a:lnTo>
                    <a:pt x="2169" y="402"/>
                  </a:lnTo>
                  <a:lnTo>
                    <a:pt x="2445" y="402"/>
                  </a:lnTo>
                  <a:close/>
                  <a:moveTo>
                    <a:pt x="1348" y="679"/>
                  </a:moveTo>
                  <a:lnTo>
                    <a:pt x="1080" y="679"/>
                  </a:lnTo>
                  <a:lnTo>
                    <a:pt x="1080" y="402"/>
                  </a:lnTo>
                  <a:lnTo>
                    <a:pt x="1348" y="402"/>
                  </a:lnTo>
                  <a:close/>
                  <a:moveTo>
                    <a:pt x="813" y="679"/>
                  </a:moveTo>
                  <a:lnTo>
                    <a:pt x="536" y="679"/>
                  </a:lnTo>
                  <a:lnTo>
                    <a:pt x="536" y="402"/>
                  </a:lnTo>
                  <a:lnTo>
                    <a:pt x="813" y="402"/>
                  </a:lnTo>
                  <a:close/>
                  <a:moveTo>
                    <a:pt x="3525" y="1"/>
                  </a:moveTo>
                  <a:lnTo>
                    <a:pt x="1" y="1"/>
                  </a:lnTo>
                  <a:lnTo>
                    <a:pt x="1" y="1080"/>
                  </a:lnTo>
                  <a:lnTo>
                    <a:pt x="3525" y="10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173039" y="2517676"/>
              <a:ext cx="373941" cy="114678"/>
            </a:xfrm>
            <a:custGeom>
              <a:avLst/>
              <a:gdLst/>
              <a:ahLst/>
              <a:cxnLst/>
              <a:rect l="l" t="t" r="r" b="b"/>
              <a:pathLst>
                <a:path w="3525" h="1081" extrusionOk="0">
                  <a:moveTo>
                    <a:pt x="536" y="402"/>
                  </a:moveTo>
                  <a:lnTo>
                    <a:pt x="813" y="402"/>
                  </a:lnTo>
                  <a:lnTo>
                    <a:pt x="813" y="670"/>
                  </a:lnTo>
                  <a:lnTo>
                    <a:pt x="536" y="670"/>
                  </a:lnTo>
                  <a:close/>
                  <a:moveTo>
                    <a:pt x="1080" y="402"/>
                  </a:moveTo>
                  <a:lnTo>
                    <a:pt x="1348" y="402"/>
                  </a:lnTo>
                  <a:lnTo>
                    <a:pt x="1348" y="670"/>
                  </a:lnTo>
                  <a:lnTo>
                    <a:pt x="1080" y="670"/>
                  </a:lnTo>
                  <a:close/>
                  <a:moveTo>
                    <a:pt x="2169" y="402"/>
                  </a:moveTo>
                  <a:lnTo>
                    <a:pt x="2445" y="402"/>
                  </a:lnTo>
                  <a:lnTo>
                    <a:pt x="2445" y="670"/>
                  </a:lnTo>
                  <a:lnTo>
                    <a:pt x="2169" y="670"/>
                  </a:lnTo>
                  <a:close/>
                  <a:moveTo>
                    <a:pt x="2722" y="402"/>
                  </a:moveTo>
                  <a:lnTo>
                    <a:pt x="2989" y="402"/>
                  </a:lnTo>
                  <a:lnTo>
                    <a:pt x="2989" y="670"/>
                  </a:lnTo>
                  <a:lnTo>
                    <a:pt x="2722" y="670"/>
                  </a:lnTo>
                  <a:close/>
                  <a:moveTo>
                    <a:pt x="1" y="1080"/>
                  </a:moveTo>
                  <a:lnTo>
                    <a:pt x="3525" y="1080"/>
                  </a:lnTo>
                  <a:lnTo>
                    <a:pt x="3525"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479726" y="2184574"/>
              <a:ext cx="38826" cy="122210"/>
            </a:xfrm>
            <a:custGeom>
              <a:avLst/>
              <a:gdLst/>
              <a:ahLst/>
              <a:cxnLst/>
              <a:rect l="l" t="t" r="r" b="b"/>
              <a:pathLst>
                <a:path w="366" h="1152" extrusionOk="0">
                  <a:moveTo>
                    <a:pt x="241" y="1151"/>
                  </a:moveTo>
                  <a:cubicBezTo>
                    <a:pt x="321" y="964"/>
                    <a:pt x="366" y="768"/>
                    <a:pt x="366" y="572"/>
                  </a:cubicBezTo>
                  <a:cubicBezTo>
                    <a:pt x="366" y="375"/>
                    <a:pt x="321" y="179"/>
                    <a:pt x="250" y="1"/>
                  </a:cubicBezTo>
                  <a:lnTo>
                    <a:pt x="0" y="99"/>
                  </a:lnTo>
                  <a:cubicBezTo>
                    <a:pt x="63" y="250"/>
                    <a:pt x="89" y="411"/>
                    <a:pt x="89" y="572"/>
                  </a:cubicBezTo>
                  <a:cubicBezTo>
                    <a:pt x="89" y="732"/>
                    <a:pt x="63" y="893"/>
                    <a:pt x="0" y="1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1531707" y="2162827"/>
              <a:ext cx="43706" cy="165705"/>
            </a:xfrm>
            <a:custGeom>
              <a:avLst/>
              <a:gdLst/>
              <a:ahLst/>
              <a:cxnLst/>
              <a:rect l="l" t="t" r="r" b="b"/>
              <a:pathLst>
                <a:path w="412" h="1562" extrusionOk="0">
                  <a:moveTo>
                    <a:pt x="251" y="1562"/>
                  </a:moveTo>
                  <a:cubicBezTo>
                    <a:pt x="358" y="1312"/>
                    <a:pt x="411" y="1053"/>
                    <a:pt x="411" y="777"/>
                  </a:cubicBezTo>
                  <a:cubicBezTo>
                    <a:pt x="411" y="509"/>
                    <a:pt x="358" y="241"/>
                    <a:pt x="260" y="0"/>
                  </a:cubicBezTo>
                  <a:lnTo>
                    <a:pt x="10" y="99"/>
                  </a:lnTo>
                  <a:cubicBezTo>
                    <a:pt x="99" y="313"/>
                    <a:pt x="144" y="545"/>
                    <a:pt x="144" y="777"/>
                  </a:cubicBezTo>
                  <a:cubicBezTo>
                    <a:pt x="144" y="1008"/>
                    <a:pt x="99" y="1240"/>
                    <a:pt x="1" y="14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1201470" y="2183619"/>
              <a:ext cx="38932" cy="122210"/>
            </a:xfrm>
            <a:custGeom>
              <a:avLst/>
              <a:gdLst/>
              <a:ahLst/>
              <a:cxnLst/>
              <a:rect l="l" t="t" r="r" b="b"/>
              <a:pathLst>
                <a:path w="367" h="1152" extrusionOk="0">
                  <a:moveTo>
                    <a:pt x="366" y="1044"/>
                  </a:moveTo>
                  <a:cubicBezTo>
                    <a:pt x="304" y="902"/>
                    <a:pt x="268" y="741"/>
                    <a:pt x="268" y="581"/>
                  </a:cubicBezTo>
                  <a:cubicBezTo>
                    <a:pt x="268" y="411"/>
                    <a:pt x="304" y="250"/>
                    <a:pt x="366" y="99"/>
                  </a:cubicBezTo>
                  <a:lnTo>
                    <a:pt x="116" y="1"/>
                  </a:lnTo>
                  <a:cubicBezTo>
                    <a:pt x="36" y="179"/>
                    <a:pt x="0" y="375"/>
                    <a:pt x="0" y="581"/>
                  </a:cubicBezTo>
                  <a:cubicBezTo>
                    <a:pt x="0" y="777"/>
                    <a:pt x="36" y="973"/>
                    <a:pt x="116" y="11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144715" y="2160918"/>
              <a:ext cx="42645" cy="166660"/>
            </a:xfrm>
            <a:custGeom>
              <a:avLst/>
              <a:gdLst/>
              <a:ahLst/>
              <a:cxnLst/>
              <a:rect l="l" t="t" r="r" b="b"/>
              <a:pathLst>
                <a:path w="402" h="1571" extrusionOk="0">
                  <a:moveTo>
                    <a:pt x="402" y="1464"/>
                  </a:moveTo>
                  <a:cubicBezTo>
                    <a:pt x="312" y="1250"/>
                    <a:pt x="268" y="1026"/>
                    <a:pt x="268" y="795"/>
                  </a:cubicBezTo>
                  <a:cubicBezTo>
                    <a:pt x="268" y="554"/>
                    <a:pt x="312" y="322"/>
                    <a:pt x="402" y="108"/>
                  </a:cubicBezTo>
                  <a:lnTo>
                    <a:pt x="152" y="1"/>
                  </a:lnTo>
                  <a:cubicBezTo>
                    <a:pt x="54" y="250"/>
                    <a:pt x="0" y="518"/>
                    <a:pt x="0" y="795"/>
                  </a:cubicBezTo>
                  <a:cubicBezTo>
                    <a:pt x="0" y="1062"/>
                    <a:pt x="45" y="1321"/>
                    <a:pt x="152" y="15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1052563" y="2592107"/>
            <a:ext cx="379967" cy="379976"/>
            <a:chOff x="1116285" y="2741087"/>
            <a:chExt cx="487449" cy="487461"/>
          </a:xfrm>
        </p:grpSpPr>
        <p:sp>
          <p:nvSpPr>
            <p:cNvPr id="528" name="Google Shape;528;p36"/>
            <p:cNvSpPr/>
            <p:nvPr/>
          </p:nvSpPr>
          <p:spPr>
            <a:xfrm>
              <a:off x="1331103" y="2912306"/>
              <a:ext cx="56860" cy="57922"/>
            </a:xfrm>
            <a:custGeom>
              <a:avLst/>
              <a:gdLst/>
              <a:ahLst/>
              <a:cxnLst/>
              <a:rect l="l" t="t" r="r" b="b"/>
              <a:pathLst>
                <a:path w="536" h="546" extrusionOk="0">
                  <a:moveTo>
                    <a:pt x="268" y="1"/>
                  </a:moveTo>
                  <a:cubicBezTo>
                    <a:pt x="420" y="1"/>
                    <a:pt x="536" y="126"/>
                    <a:pt x="536" y="268"/>
                  </a:cubicBezTo>
                  <a:cubicBezTo>
                    <a:pt x="536" y="420"/>
                    <a:pt x="420" y="545"/>
                    <a:pt x="268" y="545"/>
                  </a:cubicBezTo>
                  <a:cubicBezTo>
                    <a:pt x="117" y="545"/>
                    <a:pt x="1" y="420"/>
                    <a:pt x="1" y="268"/>
                  </a:cubicBezTo>
                  <a:cubicBezTo>
                    <a:pt x="1" y="126"/>
                    <a:pt x="117"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315933" y="2996536"/>
              <a:ext cx="88155" cy="60681"/>
            </a:xfrm>
            <a:custGeom>
              <a:avLst/>
              <a:gdLst/>
              <a:ahLst/>
              <a:cxnLst/>
              <a:rect l="l" t="t" r="r" b="b"/>
              <a:pathLst>
                <a:path w="831" h="572" extrusionOk="0">
                  <a:moveTo>
                    <a:pt x="1" y="438"/>
                  </a:moveTo>
                  <a:lnTo>
                    <a:pt x="1" y="572"/>
                  </a:lnTo>
                  <a:lnTo>
                    <a:pt x="831" y="572"/>
                  </a:lnTo>
                  <a:lnTo>
                    <a:pt x="831" y="429"/>
                  </a:lnTo>
                  <a:cubicBezTo>
                    <a:pt x="831" y="197"/>
                    <a:pt x="625" y="1"/>
                    <a:pt x="393" y="19"/>
                  </a:cubicBezTo>
                  <a:cubicBezTo>
                    <a:pt x="170" y="28"/>
                    <a:pt x="1" y="215"/>
                    <a:pt x="1" y="4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230749" y="2855551"/>
              <a:ext cx="258523" cy="258529"/>
            </a:xfrm>
            <a:custGeom>
              <a:avLst/>
              <a:gdLst/>
              <a:ahLst/>
              <a:cxnLst/>
              <a:rect l="l" t="t" r="r" b="b"/>
              <a:pathLst>
                <a:path w="2437" h="2437" extrusionOk="0">
                  <a:moveTo>
                    <a:pt x="1901" y="2168"/>
                  </a:moveTo>
                  <a:lnTo>
                    <a:pt x="536" y="2168"/>
                  </a:lnTo>
                  <a:lnTo>
                    <a:pt x="536" y="1758"/>
                  </a:lnTo>
                  <a:cubicBezTo>
                    <a:pt x="536" y="1517"/>
                    <a:pt x="661" y="1312"/>
                    <a:pt x="840" y="1187"/>
                  </a:cubicBezTo>
                  <a:cubicBezTo>
                    <a:pt x="733" y="1089"/>
                    <a:pt x="670" y="937"/>
                    <a:pt x="679" y="777"/>
                  </a:cubicBezTo>
                  <a:cubicBezTo>
                    <a:pt x="697" y="500"/>
                    <a:pt x="920" y="286"/>
                    <a:pt x="1187" y="268"/>
                  </a:cubicBezTo>
                  <a:cubicBezTo>
                    <a:pt x="1500" y="250"/>
                    <a:pt x="1758" y="500"/>
                    <a:pt x="1758" y="803"/>
                  </a:cubicBezTo>
                  <a:cubicBezTo>
                    <a:pt x="1758" y="955"/>
                    <a:pt x="1696" y="1089"/>
                    <a:pt x="1598" y="1187"/>
                  </a:cubicBezTo>
                  <a:cubicBezTo>
                    <a:pt x="1776" y="1312"/>
                    <a:pt x="1901" y="1517"/>
                    <a:pt x="1901" y="1758"/>
                  </a:cubicBezTo>
                  <a:close/>
                  <a:moveTo>
                    <a:pt x="2436" y="1"/>
                  </a:moveTo>
                  <a:lnTo>
                    <a:pt x="1" y="1"/>
                  </a:lnTo>
                  <a:lnTo>
                    <a:pt x="1" y="2436"/>
                  </a:lnTo>
                  <a:lnTo>
                    <a:pt x="2436" y="2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1116285" y="2741087"/>
              <a:ext cx="487449" cy="487461"/>
            </a:xfrm>
            <a:custGeom>
              <a:avLst/>
              <a:gdLst/>
              <a:ahLst/>
              <a:cxnLst/>
              <a:rect l="l" t="t" r="r" b="b"/>
              <a:pathLst>
                <a:path w="4595" h="4595" extrusionOk="0">
                  <a:moveTo>
                    <a:pt x="3783" y="3792"/>
                  </a:moveTo>
                  <a:lnTo>
                    <a:pt x="803" y="3792"/>
                  </a:lnTo>
                  <a:lnTo>
                    <a:pt x="803" y="812"/>
                  </a:lnTo>
                  <a:lnTo>
                    <a:pt x="3783" y="812"/>
                  </a:lnTo>
                  <a:close/>
                  <a:moveTo>
                    <a:pt x="4595" y="812"/>
                  </a:moveTo>
                  <a:lnTo>
                    <a:pt x="4595" y="544"/>
                  </a:lnTo>
                  <a:lnTo>
                    <a:pt x="4327" y="544"/>
                  </a:lnTo>
                  <a:lnTo>
                    <a:pt x="4327" y="268"/>
                  </a:lnTo>
                  <a:lnTo>
                    <a:pt x="4051" y="268"/>
                  </a:lnTo>
                  <a:lnTo>
                    <a:pt x="4051" y="0"/>
                  </a:lnTo>
                  <a:lnTo>
                    <a:pt x="3783" y="0"/>
                  </a:lnTo>
                  <a:lnTo>
                    <a:pt x="3783" y="268"/>
                  </a:lnTo>
                  <a:lnTo>
                    <a:pt x="3507" y="268"/>
                  </a:lnTo>
                  <a:lnTo>
                    <a:pt x="3507" y="0"/>
                  </a:lnTo>
                  <a:lnTo>
                    <a:pt x="3239" y="0"/>
                  </a:lnTo>
                  <a:lnTo>
                    <a:pt x="3239" y="268"/>
                  </a:lnTo>
                  <a:lnTo>
                    <a:pt x="2971" y="268"/>
                  </a:lnTo>
                  <a:lnTo>
                    <a:pt x="2971" y="0"/>
                  </a:lnTo>
                  <a:lnTo>
                    <a:pt x="2704" y="0"/>
                  </a:lnTo>
                  <a:lnTo>
                    <a:pt x="2704" y="268"/>
                  </a:lnTo>
                  <a:lnTo>
                    <a:pt x="2427" y="268"/>
                  </a:lnTo>
                  <a:lnTo>
                    <a:pt x="2427" y="0"/>
                  </a:lnTo>
                  <a:lnTo>
                    <a:pt x="2159" y="0"/>
                  </a:lnTo>
                  <a:lnTo>
                    <a:pt x="2159" y="268"/>
                  </a:lnTo>
                  <a:lnTo>
                    <a:pt x="1883" y="268"/>
                  </a:lnTo>
                  <a:lnTo>
                    <a:pt x="1883" y="0"/>
                  </a:lnTo>
                  <a:lnTo>
                    <a:pt x="1615" y="0"/>
                  </a:lnTo>
                  <a:lnTo>
                    <a:pt x="1615" y="268"/>
                  </a:lnTo>
                  <a:lnTo>
                    <a:pt x="1348" y="268"/>
                  </a:lnTo>
                  <a:lnTo>
                    <a:pt x="1348" y="0"/>
                  </a:lnTo>
                  <a:lnTo>
                    <a:pt x="1080" y="0"/>
                  </a:lnTo>
                  <a:lnTo>
                    <a:pt x="1080" y="268"/>
                  </a:lnTo>
                  <a:lnTo>
                    <a:pt x="803" y="268"/>
                  </a:lnTo>
                  <a:lnTo>
                    <a:pt x="803" y="0"/>
                  </a:lnTo>
                  <a:lnTo>
                    <a:pt x="536" y="0"/>
                  </a:lnTo>
                  <a:lnTo>
                    <a:pt x="536" y="268"/>
                  </a:lnTo>
                  <a:lnTo>
                    <a:pt x="268" y="268"/>
                  </a:lnTo>
                  <a:lnTo>
                    <a:pt x="268" y="544"/>
                  </a:lnTo>
                  <a:lnTo>
                    <a:pt x="1" y="544"/>
                  </a:lnTo>
                  <a:lnTo>
                    <a:pt x="1" y="812"/>
                  </a:lnTo>
                  <a:lnTo>
                    <a:pt x="268" y="812"/>
                  </a:lnTo>
                  <a:lnTo>
                    <a:pt x="268" y="1080"/>
                  </a:lnTo>
                  <a:lnTo>
                    <a:pt x="1" y="1080"/>
                  </a:lnTo>
                  <a:lnTo>
                    <a:pt x="1" y="1356"/>
                  </a:lnTo>
                  <a:lnTo>
                    <a:pt x="268" y="1356"/>
                  </a:lnTo>
                  <a:lnTo>
                    <a:pt x="268" y="1624"/>
                  </a:lnTo>
                  <a:lnTo>
                    <a:pt x="1" y="1624"/>
                  </a:lnTo>
                  <a:lnTo>
                    <a:pt x="1" y="1891"/>
                  </a:lnTo>
                  <a:lnTo>
                    <a:pt x="268" y="1891"/>
                  </a:lnTo>
                  <a:lnTo>
                    <a:pt x="268" y="2168"/>
                  </a:lnTo>
                  <a:lnTo>
                    <a:pt x="1" y="2168"/>
                  </a:lnTo>
                  <a:lnTo>
                    <a:pt x="1" y="2436"/>
                  </a:lnTo>
                  <a:lnTo>
                    <a:pt x="268" y="2436"/>
                  </a:lnTo>
                  <a:lnTo>
                    <a:pt x="268" y="2703"/>
                  </a:lnTo>
                  <a:lnTo>
                    <a:pt x="1" y="2703"/>
                  </a:lnTo>
                  <a:lnTo>
                    <a:pt x="1" y="2980"/>
                  </a:lnTo>
                  <a:lnTo>
                    <a:pt x="268" y="2980"/>
                  </a:lnTo>
                  <a:lnTo>
                    <a:pt x="268" y="3247"/>
                  </a:lnTo>
                  <a:lnTo>
                    <a:pt x="1" y="3247"/>
                  </a:lnTo>
                  <a:lnTo>
                    <a:pt x="1" y="3515"/>
                  </a:lnTo>
                  <a:lnTo>
                    <a:pt x="268" y="3515"/>
                  </a:lnTo>
                  <a:lnTo>
                    <a:pt x="268" y="3792"/>
                  </a:lnTo>
                  <a:lnTo>
                    <a:pt x="1" y="3792"/>
                  </a:lnTo>
                  <a:lnTo>
                    <a:pt x="1" y="4059"/>
                  </a:lnTo>
                  <a:lnTo>
                    <a:pt x="268" y="4059"/>
                  </a:lnTo>
                  <a:lnTo>
                    <a:pt x="268" y="4327"/>
                  </a:lnTo>
                  <a:lnTo>
                    <a:pt x="536" y="4327"/>
                  </a:lnTo>
                  <a:lnTo>
                    <a:pt x="536" y="4594"/>
                  </a:lnTo>
                  <a:lnTo>
                    <a:pt x="803" y="4594"/>
                  </a:lnTo>
                  <a:lnTo>
                    <a:pt x="803" y="4327"/>
                  </a:lnTo>
                  <a:lnTo>
                    <a:pt x="1080" y="4327"/>
                  </a:lnTo>
                  <a:lnTo>
                    <a:pt x="1080" y="4594"/>
                  </a:lnTo>
                  <a:lnTo>
                    <a:pt x="1348" y="4594"/>
                  </a:lnTo>
                  <a:lnTo>
                    <a:pt x="1348" y="4327"/>
                  </a:lnTo>
                  <a:lnTo>
                    <a:pt x="1615" y="4327"/>
                  </a:lnTo>
                  <a:lnTo>
                    <a:pt x="1615" y="4594"/>
                  </a:lnTo>
                  <a:lnTo>
                    <a:pt x="1883" y="4594"/>
                  </a:lnTo>
                  <a:lnTo>
                    <a:pt x="1883" y="4327"/>
                  </a:lnTo>
                  <a:lnTo>
                    <a:pt x="2159" y="4327"/>
                  </a:lnTo>
                  <a:lnTo>
                    <a:pt x="2159" y="4594"/>
                  </a:lnTo>
                  <a:lnTo>
                    <a:pt x="2427" y="4594"/>
                  </a:lnTo>
                  <a:lnTo>
                    <a:pt x="2427" y="4327"/>
                  </a:lnTo>
                  <a:lnTo>
                    <a:pt x="2704" y="4327"/>
                  </a:lnTo>
                  <a:lnTo>
                    <a:pt x="2704" y="4594"/>
                  </a:lnTo>
                  <a:lnTo>
                    <a:pt x="2971" y="4594"/>
                  </a:lnTo>
                  <a:lnTo>
                    <a:pt x="2971" y="4327"/>
                  </a:lnTo>
                  <a:lnTo>
                    <a:pt x="3239" y="4327"/>
                  </a:lnTo>
                  <a:lnTo>
                    <a:pt x="3239" y="4594"/>
                  </a:lnTo>
                  <a:lnTo>
                    <a:pt x="3507" y="4594"/>
                  </a:lnTo>
                  <a:lnTo>
                    <a:pt x="3507" y="4327"/>
                  </a:lnTo>
                  <a:lnTo>
                    <a:pt x="3783" y="4327"/>
                  </a:lnTo>
                  <a:lnTo>
                    <a:pt x="3783" y="4594"/>
                  </a:lnTo>
                  <a:lnTo>
                    <a:pt x="4051" y="4594"/>
                  </a:lnTo>
                  <a:lnTo>
                    <a:pt x="4051" y="4327"/>
                  </a:lnTo>
                  <a:lnTo>
                    <a:pt x="4327" y="4327"/>
                  </a:lnTo>
                  <a:lnTo>
                    <a:pt x="4327" y="4059"/>
                  </a:lnTo>
                  <a:lnTo>
                    <a:pt x="4595" y="4059"/>
                  </a:lnTo>
                  <a:lnTo>
                    <a:pt x="4595" y="3792"/>
                  </a:lnTo>
                  <a:lnTo>
                    <a:pt x="4327" y="3792"/>
                  </a:lnTo>
                  <a:lnTo>
                    <a:pt x="4327" y="3515"/>
                  </a:lnTo>
                  <a:lnTo>
                    <a:pt x="4595" y="3515"/>
                  </a:lnTo>
                  <a:lnTo>
                    <a:pt x="4595" y="3247"/>
                  </a:lnTo>
                  <a:lnTo>
                    <a:pt x="4327" y="3247"/>
                  </a:lnTo>
                  <a:lnTo>
                    <a:pt x="4327" y="2980"/>
                  </a:lnTo>
                  <a:lnTo>
                    <a:pt x="4595" y="2980"/>
                  </a:lnTo>
                  <a:lnTo>
                    <a:pt x="4595" y="2703"/>
                  </a:lnTo>
                  <a:lnTo>
                    <a:pt x="4327" y="2703"/>
                  </a:lnTo>
                  <a:lnTo>
                    <a:pt x="4327" y="2436"/>
                  </a:lnTo>
                  <a:lnTo>
                    <a:pt x="4595" y="2436"/>
                  </a:lnTo>
                  <a:lnTo>
                    <a:pt x="4595" y="2168"/>
                  </a:lnTo>
                  <a:lnTo>
                    <a:pt x="4327" y="2168"/>
                  </a:lnTo>
                  <a:lnTo>
                    <a:pt x="4327" y="1891"/>
                  </a:lnTo>
                  <a:lnTo>
                    <a:pt x="4595" y="1891"/>
                  </a:lnTo>
                  <a:lnTo>
                    <a:pt x="4595" y="1624"/>
                  </a:lnTo>
                  <a:lnTo>
                    <a:pt x="4327" y="1624"/>
                  </a:lnTo>
                  <a:lnTo>
                    <a:pt x="4327" y="1356"/>
                  </a:lnTo>
                  <a:lnTo>
                    <a:pt x="4595" y="1356"/>
                  </a:lnTo>
                  <a:lnTo>
                    <a:pt x="4595" y="1080"/>
                  </a:lnTo>
                  <a:lnTo>
                    <a:pt x="4327" y="1080"/>
                  </a:lnTo>
                  <a:lnTo>
                    <a:pt x="4327" y="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1054052" y="3840174"/>
            <a:ext cx="377072" cy="379976"/>
            <a:chOff x="1118194" y="3337276"/>
            <a:chExt cx="483736" cy="487461"/>
          </a:xfrm>
        </p:grpSpPr>
        <p:sp>
          <p:nvSpPr>
            <p:cNvPr id="533" name="Google Shape;533;p36"/>
            <p:cNvSpPr/>
            <p:nvPr/>
          </p:nvSpPr>
          <p:spPr>
            <a:xfrm>
              <a:off x="1245918" y="3466909"/>
              <a:ext cx="228183" cy="229144"/>
            </a:xfrm>
            <a:custGeom>
              <a:avLst/>
              <a:gdLst/>
              <a:ahLst/>
              <a:cxnLst/>
              <a:rect l="l" t="t" r="r" b="b"/>
              <a:pathLst>
                <a:path w="2151" h="2160" extrusionOk="0">
                  <a:moveTo>
                    <a:pt x="1749" y="1615"/>
                  </a:moveTo>
                  <a:lnTo>
                    <a:pt x="1482" y="1615"/>
                  </a:lnTo>
                  <a:lnTo>
                    <a:pt x="1482" y="536"/>
                  </a:lnTo>
                  <a:lnTo>
                    <a:pt x="1749" y="536"/>
                  </a:lnTo>
                  <a:close/>
                  <a:moveTo>
                    <a:pt x="1214" y="1615"/>
                  </a:moveTo>
                  <a:lnTo>
                    <a:pt x="937" y="1615"/>
                  </a:lnTo>
                  <a:lnTo>
                    <a:pt x="937" y="1348"/>
                  </a:lnTo>
                  <a:lnTo>
                    <a:pt x="670" y="1348"/>
                  </a:lnTo>
                  <a:lnTo>
                    <a:pt x="670" y="1615"/>
                  </a:lnTo>
                  <a:lnTo>
                    <a:pt x="402" y="1615"/>
                  </a:lnTo>
                  <a:lnTo>
                    <a:pt x="402" y="536"/>
                  </a:lnTo>
                  <a:lnTo>
                    <a:pt x="1214" y="536"/>
                  </a:lnTo>
                  <a:close/>
                  <a:moveTo>
                    <a:pt x="1071" y="1"/>
                  </a:moveTo>
                  <a:cubicBezTo>
                    <a:pt x="482" y="1"/>
                    <a:pt x="1" y="491"/>
                    <a:pt x="1" y="1080"/>
                  </a:cubicBezTo>
                  <a:cubicBezTo>
                    <a:pt x="1" y="1678"/>
                    <a:pt x="482" y="2159"/>
                    <a:pt x="1071" y="2159"/>
                  </a:cubicBezTo>
                  <a:cubicBezTo>
                    <a:pt x="1669" y="2159"/>
                    <a:pt x="2151" y="1678"/>
                    <a:pt x="2151" y="1080"/>
                  </a:cubicBezTo>
                  <a:cubicBezTo>
                    <a:pt x="2151" y="491"/>
                    <a:pt x="1669"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1316888" y="3553049"/>
              <a:ext cx="28536" cy="28431"/>
            </a:xfrm>
            <a:custGeom>
              <a:avLst/>
              <a:gdLst/>
              <a:ahLst/>
              <a:cxnLst/>
              <a:rect l="l" t="t" r="r" b="b"/>
              <a:pathLst>
                <a:path w="269" h="268" extrusionOk="0">
                  <a:moveTo>
                    <a:pt x="1" y="0"/>
                  </a:moveTo>
                  <a:lnTo>
                    <a:pt x="268" y="0"/>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1118194" y="3337276"/>
              <a:ext cx="483736" cy="487461"/>
            </a:xfrm>
            <a:custGeom>
              <a:avLst/>
              <a:gdLst/>
              <a:ahLst/>
              <a:cxnLst/>
              <a:rect l="l" t="t" r="r" b="b"/>
              <a:pathLst>
                <a:path w="4560" h="4595" extrusionOk="0">
                  <a:moveTo>
                    <a:pt x="3622" y="2302"/>
                  </a:moveTo>
                  <a:cubicBezTo>
                    <a:pt x="3622" y="3042"/>
                    <a:pt x="3025" y="3649"/>
                    <a:pt x="2275" y="3649"/>
                  </a:cubicBezTo>
                  <a:cubicBezTo>
                    <a:pt x="1535" y="3649"/>
                    <a:pt x="937" y="3042"/>
                    <a:pt x="937" y="2302"/>
                  </a:cubicBezTo>
                  <a:cubicBezTo>
                    <a:pt x="937" y="1562"/>
                    <a:pt x="1535" y="955"/>
                    <a:pt x="2275" y="955"/>
                  </a:cubicBezTo>
                  <a:cubicBezTo>
                    <a:pt x="3025" y="955"/>
                    <a:pt x="3622" y="1562"/>
                    <a:pt x="3622" y="2302"/>
                  </a:cubicBezTo>
                  <a:close/>
                  <a:moveTo>
                    <a:pt x="4158" y="2302"/>
                  </a:moveTo>
                  <a:cubicBezTo>
                    <a:pt x="4158" y="2213"/>
                    <a:pt x="4158" y="2132"/>
                    <a:pt x="4149" y="2043"/>
                  </a:cubicBezTo>
                  <a:lnTo>
                    <a:pt x="4559" y="1651"/>
                  </a:lnTo>
                  <a:lnTo>
                    <a:pt x="3979" y="652"/>
                  </a:lnTo>
                  <a:lnTo>
                    <a:pt x="3435" y="812"/>
                  </a:lnTo>
                  <a:cubicBezTo>
                    <a:pt x="3292" y="705"/>
                    <a:pt x="3150" y="616"/>
                    <a:pt x="2989" y="553"/>
                  </a:cubicBezTo>
                  <a:lnTo>
                    <a:pt x="2855" y="0"/>
                  </a:lnTo>
                  <a:lnTo>
                    <a:pt x="1704" y="0"/>
                  </a:lnTo>
                  <a:lnTo>
                    <a:pt x="1562" y="553"/>
                  </a:lnTo>
                  <a:cubicBezTo>
                    <a:pt x="1410" y="616"/>
                    <a:pt x="1258" y="705"/>
                    <a:pt x="1124" y="812"/>
                  </a:cubicBezTo>
                  <a:lnTo>
                    <a:pt x="580" y="652"/>
                  </a:lnTo>
                  <a:lnTo>
                    <a:pt x="0" y="1651"/>
                  </a:lnTo>
                  <a:lnTo>
                    <a:pt x="411" y="2043"/>
                  </a:lnTo>
                  <a:cubicBezTo>
                    <a:pt x="402" y="2132"/>
                    <a:pt x="393" y="2213"/>
                    <a:pt x="393" y="2302"/>
                  </a:cubicBezTo>
                  <a:cubicBezTo>
                    <a:pt x="393" y="2382"/>
                    <a:pt x="402" y="2471"/>
                    <a:pt x="411" y="2552"/>
                  </a:cubicBezTo>
                  <a:lnTo>
                    <a:pt x="0" y="2944"/>
                  </a:lnTo>
                  <a:lnTo>
                    <a:pt x="580" y="3943"/>
                  </a:lnTo>
                  <a:lnTo>
                    <a:pt x="1124" y="3792"/>
                  </a:lnTo>
                  <a:cubicBezTo>
                    <a:pt x="1258" y="3890"/>
                    <a:pt x="1410" y="3979"/>
                    <a:pt x="1562" y="4042"/>
                  </a:cubicBezTo>
                  <a:lnTo>
                    <a:pt x="1704" y="4595"/>
                  </a:lnTo>
                  <a:lnTo>
                    <a:pt x="2855" y="4595"/>
                  </a:lnTo>
                  <a:lnTo>
                    <a:pt x="2989" y="4042"/>
                  </a:lnTo>
                  <a:cubicBezTo>
                    <a:pt x="3150" y="3979"/>
                    <a:pt x="3292" y="3890"/>
                    <a:pt x="3435" y="3792"/>
                  </a:cubicBezTo>
                  <a:lnTo>
                    <a:pt x="3979" y="3943"/>
                  </a:lnTo>
                  <a:lnTo>
                    <a:pt x="4559" y="2944"/>
                  </a:lnTo>
                  <a:lnTo>
                    <a:pt x="4149" y="2552"/>
                  </a:lnTo>
                  <a:cubicBezTo>
                    <a:pt x="4158" y="2471"/>
                    <a:pt x="4158" y="2382"/>
                    <a:pt x="4158" y="23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B50FD78-EC6E-B182-16CF-B1A33A034339}"/>
              </a:ext>
            </a:extLst>
          </p:cNvPr>
          <p:cNvSpPr>
            <a:spLocks noGrp="1"/>
          </p:cNvSpPr>
          <p:nvPr>
            <p:ph type="subTitle" idx="1"/>
          </p:nvPr>
        </p:nvSpPr>
        <p:spPr>
          <a:xfrm>
            <a:off x="4114800" y="1340510"/>
            <a:ext cx="4386930" cy="628500"/>
          </a:xfrm>
        </p:spPr>
        <p:txBody>
          <a:bodyPr/>
          <a:lstStyle/>
          <a:p>
            <a:r>
              <a:rPr lang="en-US" dirty="0"/>
              <a:t>Adding other tools to browse web marketplaces ( ex. FB )</a:t>
            </a:r>
          </a:p>
        </p:txBody>
      </p:sp>
    </p:spTree>
    <p:extLst>
      <p:ext uri="{BB962C8B-B14F-4D97-AF65-F5344CB8AC3E}">
        <p14:creationId xmlns:p14="http://schemas.microsoft.com/office/powerpoint/2010/main" val="116049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System</a:t>
            </a:r>
          </a:p>
        </p:txBody>
      </p:sp>
      <p:sp>
        <p:nvSpPr>
          <p:cNvPr id="399" name="Google Shape;399;p32"/>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pitch deck is a short presentation that entrepreneurs use to describe their business and present it to potential investors. It usually consists of about 10 slides that provide:</a:t>
            </a:r>
            <a:endParaRPr>
              <a:solidFill>
                <a:schemeClr val="dk1"/>
              </a:solidFill>
            </a:endParaRPr>
          </a:p>
          <a:p>
            <a:pPr marL="457200" lvl="0" indent="-317500" algn="l" rtl="0">
              <a:spcBef>
                <a:spcPts val="1000"/>
              </a:spcBef>
              <a:spcAft>
                <a:spcPts val="0"/>
              </a:spcAft>
              <a:buSzPts val="1400"/>
              <a:buChar char="●"/>
            </a:pPr>
            <a:r>
              <a:rPr lang="en">
                <a:solidFill>
                  <a:schemeClr val="dk1"/>
                </a:solidFill>
              </a:rPr>
              <a:t>An overview of the company's mission, product and service</a:t>
            </a:r>
            <a:endParaRPr>
              <a:solidFill>
                <a:schemeClr val="dk1"/>
              </a:solidFill>
            </a:endParaRPr>
          </a:p>
          <a:p>
            <a:pPr marL="457200" lvl="0" indent="-317500" algn="l" rtl="0">
              <a:spcBef>
                <a:spcPts val="0"/>
              </a:spcBef>
              <a:spcAft>
                <a:spcPts val="0"/>
              </a:spcAft>
              <a:buSzPts val="1400"/>
              <a:buChar char="●"/>
            </a:pPr>
            <a:r>
              <a:rPr lang="en">
                <a:solidFill>
                  <a:schemeClr val="dk1"/>
                </a:solidFill>
              </a:rPr>
              <a:t>Market opportunity</a:t>
            </a:r>
            <a:endParaRPr>
              <a:solidFill>
                <a:schemeClr val="dk1"/>
              </a:solidFill>
            </a:endParaRPr>
          </a:p>
          <a:p>
            <a:pPr marL="457200" lvl="0" indent="-317500" algn="l" rtl="0">
              <a:spcBef>
                <a:spcPts val="0"/>
              </a:spcBef>
              <a:spcAft>
                <a:spcPts val="0"/>
              </a:spcAft>
              <a:buSzPts val="1400"/>
              <a:buChar char="●"/>
            </a:pPr>
            <a:r>
              <a:rPr lang="en">
                <a:solidFill>
                  <a:schemeClr val="dk1"/>
                </a:solidFill>
              </a:rPr>
              <a:t>Team, financials, etc.</a:t>
            </a:r>
            <a:endParaRPr>
              <a:solidFill>
                <a:schemeClr val="dk1"/>
              </a:solidFill>
            </a:endParaRPr>
          </a:p>
          <a:p>
            <a:pPr marL="0" lvl="0" indent="0" algn="l" rtl="0">
              <a:spcBef>
                <a:spcPts val="1000"/>
              </a:spcBef>
              <a:spcAft>
                <a:spcPts val="0"/>
              </a:spcAft>
              <a:buNone/>
            </a:pPr>
            <a:r>
              <a:rPr lang="en">
                <a:solidFill>
                  <a:schemeClr val="dk1"/>
                </a:solidFill>
              </a:rPr>
              <a:t>The goal is to garner enough interest from investors so that they are motivated to invest in the business</a:t>
            </a:r>
            <a:endParaRPr>
              <a:solidFill>
                <a:schemeClr val="dk1"/>
              </a:solidFill>
            </a:endParaRPr>
          </a:p>
        </p:txBody>
      </p:sp>
      <p:grpSp>
        <p:nvGrpSpPr>
          <p:cNvPr id="400" name="Google Shape;400;p32"/>
          <p:cNvGrpSpPr/>
          <p:nvPr/>
        </p:nvGrpSpPr>
        <p:grpSpPr>
          <a:xfrm>
            <a:off x="5710513" y="569504"/>
            <a:ext cx="3877481" cy="4090276"/>
            <a:chOff x="5710513" y="569504"/>
            <a:chExt cx="3877481" cy="4090276"/>
          </a:xfrm>
        </p:grpSpPr>
        <p:sp>
          <p:nvSpPr>
            <p:cNvPr id="401" name="Google Shape;401;p32"/>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2"/>
            <p:cNvGrpSpPr/>
            <p:nvPr/>
          </p:nvGrpSpPr>
          <p:grpSpPr>
            <a:xfrm>
              <a:off x="5710513" y="569504"/>
              <a:ext cx="3877481" cy="4090276"/>
              <a:chOff x="5410088" y="476042"/>
              <a:chExt cx="3877481" cy="4090276"/>
            </a:xfrm>
          </p:grpSpPr>
          <p:sp>
            <p:nvSpPr>
              <p:cNvPr id="403" name="Google Shape;403;p32"/>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2"/>
              <p:cNvGrpSpPr/>
              <p:nvPr/>
            </p:nvGrpSpPr>
            <p:grpSpPr>
              <a:xfrm rot="2902359" flipH="1">
                <a:off x="5578694" y="1544629"/>
                <a:ext cx="3540270" cy="2041175"/>
                <a:chOff x="503897" y="1148626"/>
                <a:chExt cx="3540180" cy="2041124"/>
              </a:xfrm>
            </p:grpSpPr>
            <p:sp>
              <p:nvSpPr>
                <p:cNvPr id="408" name="Google Shape;408;p32"/>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69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9"/>
          <p:cNvSpPr txBox="1">
            <a:spLocks noGrp="1"/>
          </p:cNvSpPr>
          <p:nvPr>
            <p:ph type="title"/>
          </p:nvPr>
        </p:nvSpPr>
        <p:spPr>
          <a:xfrm>
            <a:off x="1573946" y="3495356"/>
            <a:ext cx="63966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Thanks_</a:t>
            </a:r>
            <a:endParaRPr dirty="0"/>
          </a:p>
        </p:txBody>
      </p:sp>
      <p:sp>
        <p:nvSpPr>
          <p:cNvPr id="590" name="Google Shape;590;p39"/>
          <p:cNvSpPr/>
          <p:nvPr/>
        </p:nvSpPr>
        <p:spPr>
          <a:xfrm rot="-25">
            <a:off x="2936974" y="-54960"/>
            <a:ext cx="3270024" cy="3270427"/>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rot="1251472">
            <a:off x="5012525" y="1984842"/>
            <a:ext cx="893540" cy="963017"/>
          </a:xfrm>
          <a:custGeom>
            <a:avLst/>
            <a:gdLst/>
            <a:ahLst/>
            <a:cxnLst/>
            <a:rect l="l" t="t" r="r" b="b"/>
            <a:pathLst>
              <a:path w="3794" h="4089" extrusionOk="0">
                <a:moveTo>
                  <a:pt x="2766" y="0"/>
                </a:moveTo>
                <a:cubicBezTo>
                  <a:pt x="3584" y="1330"/>
                  <a:pt x="3555" y="4077"/>
                  <a:pt x="453" y="4077"/>
                </a:cubicBezTo>
                <a:cubicBezTo>
                  <a:pt x="309" y="4077"/>
                  <a:pt x="158" y="4071"/>
                  <a:pt x="0" y="4059"/>
                </a:cubicBezTo>
                <a:lnTo>
                  <a:pt x="0" y="4059"/>
                </a:lnTo>
                <a:cubicBezTo>
                  <a:pt x="215" y="4079"/>
                  <a:pt x="416" y="4089"/>
                  <a:pt x="606" y="4089"/>
                </a:cubicBezTo>
                <a:cubicBezTo>
                  <a:pt x="3794" y="4089"/>
                  <a:pt x="3574" y="1314"/>
                  <a:pt x="2766"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rot="1251472">
            <a:off x="3022881" y="467014"/>
            <a:ext cx="590669" cy="1042385"/>
          </a:xfrm>
          <a:custGeom>
            <a:avLst/>
            <a:gdLst/>
            <a:ahLst/>
            <a:cxnLst/>
            <a:rect l="l" t="t" r="r" b="b"/>
            <a:pathLst>
              <a:path w="2508" h="4426" extrusionOk="0">
                <a:moveTo>
                  <a:pt x="2266" y="1"/>
                </a:moveTo>
                <a:cubicBezTo>
                  <a:pt x="1517" y="366"/>
                  <a:pt x="152" y="2775"/>
                  <a:pt x="2507" y="4425"/>
                </a:cubicBezTo>
                <a:cubicBezTo>
                  <a:pt x="0" y="2802"/>
                  <a:pt x="1196" y="545"/>
                  <a:pt x="2266" y="1"/>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rot="1251472">
            <a:off x="3019688" y="1882163"/>
            <a:ext cx="1372340" cy="1168385"/>
          </a:xfrm>
          <a:custGeom>
            <a:avLst/>
            <a:gdLst/>
            <a:ahLst/>
            <a:cxnLst/>
            <a:rect l="l" t="t" r="r" b="b"/>
            <a:pathLst>
              <a:path w="5827" h="4961" extrusionOk="0">
                <a:moveTo>
                  <a:pt x="108" y="0"/>
                </a:moveTo>
                <a:cubicBezTo>
                  <a:pt x="10" y="1205"/>
                  <a:pt x="2017" y="4693"/>
                  <a:pt x="5826" y="2962"/>
                </a:cubicBezTo>
                <a:cubicBezTo>
                  <a:pt x="2249" y="4961"/>
                  <a:pt x="1" y="1740"/>
                  <a:pt x="108"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rot="1251472">
            <a:off x="4697318" y="116513"/>
            <a:ext cx="1447705" cy="1065466"/>
          </a:xfrm>
          <a:custGeom>
            <a:avLst/>
            <a:gdLst/>
            <a:ahLst/>
            <a:cxnLst/>
            <a:rect l="l" t="t" r="r" b="b"/>
            <a:pathLst>
              <a:path w="6147" h="4524" extrusionOk="0">
                <a:moveTo>
                  <a:pt x="6147" y="4523"/>
                </a:moveTo>
                <a:cubicBezTo>
                  <a:pt x="6040" y="3319"/>
                  <a:pt x="3595" y="36"/>
                  <a:pt x="0" y="2587"/>
                </a:cubicBezTo>
                <a:cubicBezTo>
                  <a:pt x="3185" y="0"/>
                  <a:pt x="5951" y="2793"/>
                  <a:pt x="6147" y="4523"/>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rot="1251486">
            <a:off x="4512264" y="930665"/>
            <a:ext cx="655904" cy="283793"/>
          </a:xfrm>
          <a:custGeom>
            <a:avLst/>
            <a:gdLst/>
            <a:ahLst/>
            <a:cxnLst/>
            <a:rect l="l" t="t" r="r" b="b"/>
            <a:pathLst>
              <a:path w="2785" h="1205" extrusionOk="0">
                <a:moveTo>
                  <a:pt x="1" y="1205"/>
                </a:moveTo>
                <a:cubicBezTo>
                  <a:pt x="322" y="705"/>
                  <a:pt x="1731" y="179"/>
                  <a:pt x="2784" y="1169"/>
                </a:cubicBezTo>
                <a:cubicBezTo>
                  <a:pt x="1705" y="0"/>
                  <a:pt x="322" y="705"/>
                  <a:pt x="1" y="1205"/>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9"/>
          <p:cNvGrpSpPr/>
          <p:nvPr/>
        </p:nvGrpSpPr>
        <p:grpSpPr>
          <a:xfrm>
            <a:off x="3616799" y="576525"/>
            <a:ext cx="1910412" cy="1939739"/>
            <a:chOff x="7632185" y="2598958"/>
            <a:chExt cx="912850" cy="926863"/>
          </a:xfrm>
        </p:grpSpPr>
        <p:sp>
          <p:nvSpPr>
            <p:cNvPr id="597" name="Google Shape;597;p39"/>
            <p:cNvSpPr/>
            <p:nvPr/>
          </p:nvSpPr>
          <p:spPr>
            <a:xfrm>
              <a:off x="7973714" y="2949397"/>
              <a:ext cx="229797" cy="224599"/>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8006885" y="2981742"/>
              <a:ext cx="163457" cy="15982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8203435" y="3115746"/>
              <a:ext cx="201743" cy="16939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8173977" y="3193474"/>
              <a:ext cx="69228" cy="142004"/>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8264496" y="2783708"/>
              <a:ext cx="112712" cy="103883"/>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8299069" y="2812423"/>
              <a:ext cx="74426" cy="50168"/>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8184291" y="2833051"/>
              <a:ext cx="69971" cy="157599"/>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8265238" y="3124575"/>
              <a:ext cx="122284" cy="148027"/>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8211521" y="3194960"/>
              <a:ext cx="49425" cy="116508"/>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8309384" y="2919939"/>
              <a:ext cx="73024" cy="30282"/>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8131977" y="2598958"/>
              <a:ext cx="413058" cy="926863"/>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7772047" y="3115746"/>
              <a:ext cx="201743" cy="16939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7934024" y="3193474"/>
              <a:ext cx="69228" cy="142004"/>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7922967" y="2833051"/>
              <a:ext cx="69971" cy="157599"/>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7789706" y="3124575"/>
              <a:ext cx="122284" cy="148275"/>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7916366" y="3194960"/>
              <a:ext cx="49342" cy="116508"/>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7803733" y="2812423"/>
              <a:ext cx="74426" cy="50168"/>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7800020" y="2783708"/>
              <a:ext cx="112712" cy="103883"/>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7794904" y="2919939"/>
              <a:ext cx="72941" cy="30282"/>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7632185" y="2598958"/>
              <a:ext cx="413058" cy="926863"/>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9"/>
          <p:cNvSpPr/>
          <p:nvPr/>
        </p:nvSpPr>
        <p:spPr>
          <a:xfrm>
            <a:off x="5964078" y="7907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4927197" y="1576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388190" y="1432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2796440" y="227622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4600198" y="27483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33054" y="-54972"/>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2796447" y="10016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249</Words>
  <Application>Microsoft Office PowerPoint</Application>
  <PresentationFormat>On-screen Show (16:9)</PresentationFormat>
  <Paragraphs>34</Paragraphs>
  <Slides>8</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Trispace</vt:lpstr>
      <vt:lpstr>PT Sans</vt:lpstr>
      <vt:lpstr>Arial</vt:lpstr>
      <vt:lpstr>Bebas Neue</vt:lpstr>
      <vt:lpstr>Maven Pro</vt:lpstr>
      <vt:lpstr>AI App Pitch Deck by Slidesgo</vt:lpstr>
      <vt:lpstr>L’GuideAIAlways make informed decisions</vt:lpstr>
      <vt:lpstr>Table of contents_</vt:lpstr>
      <vt:lpstr>The Use Case</vt:lpstr>
      <vt:lpstr>PowerPoint Presentation</vt:lpstr>
      <vt:lpstr>Demo_</vt:lpstr>
      <vt:lpstr>Areas of improvements</vt:lpstr>
      <vt:lpstr>The System</vt:lpstr>
      <vt:lpstr>Thanks_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L’GuideAIAlways make informed decisions</dc:title>
  <dc:creator>Amine Firdawsi</dc:creator>
  <cp:lastModifiedBy>FIRDAWSI AMINE</cp:lastModifiedBy>
  <cp:revision>2</cp:revision>
  <dcterms:modified xsi:type="dcterms:W3CDTF">2024-05-19T06:47:29Z</dcterms:modified>
</cp:coreProperties>
</file>