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3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312643" y="170562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20" cy="2362185"/>
            <a:chOff x="5853253" y="1746270"/>
            <a:chExt cx="690120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2" cy="2292347"/>
              <a:chOff x="5427641" y="1844409"/>
              <a:chExt cx="455370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7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5ED67E-38A5-49D7-ADD6-5039B3DBA2C9}"/>
              </a:ext>
            </a:extLst>
          </p:cNvPr>
          <p:cNvSpPr/>
          <p:nvPr/>
        </p:nvSpPr>
        <p:spPr bwMode="auto">
          <a:xfrm>
            <a:off x="6314732" y="2659461"/>
            <a:ext cx="382371" cy="208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0000"/>
                </a:solidFill>
              </a:rPr>
              <a:t>53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7ABFA5F-BA8F-45EC-A5FE-9B5B319AD4FD}"/>
              </a:ext>
            </a:extLst>
          </p:cNvPr>
          <p:cNvSpPr/>
          <p:nvPr/>
        </p:nvSpPr>
        <p:spPr bwMode="auto">
          <a:xfrm>
            <a:off x="6084827" y="2757839"/>
            <a:ext cx="214205" cy="889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112E01-A896-4104-BB9A-E2BBE3713408}"/>
              </a:ext>
            </a:extLst>
          </p:cNvPr>
          <p:cNvSpPr/>
          <p:nvPr/>
        </p:nvSpPr>
        <p:spPr bwMode="auto">
          <a:xfrm>
            <a:off x="6676026" y="2715354"/>
            <a:ext cx="214199" cy="889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B4EBE-DD1F-4B2C-AFAF-3568AC4EDDCB}"/>
              </a:ext>
            </a:extLst>
          </p:cNvPr>
          <p:cNvSpPr/>
          <p:nvPr/>
        </p:nvSpPr>
        <p:spPr bwMode="auto">
          <a:xfrm>
            <a:off x="6900593" y="2635453"/>
            <a:ext cx="338208" cy="2041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13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5F39C8E-6510-4A2B-8431-76664A8A737D}"/>
              </a:ext>
            </a:extLst>
          </p:cNvPr>
          <p:cNvSpPr/>
          <p:nvPr/>
        </p:nvSpPr>
        <p:spPr bwMode="auto">
          <a:xfrm>
            <a:off x="6090203" y="2997361"/>
            <a:ext cx="214205" cy="88933"/>
          </a:xfrm>
          <a:prstGeom prst="rightArrow">
            <a:avLst>
              <a:gd name="adj1" fmla="val 50000"/>
              <a:gd name="adj2" fmla="val 461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449080-AB13-440C-B44E-42A6CC42EAE8}"/>
              </a:ext>
            </a:extLst>
          </p:cNvPr>
          <p:cNvSpPr/>
          <p:nvPr/>
        </p:nvSpPr>
        <p:spPr bwMode="auto">
          <a:xfrm>
            <a:off x="6304408" y="2914623"/>
            <a:ext cx="414659" cy="208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174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C9CD91F-C7DF-48A0-B593-3C7FA31198C0}"/>
              </a:ext>
            </a:extLst>
          </p:cNvPr>
          <p:cNvSpPr/>
          <p:nvPr/>
        </p:nvSpPr>
        <p:spPr bwMode="auto">
          <a:xfrm>
            <a:off x="6724884" y="2981356"/>
            <a:ext cx="214199" cy="889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B07852-FF2B-4D3F-8523-A04AF396781B}"/>
              </a:ext>
            </a:extLst>
          </p:cNvPr>
          <p:cNvSpPr/>
          <p:nvPr/>
        </p:nvSpPr>
        <p:spPr bwMode="auto">
          <a:xfrm>
            <a:off x="6940705" y="2921491"/>
            <a:ext cx="338208" cy="2086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0000"/>
                </a:solidFill>
              </a:rPr>
              <a:t>24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FF8D3E4-47E6-47BA-A46D-E4079D610CA4}"/>
              </a:ext>
            </a:extLst>
          </p:cNvPr>
          <p:cNvSpPr/>
          <p:nvPr/>
        </p:nvSpPr>
        <p:spPr bwMode="auto">
          <a:xfrm>
            <a:off x="6075114" y="4145348"/>
            <a:ext cx="214205" cy="88933"/>
          </a:xfrm>
          <a:prstGeom prst="rightArrow">
            <a:avLst>
              <a:gd name="adj1" fmla="val 50001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96D8B0-AAF2-4D03-89F6-6AEBCBC7AD35}"/>
              </a:ext>
            </a:extLst>
          </p:cNvPr>
          <p:cNvSpPr/>
          <p:nvPr/>
        </p:nvSpPr>
        <p:spPr bwMode="auto">
          <a:xfrm>
            <a:off x="6293655" y="4094530"/>
            <a:ext cx="414659" cy="2086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F395B0F-7028-4459-8A5F-5FF29BE87C7E}"/>
              </a:ext>
            </a:extLst>
          </p:cNvPr>
          <p:cNvSpPr/>
          <p:nvPr/>
        </p:nvSpPr>
        <p:spPr bwMode="auto">
          <a:xfrm>
            <a:off x="6720272" y="4163439"/>
            <a:ext cx="214199" cy="8893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34E762-021F-4A51-910E-AC800FF7DAFF}"/>
              </a:ext>
            </a:extLst>
          </p:cNvPr>
          <p:cNvSpPr/>
          <p:nvPr/>
        </p:nvSpPr>
        <p:spPr bwMode="auto">
          <a:xfrm>
            <a:off x="6944323" y="4094529"/>
            <a:ext cx="338208" cy="2086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60538" y="27543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60538" y="3239166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91924" y="2822972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 	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sz="1600" dirty="0"/>
              <a:t>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1984057" y="478383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63" y="5313092"/>
            <a:ext cx="2310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  <a:r>
              <a:rPr lang="en-US" sz="1600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FB73D-02B8-4397-8932-1344486F66EF}"/>
              </a:ext>
            </a:extLst>
          </p:cNvPr>
          <p:cNvSpPr txBox="1"/>
          <p:nvPr/>
        </p:nvSpPr>
        <p:spPr>
          <a:xfrm>
            <a:off x="3774467" y="3292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115CC-508A-41F7-84C2-543DD5E409B0}"/>
              </a:ext>
            </a:extLst>
          </p:cNvPr>
          <p:cNvSpPr txBox="1"/>
          <p:nvPr/>
        </p:nvSpPr>
        <p:spPr>
          <a:xfrm>
            <a:off x="5065476" y="2785695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E3EAD-B7A9-45FF-90E4-D28DCE36CDB9}"/>
              </a:ext>
            </a:extLst>
          </p:cNvPr>
          <p:cNvSpPr txBox="1"/>
          <p:nvPr/>
        </p:nvSpPr>
        <p:spPr>
          <a:xfrm>
            <a:off x="3798012" y="3733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76E1-8365-4CF2-B3A2-A6EB7755F10D}"/>
              </a:ext>
            </a:extLst>
          </p:cNvPr>
          <p:cNvSpPr txBox="1"/>
          <p:nvPr/>
        </p:nvSpPr>
        <p:spPr>
          <a:xfrm>
            <a:off x="3798012" y="4719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080B0-F80E-4C9E-833C-65927943B6FD}"/>
              </a:ext>
            </a:extLst>
          </p:cNvPr>
          <p:cNvSpPr txBox="1"/>
          <p:nvPr/>
        </p:nvSpPr>
        <p:spPr>
          <a:xfrm>
            <a:off x="5095004" y="320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5387C-75F9-4424-8E40-3FB77E97ED04}"/>
              </a:ext>
            </a:extLst>
          </p:cNvPr>
          <p:cNvSpPr txBox="1"/>
          <p:nvPr/>
        </p:nvSpPr>
        <p:spPr>
          <a:xfrm>
            <a:off x="5173146" y="3749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AD7D6-24CB-4BAA-B93C-B1E0C5DDE0DD}"/>
              </a:ext>
            </a:extLst>
          </p:cNvPr>
          <p:cNvSpPr txBox="1"/>
          <p:nvPr/>
        </p:nvSpPr>
        <p:spPr>
          <a:xfrm>
            <a:off x="5080327" y="4150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6E48B-3877-476D-95F3-8A4AD85E726D}"/>
              </a:ext>
            </a:extLst>
          </p:cNvPr>
          <p:cNvSpPr txBox="1"/>
          <p:nvPr/>
        </p:nvSpPr>
        <p:spPr>
          <a:xfrm>
            <a:off x="5110326" y="46496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9076-6535-45B7-99E0-9BC0203730C0}"/>
              </a:ext>
            </a:extLst>
          </p:cNvPr>
          <p:cNvSpPr txBox="1"/>
          <p:nvPr/>
        </p:nvSpPr>
        <p:spPr>
          <a:xfrm>
            <a:off x="5187369" y="5273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254</Words>
  <Application>Microsoft Office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yassin hussein</cp:lastModifiedBy>
  <cp:revision>60</cp:revision>
  <cp:lastPrinted>2015-10-07T21:36:22Z</cp:lastPrinted>
  <dcterms:created xsi:type="dcterms:W3CDTF">2003-12-08T11:02:30Z</dcterms:created>
  <dcterms:modified xsi:type="dcterms:W3CDTF">2022-03-07T17:02:57Z</dcterms:modified>
</cp:coreProperties>
</file>