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60" d="100"/>
          <a:sy n="60" d="100"/>
        </p:scale>
        <p:origin x="139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58231" y="3233467"/>
            <a:ext cx="308289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- Left, root, right </a:t>
            </a:r>
          </a:p>
          <a:p>
            <a:r>
              <a:rPr lang="en-US" sz="1200" dirty="0">
                <a:latin typeface="Times New Roman" pitchFamily="18" charset="0"/>
              </a:rPr>
              <a:t>- 16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- root, left, right </a:t>
            </a:r>
          </a:p>
          <a:p>
            <a:r>
              <a:rPr lang="en-US" sz="1200" dirty="0">
                <a:latin typeface="Times New Roman" pitchFamily="18" charset="0"/>
              </a:rPr>
              <a:t> - 45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- left, right, root</a:t>
            </a:r>
          </a:p>
          <a:p>
            <a:r>
              <a:rPr lang="en-US" sz="1200" dirty="0">
                <a:latin typeface="Times New Roman" pitchFamily="18" charset="0"/>
              </a:rPr>
              <a:t>  - 16 35 34 39 44 41 38 55 64 63 72 65 45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</a:t>
            </a:r>
          </a:p>
          <a:p>
            <a:r>
              <a:rPr lang="en-US" sz="1200" dirty="0">
                <a:latin typeface="Times New Roman" pitchFamily="18" charset="0"/>
              </a:rPr>
              <a:t>- 3 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- 34 41 63 72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48 – 7 % 2 / 24 * 18 – 5 * 2 +12</a:t>
            </a: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48 – 7 % 2 / 24 * 18 – 5 * 2 +12 = 50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48 – 7 % 2 / 24 * 18 – 5 * 2 + 12 = 49.25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13583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>
              <a:buAutoNum type="alphaLcPeriod"/>
            </a:pPr>
            <a:r>
              <a:rPr lang="en-US" dirty="0"/>
              <a:t>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 </a:t>
            </a:r>
          </a:p>
          <a:p>
            <a:pPr eaLnBrk="1" hangingPunct="1">
              <a:buAutoNum type="alphaLcPeriod"/>
            </a:pPr>
            <a:r>
              <a:rPr lang="en-US" dirty="0"/>
              <a:t>= -1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D33A6B5-A5AA-4ED0-97D6-89815F24F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22840"/>
              </p:ext>
            </p:extLst>
          </p:nvPr>
        </p:nvGraphicFramePr>
        <p:xfrm>
          <a:off x="990600" y="5293242"/>
          <a:ext cx="716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942522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01814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685543431"/>
                    </a:ext>
                  </a:extLst>
                </a:gridCol>
                <a:gridCol w="257479">
                  <a:extLst>
                    <a:ext uri="{9D8B030D-6E8A-4147-A177-3AD203B41FA5}">
                      <a16:colId xmlns:a16="http://schemas.microsoft.com/office/drawing/2014/main" val="330264296"/>
                    </a:ext>
                  </a:extLst>
                </a:gridCol>
                <a:gridCol w="472868">
                  <a:extLst>
                    <a:ext uri="{9D8B030D-6E8A-4147-A177-3AD203B41FA5}">
                      <a16:colId xmlns:a16="http://schemas.microsoft.com/office/drawing/2014/main" val="1225265066"/>
                    </a:ext>
                  </a:extLst>
                </a:gridCol>
                <a:gridCol w="472868">
                  <a:extLst>
                    <a:ext uri="{9D8B030D-6E8A-4147-A177-3AD203B41FA5}">
                      <a16:colId xmlns:a16="http://schemas.microsoft.com/office/drawing/2014/main" val="144050445"/>
                    </a:ext>
                  </a:extLst>
                </a:gridCol>
                <a:gridCol w="472868">
                  <a:extLst>
                    <a:ext uri="{9D8B030D-6E8A-4147-A177-3AD203B41FA5}">
                      <a16:colId xmlns:a16="http://schemas.microsoft.com/office/drawing/2014/main" val="461717109"/>
                    </a:ext>
                  </a:extLst>
                </a:gridCol>
                <a:gridCol w="472868">
                  <a:extLst>
                    <a:ext uri="{9D8B030D-6E8A-4147-A177-3AD203B41FA5}">
                      <a16:colId xmlns:a16="http://schemas.microsoft.com/office/drawing/2014/main" val="585667267"/>
                    </a:ext>
                  </a:extLst>
                </a:gridCol>
                <a:gridCol w="470990">
                  <a:extLst>
                    <a:ext uri="{9D8B030D-6E8A-4147-A177-3AD203B41FA5}">
                      <a16:colId xmlns:a16="http://schemas.microsoft.com/office/drawing/2014/main" val="850710942"/>
                    </a:ext>
                  </a:extLst>
                </a:gridCol>
                <a:gridCol w="474745">
                  <a:extLst>
                    <a:ext uri="{9D8B030D-6E8A-4147-A177-3AD203B41FA5}">
                      <a16:colId xmlns:a16="http://schemas.microsoft.com/office/drawing/2014/main" val="560620722"/>
                    </a:ext>
                  </a:extLst>
                </a:gridCol>
                <a:gridCol w="557648">
                  <a:extLst>
                    <a:ext uri="{9D8B030D-6E8A-4147-A177-3AD203B41FA5}">
                      <a16:colId xmlns:a16="http://schemas.microsoft.com/office/drawing/2014/main" val="606247794"/>
                    </a:ext>
                  </a:extLst>
                </a:gridCol>
                <a:gridCol w="516196">
                  <a:extLst>
                    <a:ext uri="{9D8B030D-6E8A-4147-A177-3AD203B41FA5}">
                      <a16:colId xmlns:a16="http://schemas.microsoft.com/office/drawing/2014/main" val="925371617"/>
                    </a:ext>
                  </a:extLst>
                </a:gridCol>
                <a:gridCol w="582469">
                  <a:extLst>
                    <a:ext uri="{9D8B030D-6E8A-4147-A177-3AD203B41FA5}">
                      <a16:colId xmlns:a16="http://schemas.microsoft.com/office/drawing/2014/main" val="3909554728"/>
                    </a:ext>
                  </a:extLst>
                </a:gridCol>
                <a:gridCol w="470620">
                  <a:extLst>
                    <a:ext uri="{9D8B030D-6E8A-4147-A177-3AD203B41FA5}">
                      <a16:colId xmlns:a16="http://schemas.microsoft.com/office/drawing/2014/main" val="3576763638"/>
                    </a:ext>
                  </a:extLst>
                </a:gridCol>
                <a:gridCol w="493381">
                  <a:extLst>
                    <a:ext uri="{9D8B030D-6E8A-4147-A177-3AD203B41FA5}">
                      <a16:colId xmlns:a16="http://schemas.microsoft.com/office/drawing/2014/main" val="114278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8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857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17D1C2-3C32-4E1A-B17B-27501C7FAB22}"/>
              </a:ext>
            </a:extLst>
          </p:cNvPr>
          <p:cNvSpPr/>
          <p:nvPr/>
        </p:nvSpPr>
        <p:spPr>
          <a:xfrm>
            <a:off x="5562600" y="990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85BD10-0C97-425A-B4D8-6C8AEE11746D}"/>
              </a:ext>
            </a:extLst>
          </p:cNvPr>
          <p:cNvSpPr/>
          <p:nvPr/>
        </p:nvSpPr>
        <p:spPr>
          <a:xfrm>
            <a:off x="4267200" y="1944469"/>
            <a:ext cx="990600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0CC636-D294-4ABD-98C1-D3A2E702809E}"/>
              </a:ext>
            </a:extLst>
          </p:cNvPr>
          <p:cNvSpPr/>
          <p:nvPr/>
        </p:nvSpPr>
        <p:spPr>
          <a:xfrm>
            <a:off x="6781800" y="1981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FB8C7A-CFE0-453B-AE7D-EF05DF589D87}"/>
              </a:ext>
            </a:extLst>
          </p:cNvPr>
          <p:cNvSpPr/>
          <p:nvPr/>
        </p:nvSpPr>
        <p:spPr>
          <a:xfrm>
            <a:off x="3039205" y="3295732"/>
            <a:ext cx="762000" cy="705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11B4CA-37E0-4965-AEAA-80A780F0A729}"/>
              </a:ext>
            </a:extLst>
          </p:cNvPr>
          <p:cNvSpPr/>
          <p:nvPr/>
        </p:nvSpPr>
        <p:spPr>
          <a:xfrm>
            <a:off x="4856340" y="3329694"/>
            <a:ext cx="762000" cy="705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7AAA5-2DB3-4349-B1CC-0DD6776E3911}"/>
              </a:ext>
            </a:extLst>
          </p:cNvPr>
          <p:cNvSpPr/>
          <p:nvPr/>
        </p:nvSpPr>
        <p:spPr>
          <a:xfrm>
            <a:off x="6553200" y="3374026"/>
            <a:ext cx="914400" cy="74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A71D83-8D60-4720-9D37-A0086A54BC72}"/>
              </a:ext>
            </a:extLst>
          </p:cNvPr>
          <p:cNvSpPr/>
          <p:nvPr/>
        </p:nvSpPr>
        <p:spPr>
          <a:xfrm>
            <a:off x="7924800" y="3329694"/>
            <a:ext cx="838200" cy="705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B7FD6D-CE76-4156-9F15-21F485E750DA}"/>
              </a:ext>
            </a:extLst>
          </p:cNvPr>
          <p:cNvSpPr/>
          <p:nvPr/>
        </p:nvSpPr>
        <p:spPr>
          <a:xfrm>
            <a:off x="2362199" y="4495800"/>
            <a:ext cx="731873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8DB650-13F3-465E-AC71-1D11635EB944}"/>
              </a:ext>
            </a:extLst>
          </p:cNvPr>
          <p:cNvSpPr/>
          <p:nvPr/>
        </p:nvSpPr>
        <p:spPr>
          <a:xfrm>
            <a:off x="3482259" y="44958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B89CC1-F829-4C0D-A8D5-212E27F3EB4F}"/>
              </a:ext>
            </a:extLst>
          </p:cNvPr>
          <p:cNvSpPr/>
          <p:nvPr/>
        </p:nvSpPr>
        <p:spPr>
          <a:xfrm>
            <a:off x="4442635" y="4495800"/>
            <a:ext cx="639729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B04EA9-5F7D-4852-AD56-B55F6A829785}"/>
              </a:ext>
            </a:extLst>
          </p:cNvPr>
          <p:cNvSpPr/>
          <p:nvPr/>
        </p:nvSpPr>
        <p:spPr>
          <a:xfrm>
            <a:off x="5449187" y="4572000"/>
            <a:ext cx="685800" cy="705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E33214-DAC2-4706-86C0-1965AF773D6D}"/>
              </a:ext>
            </a:extLst>
          </p:cNvPr>
          <p:cNvSpPr/>
          <p:nvPr/>
        </p:nvSpPr>
        <p:spPr>
          <a:xfrm>
            <a:off x="6670158" y="45720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A62FBB-5F57-4783-97C5-8442E08A0094}"/>
              </a:ext>
            </a:extLst>
          </p:cNvPr>
          <p:cNvSpPr/>
          <p:nvPr/>
        </p:nvSpPr>
        <p:spPr>
          <a:xfrm>
            <a:off x="7924800" y="45720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1E607-35D2-45B4-B06C-87AA34440CC5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5112730" y="1510926"/>
            <a:ext cx="594940" cy="528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C3087C-3945-48F9-A129-26D56B017A5C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3689613" y="2496147"/>
            <a:ext cx="722657" cy="90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01B21-E03B-4A3B-B915-22A45488BC5F}"/>
              </a:ext>
            </a:extLst>
          </p:cNvPr>
          <p:cNvCxnSpPr>
            <a:stCxn id="3" idx="5"/>
          </p:cNvCxnSpPr>
          <p:nvPr/>
        </p:nvCxnSpPr>
        <p:spPr>
          <a:xfrm>
            <a:off x="6408130" y="1510926"/>
            <a:ext cx="678470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58AF25-6C16-43A8-B6BF-F1404359A035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flipH="1">
            <a:off x="2847470" y="3897777"/>
            <a:ext cx="303327" cy="598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0658BE-E87B-4816-B4C7-871B9EB857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3689613" y="3897777"/>
            <a:ext cx="135546" cy="598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F81D11-A6C9-4B2F-BA28-F46ECD70CC08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5112730" y="2496147"/>
            <a:ext cx="124610" cy="833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18D8A5-AEE1-452B-A8E2-E31636CDD12F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7010400" y="2590800"/>
            <a:ext cx="228600" cy="78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EE60FE-F0DA-416F-B928-C04DF2BEF8EF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7562289" y="2501526"/>
            <a:ext cx="781611" cy="82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8AADBD-4D17-4BC4-8DCD-91DAD4DC8F83}"/>
              </a:ext>
            </a:extLst>
          </p:cNvPr>
          <p:cNvCxnSpPr>
            <a:stCxn id="7" idx="4"/>
            <a:endCxn id="12" idx="0"/>
          </p:cNvCxnSpPr>
          <p:nvPr/>
        </p:nvCxnSpPr>
        <p:spPr>
          <a:xfrm flipH="1">
            <a:off x="4762500" y="4035034"/>
            <a:ext cx="474840" cy="460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7BB28F-DD51-4845-9527-B0082C85F955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5506748" y="3931739"/>
            <a:ext cx="285339" cy="64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0D5FDB-F815-4037-BD0C-33D2E397DE3B}"/>
              </a:ext>
            </a:extLst>
          </p:cNvPr>
          <p:cNvCxnSpPr>
            <a:stCxn id="8" idx="4"/>
            <a:endCxn id="14" idx="1"/>
          </p:cNvCxnSpPr>
          <p:nvPr/>
        </p:nvCxnSpPr>
        <p:spPr>
          <a:xfrm flipH="1">
            <a:off x="6804069" y="4114800"/>
            <a:ext cx="206331" cy="56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4694D9-5821-4ED6-BE3E-737FA5DE1585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7333689" y="4006316"/>
            <a:ext cx="972111" cy="56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470</Words>
  <Application>Microsoft Office PowerPoint</Application>
  <PresentationFormat>On-screen Show (4:3)</PresentationFormat>
  <Paragraphs>144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yassin hussein</cp:lastModifiedBy>
  <cp:revision>23</cp:revision>
  <cp:lastPrinted>2016-04-12T17:35:20Z</cp:lastPrinted>
  <dcterms:created xsi:type="dcterms:W3CDTF">2006-11-01T05:42:40Z</dcterms:created>
  <dcterms:modified xsi:type="dcterms:W3CDTF">2022-03-23T23:25:57Z</dcterms:modified>
</cp:coreProperties>
</file>