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59F09-D55F-9F43-B129-4A62BD60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27949-C2DF-F043-A53B-47565CA11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E5ABC-1ABE-484A-8D51-21D293BA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CBA2C-90BD-F745-A0A6-FF711B9A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C3721-44E1-6B4A-AED0-1673FB4B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0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1E191-4F64-F54D-AED3-187E5890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D76E3D-AA12-1B4F-8D50-9B79C001B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8958A-95E8-A849-8858-11AF57F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5AD7E-ABBC-394B-A13B-5E72325C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AFB9F-1BBA-894A-B556-75EED7DA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9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C9DD66-58D0-DF49-9F3E-F0D395E40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B58C1E-9467-514B-8724-70B58FE88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2F0EF-6ECC-FF4B-ABF3-1FCFA27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47C08-0521-214C-9072-3B2CEB0A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DDB62-4DDE-BC48-A961-DDCBE56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9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FD6D-56E8-D348-836C-7370F556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958B5-EAF7-BD41-9C55-8E3874C9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68031-102E-B642-ADAE-D8C1A247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082EB-A922-0D41-876C-6D56A0DB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7807-CC65-E047-A7FE-AF41E670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4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240D0-0CF7-0E4A-A886-2767A269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8D0E6-01E6-0142-B6F5-DAA42964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82DF9-E956-1D4A-AFEB-8791EB1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6BF78-56D2-6D45-80DF-48ABF552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E3841-EF48-BC46-BCBA-96584A8C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9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753D-FBBB-5A48-AA1E-5C8465F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70842-9526-5044-BA2F-19EF68F5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91D55-CE87-874D-8685-49A01D57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57C4B-DE6F-8B4F-8BB2-16FD13D4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CA1D3-5B52-B140-B566-C5E14D1D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7EAF7-1067-6943-AE94-0AFF991D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7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A899-2461-9D49-87F2-A6070D8D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2C5EF-BE5C-494A-824C-7E8E7176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0D8157-21BB-8244-902C-A403DB88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19E2F9-017F-BD43-87BD-6E1E8E80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F4CEA-6D83-F545-AD8F-285248737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C5B122-89CC-4E49-A9DC-4BD908C1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95D02-36FC-C349-B2D8-DEF50D55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6032C0-0330-7F48-AC0E-20E470BC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645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4817-99E0-9A46-BAF7-0869C09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BF9B16-2357-4E48-A70E-7F25DF99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EA915A-375E-D544-9028-87549917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2D6C0F-9DE9-8445-B4A9-20C18034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6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B93FAA-9D1B-004D-AE7E-73700070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5F942-2698-5C44-B8C8-69EC2E47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410E4D-B547-0240-B7F7-95EE0E52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62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2E5BC-EE92-1043-B03A-1A822957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D37B2-AB36-564A-81EE-D1B28C67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8408F-05B3-2D45-AA5D-7749E495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3B6FB8-58FF-3F4F-AB39-C29FA840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5777E-4A28-274C-896A-32CEC98A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4B7D2-D770-184A-B1F8-5394AFA8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614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D078-1920-D44F-BAD2-7393A6DD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B03C1D-9D9A-B240-A675-020E5E32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D0E57-FD52-D648-B69D-A9CCEB07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11617B-5F13-1A41-B705-CCEC77C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442B-B020-704A-A04C-2F964D92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4D750-50C7-B347-A77F-E68447C7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5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60AD40-FF6B-A845-BF59-0147E77C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DEAFF-742E-A24C-956E-1FB41DD7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9DA02-03ED-3F44-A89A-21CCDF818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64F7-83C2-324A-B4B9-CBEA58D84ABF}" type="datetimeFigureOut">
              <a:rPr lang="es-PE" smtClean="0"/>
              <a:t>18/10/22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285B2-DFE7-8A4E-AE17-ADFAFD755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ADD3E-BAEB-F941-8E6E-A6C5D81BF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C04C-6A9E-1B42-B83F-FA296F480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8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1A8EF-FB24-0540-8E5E-982B3ACCE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Microservices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788EA-9A39-B042-8266-754A5D260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29863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FE3C2-78D6-1F45-97A5-58D52A4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Capacidades</a:t>
            </a:r>
          </a:p>
        </p:txBody>
      </p:sp>
      <p:pic>
        <p:nvPicPr>
          <p:cNvPr id="5122" name="Picture 2" descr="What is Spring Cloud? | Features | Step by step Set-Up Spring Cloud">
            <a:extLst>
              <a:ext uri="{FF2B5EF4-FFF2-40B4-BE49-F238E27FC236}">
                <a16:creationId xmlns:a16="http://schemas.microsoft.com/office/drawing/2014/main" id="{85532C7E-91D7-F241-9F5B-8D14A1B687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6" y="1690688"/>
            <a:ext cx="8231189" cy="46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8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0260F-A395-D841-A5F6-54366FBE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 Cloud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0E6D35-BE17-7C4A-8E51-81C139A8F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9470" y="985839"/>
            <a:ext cx="7434939" cy="39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0835B-AB11-7340-ADFC-EC2A9596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567F4-4CBD-F54A-8EF0-8EC99C7EB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54" y="1825625"/>
            <a:ext cx="92354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2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52E83-289C-5049-BF92-97DE929A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ROUTES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816096-E348-3B41-9D81-AB4127D57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3" y="1690688"/>
            <a:ext cx="3404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BE6C39-68D2-7048-95BF-68969D7A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61" y="1870869"/>
            <a:ext cx="806998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6A3BA-7E26-C644-9590-6EF64899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DISCOVERY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4983B-538E-8246-9E4B-240DB5C808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64" y="1825625"/>
            <a:ext cx="80972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23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8</Words>
  <Application>Microsoft Macintosh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Microservices</vt:lpstr>
      <vt:lpstr>Capacidades</vt:lpstr>
      <vt:lpstr>Spring Cloud</vt:lpstr>
      <vt:lpstr>Presentación de PowerPoint</vt:lpstr>
      <vt:lpstr>ROUTES</vt:lpstr>
      <vt:lpstr>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Abilio Cáceres Curo</dc:creator>
  <cp:lastModifiedBy>Abilio Cáceres Curo</cp:lastModifiedBy>
  <cp:revision>2</cp:revision>
  <dcterms:created xsi:type="dcterms:W3CDTF">2022-05-17T22:12:35Z</dcterms:created>
  <dcterms:modified xsi:type="dcterms:W3CDTF">2022-10-19T00:33:33Z</dcterms:modified>
</cp:coreProperties>
</file>