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92" r:id="rId3"/>
    <p:sldId id="29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36F"/>
    <a:srgbClr val="3B91A0"/>
    <a:srgbClr val="398F9E"/>
    <a:srgbClr val="458502"/>
    <a:srgbClr val="8AAE4B"/>
    <a:srgbClr val="78974C"/>
    <a:srgbClr val="3D5502"/>
    <a:srgbClr val="D82201"/>
    <a:srgbClr val="00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013BF-C7E5-4243-A321-F6A7795AD0C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232E-9439-47A1-9CA9-D3FAFEAD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6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7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691"/>
            <a:ext cx="10515600" cy="583781"/>
          </a:xfrm>
        </p:spPr>
        <p:txBody>
          <a:bodyPr>
            <a:normAutofit/>
          </a:bodyPr>
          <a:lstStyle>
            <a:lvl1pPr algn="ctr">
              <a:defRPr sz="2400" b="1" strike="noStrike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97472"/>
            <a:ext cx="12192000" cy="602400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8853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5">
            <a:extLst>
              <a:ext uri="{FF2B5EF4-FFF2-40B4-BE49-F238E27FC236}">
                <a16:creationId xmlns:a16="http://schemas.microsoft.com/office/drawing/2014/main" id="{E52D8FE1-7BE8-47C7-9DA4-FF7B758AD126}"/>
              </a:ext>
            </a:extLst>
          </p:cNvPr>
          <p:cNvGrpSpPr/>
          <p:nvPr/>
        </p:nvGrpSpPr>
        <p:grpSpPr>
          <a:xfrm flipV="1">
            <a:off x="6294848" y="3357917"/>
            <a:ext cx="2211981" cy="445167"/>
            <a:chOff x="2632242" y="1667701"/>
            <a:chExt cx="1659202" cy="333875"/>
          </a:xfrm>
        </p:grpSpPr>
        <p:grpSp>
          <p:nvGrpSpPr>
            <p:cNvPr id="54" name="Group 36">
              <a:extLst>
                <a:ext uri="{FF2B5EF4-FFF2-40B4-BE49-F238E27FC236}">
                  <a16:creationId xmlns:a16="http://schemas.microsoft.com/office/drawing/2014/main" id="{D5C2C488-B0B9-4266-A292-DC49250B2681}"/>
                </a:ext>
              </a:extLst>
            </p:cNvPr>
            <p:cNvGrpSpPr/>
            <p:nvPr/>
          </p:nvGrpSpPr>
          <p:grpSpPr>
            <a:xfrm>
              <a:off x="2632242" y="1733550"/>
              <a:ext cx="1512391" cy="268026"/>
              <a:chOff x="2646236" y="1733550"/>
              <a:chExt cx="1512391" cy="268026"/>
            </a:xfrm>
          </p:grpSpPr>
          <p:cxnSp>
            <p:nvCxnSpPr>
              <p:cNvPr id="56" name="Straight Connector 38">
                <a:extLst>
                  <a:ext uri="{FF2B5EF4-FFF2-40B4-BE49-F238E27FC236}">
                    <a16:creationId xmlns:a16="http://schemas.microsoft.com/office/drawing/2014/main" id="{11034C52-52E1-481E-B63D-14CACEEAAB64}"/>
                  </a:ext>
                </a:extLst>
              </p:cNvPr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9">
                <a:extLst>
                  <a:ext uri="{FF2B5EF4-FFF2-40B4-BE49-F238E27FC236}">
                    <a16:creationId xmlns:a16="http://schemas.microsoft.com/office/drawing/2014/main" id="{18CB96C4-3CAD-4F86-A30A-B62C8F5345D3}"/>
                  </a:ext>
                </a:extLst>
              </p:cNvPr>
              <p:cNvCxnSpPr/>
              <p:nvPr/>
            </p:nvCxnSpPr>
            <p:spPr>
              <a:xfrm flipV="1">
                <a:off x="2805112" y="1741107"/>
                <a:ext cx="1353515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37">
              <a:extLst>
                <a:ext uri="{FF2B5EF4-FFF2-40B4-BE49-F238E27FC236}">
                  <a16:creationId xmlns:a16="http://schemas.microsoft.com/office/drawing/2014/main" id="{D5E315AF-8233-4EFB-A4F4-702ADD02E51B}"/>
                </a:ext>
              </a:extLst>
            </p:cNvPr>
            <p:cNvSpPr/>
            <p:nvPr/>
          </p:nvSpPr>
          <p:spPr>
            <a:xfrm>
              <a:off x="414463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44411F1F-8F2C-4747-952D-F833F38E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13" y="2770003"/>
            <a:ext cx="2649352" cy="165310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5456508" y="1699530"/>
            <a:ext cx="2143937" cy="445167"/>
            <a:chOff x="2632242" y="1667701"/>
            <a:chExt cx="1608162" cy="333875"/>
          </a:xfrm>
        </p:grpSpPr>
        <p:grpSp>
          <p:nvGrpSpPr>
            <p:cNvPr id="42" name="Group 41"/>
            <p:cNvGrpSpPr/>
            <p:nvPr/>
          </p:nvGrpSpPr>
          <p:grpSpPr>
            <a:xfrm>
              <a:off x="2632242" y="1733550"/>
              <a:ext cx="1449446" cy="268026"/>
              <a:chOff x="2646236" y="1733550"/>
              <a:chExt cx="1449446" cy="26802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807495" y="1741107"/>
                <a:ext cx="1288187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/>
            <p:cNvSpPr/>
            <p:nvPr/>
          </p:nvSpPr>
          <p:spPr>
            <a:xfrm>
              <a:off x="409359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33C1EF8-E10B-43E3-B278-EBBCBB24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343" y="759156"/>
            <a:ext cx="2950720" cy="184115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 flipV="1">
            <a:off x="5176870" y="4155572"/>
            <a:ext cx="1804453" cy="1422913"/>
            <a:chOff x="2632242" y="1667701"/>
            <a:chExt cx="1659202" cy="333875"/>
          </a:xfrm>
        </p:grpSpPr>
        <p:grpSp>
          <p:nvGrpSpPr>
            <p:cNvPr id="37" name="Group 36"/>
            <p:cNvGrpSpPr/>
            <p:nvPr/>
          </p:nvGrpSpPr>
          <p:grpSpPr>
            <a:xfrm>
              <a:off x="2632242" y="1733550"/>
              <a:ext cx="1512391" cy="268026"/>
              <a:chOff x="2646236" y="1733550"/>
              <a:chExt cx="1512391" cy="26802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805112" y="1741107"/>
                <a:ext cx="1353515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414463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24750FF7-30D5-4F4F-9670-479E4D3511D4}"/>
              </a:ext>
            </a:extLst>
          </p:cNvPr>
          <p:cNvSpPr/>
          <p:nvPr/>
        </p:nvSpPr>
        <p:spPr>
          <a:xfrm>
            <a:off x="6583626" y="4386452"/>
            <a:ext cx="2938498" cy="1833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4249572" y="2072509"/>
            <a:ext cx="2170825" cy="2145866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Buyer people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D9769-9CB1-44D2-B374-C1D26D269E91}"/>
              </a:ext>
            </a:extLst>
          </p:cNvPr>
          <p:cNvSpPr txBox="1"/>
          <p:nvPr/>
        </p:nvSpPr>
        <p:spPr>
          <a:xfrm>
            <a:off x="7631745" y="1225006"/>
            <a:ext cx="244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Enter the live broadcast room, find the product order.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02D2D7-A1E4-43B4-B2B7-53D4B07336B4}"/>
              </a:ext>
            </a:extLst>
          </p:cNvPr>
          <p:cNvSpPr txBox="1"/>
          <p:nvPr/>
        </p:nvSpPr>
        <p:spPr>
          <a:xfrm>
            <a:off x="6821660" y="4847860"/>
            <a:ext cx="2568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Praise and comment in the live broadcast room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183D10-DE42-4FC5-99FF-6986BD943913}"/>
              </a:ext>
            </a:extLst>
          </p:cNvPr>
          <p:cNvSpPr txBox="1"/>
          <p:nvPr/>
        </p:nvSpPr>
        <p:spPr>
          <a:xfrm>
            <a:off x="8569323" y="3007171"/>
            <a:ext cx="217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For products which don't like, submit a return application on the platform.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advClick="0" advTm="0"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372CA54-F072-4482-8B5C-3D18CF99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35994">
            <a:off x="3560367" y="-1196504"/>
            <a:ext cx="4111813" cy="87302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8CB9C7-19E4-4E0D-AD25-091623C6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43244">
            <a:off x="7032939" y="2306470"/>
            <a:ext cx="2153197" cy="45814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2B7E05-F05A-4A43-9C74-E24BAE416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73162">
            <a:off x="2746922" y="2807798"/>
            <a:ext cx="4351831" cy="1233407"/>
          </a:xfrm>
          <a:prstGeom prst="rect">
            <a:avLst/>
          </a:prstGeom>
        </p:spPr>
      </p:pic>
      <p:grpSp>
        <p:nvGrpSpPr>
          <p:cNvPr id="53" name="Group 35">
            <a:extLst>
              <a:ext uri="{FF2B5EF4-FFF2-40B4-BE49-F238E27FC236}">
                <a16:creationId xmlns:a16="http://schemas.microsoft.com/office/drawing/2014/main" id="{E52D8FE1-7BE8-47C7-9DA4-FF7B758AD126}"/>
              </a:ext>
            </a:extLst>
          </p:cNvPr>
          <p:cNvGrpSpPr/>
          <p:nvPr/>
        </p:nvGrpSpPr>
        <p:grpSpPr>
          <a:xfrm rot="1464693" flipV="1">
            <a:off x="5215924" y="2169737"/>
            <a:ext cx="4705193" cy="75411"/>
            <a:chOff x="2632242" y="1667701"/>
            <a:chExt cx="1659202" cy="333875"/>
          </a:xfrm>
        </p:grpSpPr>
        <p:grpSp>
          <p:nvGrpSpPr>
            <p:cNvPr id="54" name="Group 36">
              <a:extLst>
                <a:ext uri="{FF2B5EF4-FFF2-40B4-BE49-F238E27FC236}">
                  <a16:creationId xmlns:a16="http://schemas.microsoft.com/office/drawing/2014/main" id="{D5C2C488-B0B9-4266-A292-DC49250B2681}"/>
                </a:ext>
              </a:extLst>
            </p:cNvPr>
            <p:cNvGrpSpPr/>
            <p:nvPr/>
          </p:nvGrpSpPr>
          <p:grpSpPr>
            <a:xfrm>
              <a:off x="2632242" y="1733550"/>
              <a:ext cx="1512391" cy="268026"/>
              <a:chOff x="2646236" y="1733550"/>
              <a:chExt cx="1512391" cy="268026"/>
            </a:xfrm>
          </p:grpSpPr>
          <p:cxnSp>
            <p:nvCxnSpPr>
              <p:cNvPr id="56" name="Straight Connector 38">
                <a:extLst>
                  <a:ext uri="{FF2B5EF4-FFF2-40B4-BE49-F238E27FC236}">
                    <a16:creationId xmlns:a16="http://schemas.microsoft.com/office/drawing/2014/main" id="{11034C52-52E1-481E-B63D-14CACEEAAB64}"/>
                  </a:ext>
                </a:extLst>
              </p:cNvPr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9">
                <a:extLst>
                  <a:ext uri="{FF2B5EF4-FFF2-40B4-BE49-F238E27FC236}">
                    <a16:creationId xmlns:a16="http://schemas.microsoft.com/office/drawing/2014/main" id="{18CB96C4-3CAD-4F86-A30A-B62C8F5345D3}"/>
                  </a:ext>
                </a:extLst>
              </p:cNvPr>
              <p:cNvCxnSpPr/>
              <p:nvPr/>
            </p:nvCxnSpPr>
            <p:spPr>
              <a:xfrm flipV="1">
                <a:off x="2805112" y="1741107"/>
                <a:ext cx="1353515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37">
              <a:extLst>
                <a:ext uri="{FF2B5EF4-FFF2-40B4-BE49-F238E27FC236}">
                  <a16:creationId xmlns:a16="http://schemas.microsoft.com/office/drawing/2014/main" id="{D5E315AF-8233-4EFB-A4F4-702ADD02E51B}"/>
                </a:ext>
              </a:extLst>
            </p:cNvPr>
            <p:cNvSpPr/>
            <p:nvPr/>
          </p:nvSpPr>
          <p:spPr>
            <a:xfrm>
              <a:off x="414463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rot="19438074">
            <a:off x="1512975" y="2296939"/>
            <a:ext cx="3379818" cy="276651"/>
            <a:chOff x="2632242" y="1667701"/>
            <a:chExt cx="1608162" cy="333875"/>
          </a:xfrm>
        </p:grpSpPr>
        <p:grpSp>
          <p:nvGrpSpPr>
            <p:cNvPr id="42" name="Group 41"/>
            <p:cNvGrpSpPr/>
            <p:nvPr/>
          </p:nvGrpSpPr>
          <p:grpSpPr>
            <a:xfrm>
              <a:off x="2632242" y="1733550"/>
              <a:ext cx="1449446" cy="268026"/>
              <a:chOff x="2646236" y="1733550"/>
              <a:chExt cx="1449446" cy="26802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807495" y="1741107"/>
                <a:ext cx="1288187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/>
            <p:cNvSpPr/>
            <p:nvPr/>
          </p:nvSpPr>
          <p:spPr>
            <a:xfrm>
              <a:off x="409359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33C1EF8-E10B-43E3-B278-EBBCBB240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84" y="1922246"/>
            <a:ext cx="1060436" cy="6616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100011" y="2485979"/>
            <a:ext cx="2255066" cy="1111865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Buyer people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D9769-9CB1-44D2-B374-C1D26D269E91}"/>
              </a:ext>
            </a:extLst>
          </p:cNvPr>
          <p:cNvSpPr txBox="1"/>
          <p:nvPr/>
        </p:nvSpPr>
        <p:spPr>
          <a:xfrm>
            <a:off x="3098424" y="2048769"/>
            <a:ext cx="24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53AE4B36-4666-44DA-A7AC-559F9253FFD6}"/>
              </a:ext>
            </a:extLst>
          </p:cNvPr>
          <p:cNvSpPr/>
          <p:nvPr/>
        </p:nvSpPr>
        <p:spPr>
          <a:xfrm>
            <a:off x="4186815" y="692567"/>
            <a:ext cx="1467826" cy="1111865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Anchor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31D741D8-6CCC-4E8F-9CEF-A383AC9623E9}"/>
              </a:ext>
            </a:extLst>
          </p:cNvPr>
          <p:cNvSpPr/>
          <p:nvPr/>
        </p:nvSpPr>
        <p:spPr>
          <a:xfrm>
            <a:off x="3381593" y="5440868"/>
            <a:ext cx="3644608" cy="1111865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>
                <a:latin typeface="等线" panose="02010600030101010101" pitchFamily="2" charset="-122"/>
                <a:cs typeface="Times New Roman" panose="02020603050405020304" pitchFamily="18" charset="0"/>
              </a:rPr>
              <a:t>Live broadcast platform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D53FD443-EA47-49D9-8F0F-43C8B48561C4}"/>
              </a:ext>
            </a:extLst>
          </p:cNvPr>
          <p:cNvSpPr/>
          <p:nvPr/>
        </p:nvSpPr>
        <p:spPr>
          <a:xfrm>
            <a:off x="402829" y="2698791"/>
            <a:ext cx="1892263" cy="1111865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Merchants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DD93F5-44B3-4C22-BC4A-40F504AF2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02" y="1708746"/>
            <a:ext cx="1631656" cy="102213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D9CCF3A-D63F-44A0-A0F2-2EA9066A9B58}"/>
              </a:ext>
            </a:extLst>
          </p:cNvPr>
          <p:cNvSpPr txBox="1"/>
          <p:nvPr/>
        </p:nvSpPr>
        <p:spPr>
          <a:xfrm>
            <a:off x="6850321" y="1896645"/>
            <a:ext cx="163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Explain commodities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54E6F-F832-4EDB-869F-587A1036A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541" y="3829133"/>
            <a:ext cx="1961899" cy="122900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D8EF1F1-0FD0-43D2-8F0D-9072928C02C5}"/>
              </a:ext>
            </a:extLst>
          </p:cNvPr>
          <p:cNvSpPr txBox="1"/>
          <p:nvPr/>
        </p:nvSpPr>
        <p:spPr>
          <a:xfrm>
            <a:off x="4000620" y="4064479"/>
            <a:ext cx="2406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Supervise live broadcast content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2EDDDB-1103-4041-8365-BB8F26C2D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469" y="3958936"/>
            <a:ext cx="1503030" cy="941554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CFA05C54-4CA1-4B8D-A50F-58DE7906F642}"/>
              </a:ext>
            </a:extLst>
          </p:cNvPr>
          <p:cNvSpPr txBox="1"/>
          <p:nvPr/>
        </p:nvSpPr>
        <p:spPr>
          <a:xfrm>
            <a:off x="7750671" y="4243895"/>
            <a:ext cx="24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Buy goods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1A70E9-6A0B-48A9-8864-8EF83583B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552" y="2559051"/>
            <a:ext cx="2143907" cy="134302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BBC11BA-C3F2-436B-9998-F13D31C5332F}"/>
              </a:ext>
            </a:extLst>
          </p:cNvPr>
          <p:cNvSpPr txBox="1"/>
          <p:nvPr/>
        </p:nvSpPr>
        <p:spPr>
          <a:xfrm>
            <a:off x="5392456" y="2880272"/>
            <a:ext cx="244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Delivery, processing return application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5">
            <a:extLst>
              <a:ext uri="{FF2B5EF4-FFF2-40B4-BE49-F238E27FC236}">
                <a16:creationId xmlns:a16="http://schemas.microsoft.com/office/drawing/2014/main" id="{E52D8FE1-7BE8-47C7-9DA4-FF7B758AD126}"/>
              </a:ext>
            </a:extLst>
          </p:cNvPr>
          <p:cNvGrpSpPr/>
          <p:nvPr/>
        </p:nvGrpSpPr>
        <p:grpSpPr>
          <a:xfrm flipV="1">
            <a:off x="6294848" y="3357917"/>
            <a:ext cx="2211981" cy="445167"/>
            <a:chOff x="2632242" y="1667701"/>
            <a:chExt cx="1659202" cy="333875"/>
          </a:xfrm>
        </p:grpSpPr>
        <p:grpSp>
          <p:nvGrpSpPr>
            <p:cNvPr id="54" name="Group 36">
              <a:extLst>
                <a:ext uri="{FF2B5EF4-FFF2-40B4-BE49-F238E27FC236}">
                  <a16:creationId xmlns:a16="http://schemas.microsoft.com/office/drawing/2014/main" id="{D5C2C488-B0B9-4266-A292-DC49250B2681}"/>
                </a:ext>
              </a:extLst>
            </p:cNvPr>
            <p:cNvGrpSpPr/>
            <p:nvPr/>
          </p:nvGrpSpPr>
          <p:grpSpPr>
            <a:xfrm>
              <a:off x="2632242" y="1733550"/>
              <a:ext cx="1512391" cy="268026"/>
              <a:chOff x="2646236" y="1733550"/>
              <a:chExt cx="1512391" cy="268026"/>
            </a:xfrm>
          </p:grpSpPr>
          <p:cxnSp>
            <p:nvCxnSpPr>
              <p:cNvPr id="56" name="Straight Connector 38">
                <a:extLst>
                  <a:ext uri="{FF2B5EF4-FFF2-40B4-BE49-F238E27FC236}">
                    <a16:creationId xmlns:a16="http://schemas.microsoft.com/office/drawing/2014/main" id="{11034C52-52E1-481E-B63D-14CACEEAAB64}"/>
                  </a:ext>
                </a:extLst>
              </p:cNvPr>
              <p:cNvCxnSpPr/>
              <p:nvPr/>
            </p:nvCxnSpPr>
            <p:spPr>
              <a:xfrm flipV="1">
                <a:off x="2646236" y="1733550"/>
                <a:ext cx="173164" cy="26802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9">
                <a:extLst>
                  <a:ext uri="{FF2B5EF4-FFF2-40B4-BE49-F238E27FC236}">
                    <a16:creationId xmlns:a16="http://schemas.microsoft.com/office/drawing/2014/main" id="{18CB96C4-3CAD-4F86-A30A-B62C8F5345D3}"/>
                  </a:ext>
                </a:extLst>
              </p:cNvPr>
              <p:cNvCxnSpPr/>
              <p:nvPr/>
            </p:nvCxnSpPr>
            <p:spPr>
              <a:xfrm flipV="1">
                <a:off x="2805112" y="1741107"/>
                <a:ext cx="1353515" cy="196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37">
              <a:extLst>
                <a:ext uri="{FF2B5EF4-FFF2-40B4-BE49-F238E27FC236}">
                  <a16:creationId xmlns:a16="http://schemas.microsoft.com/office/drawing/2014/main" id="{D5E315AF-8233-4EFB-A4F4-702ADD02E51B}"/>
                </a:ext>
              </a:extLst>
            </p:cNvPr>
            <p:cNvSpPr/>
            <p:nvPr/>
          </p:nvSpPr>
          <p:spPr>
            <a:xfrm>
              <a:off x="4144633" y="1667701"/>
              <a:ext cx="146811" cy="14681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44411F1F-8F2C-4747-952D-F833F38E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13" y="2770003"/>
            <a:ext cx="2649352" cy="165310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49572" y="2072509"/>
            <a:ext cx="2257083" cy="2088944"/>
          </a:xfrm>
          <a:prstGeom prst="ellips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Anchor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183D10-DE42-4FC5-99FF-6986BD943913}"/>
              </a:ext>
            </a:extLst>
          </p:cNvPr>
          <p:cNvSpPr txBox="1"/>
          <p:nvPr/>
        </p:nvSpPr>
        <p:spPr>
          <a:xfrm>
            <a:off x="8408968" y="3254372"/>
            <a:ext cx="264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Shelf lottery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3130">
      <a:dk1>
        <a:sysClr val="windowText" lastClr="000000"/>
      </a:dk1>
      <a:lt1>
        <a:sysClr val="window" lastClr="FFFFFF"/>
      </a:lt1>
      <a:dk2>
        <a:srgbClr val="1A636F"/>
      </a:dk2>
      <a:lt2>
        <a:srgbClr val="3B91A0"/>
      </a:lt2>
      <a:accent1>
        <a:srgbClr val="3B91A0"/>
      </a:accent1>
      <a:accent2>
        <a:srgbClr val="1A636F"/>
      </a:accent2>
      <a:accent3>
        <a:srgbClr val="3B91A0"/>
      </a:accent3>
      <a:accent4>
        <a:srgbClr val="1A636F"/>
      </a:accent4>
      <a:accent5>
        <a:srgbClr val="3B91A0"/>
      </a:accent5>
      <a:accent6>
        <a:srgbClr val="1A636F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74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Arial Black</vt:lpstr>
      <vt:lpstr>Calibri</vt:lpstr>
      <vt:lpstr>Office 主题</vt:lpstr>
      <vt:lpstr>单击此处添加标题</vt:lpstr>
      <vt:lpstr>单击此处添加标题</vt:lpstr>
      <vt:lpstr>单击此处添加标题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简约商务科技风年终工作汇报总结PPT模板</dc:title>
  <dc:subject> </dc:subject>
  <dc:creator>极简办公</dc:creator>
  <cp:keywords>www.jjppt.com</cp:keywords>
  <dc:description>www.jjppt.com</dc:description>
  <cp:lastModifiedBy>1030130340@qq.com</cp:lastModifiedBy>
  <cp:revision>7</cp:revision>
  <dcterms:created xsi:type="dcterms:W3CDTF">2015-05-05T08:02:14Z</dcterms:created>
  <dcterms:modified xsi:type="dcterms:W3CDTF">2021-11-15T15:24:17Z</dcterms:modified>
  <cp:category> </cp:category>
  <cp:contentStatus> </cp:contentStatus>
  <cp:version>1</cp:version>
</cp:coreProperties>
</file>