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BO YANG" initials="YY" lastIdx="1" clrIdx="0">
    <p:extLst>
      <p:ext uri="{19B8F6BF-5375-455C-9EA6-DF929625EA0E}">
        <p15:presenceInfo xmlns:p15="http://schemas.microsoft.com/office/powerpoint/2012/main" userId="S::YANBO.YANG.2020@MUMAIL.IE::43b28c35-95d8-47c3-906b-806f6744be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DE7C6-098A-442B-A7D7-EE6F2388B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A518D-7D00-446A-8CD9-1CC8542FA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1A6EC-C385-4EE3-8884-88A0A592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6E4C-7A1E-4FDE-A201-5390F2AFBB3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5F83E-350F-4BEC-A0A8-4A8C099E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5E44A-D1E1-4D68-8A37-D93CFF06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989B-9982-4340-AD7A-81F2BE5B2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9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370C8-A9D8-4321-BD1C-772777C2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2EDE7-640F-4005-8BE1-F9EF6F71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A3AD1-688E-4113-AC2C-6C3D82DA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6E4C-7A1E-4FDE-A201-5390F2AFBB3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FF75B-52BF-418F-A3F2-1C3C70A6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64B00-CB92-4101-9441-798378EB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989B-9982-4340-AD7A-81F2BE5B2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B65153-6AFD-4AC7-92D8-A53D185F7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51AB44-4852-4DFB-92A9-B53257EDD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4C4E6-A17B-4EE9-9FF5-B2312D70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6E4C-7A1E-4FDE-A201-5390F2AFBB3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6C239-8C9D-4649-86B6-712655B9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D25F8-63ED-4D11-BB1B-06D243AB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989B-9982-4340-AD7A-81F2BE5B2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1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ADDE5-F560-4AB9-A265-4ABEEDBD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627C5-3913-433E-8FC2-BC80F590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864AA-0E35-42EA-88CF-D0095A35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6E4C-7A1E-4FDE-A201-5390F2AFBB3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38C7D-72B4-492E-A32B-6F89ECAA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CB272-E831-47D2-AE63-27E6613B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989B-9982-4340-AD7A-81F2BE5B2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1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D40FA-F03E-476A-B2D1-FC9F31C9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FC662-17DC-4CAE-84CE-D8B08B942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8039C-0228-4603-8066-DCA02F1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6E4C-7A1E-4FDE-A201-5390F2AFBB3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8E159-D9EF-43EE-9531-8883F96C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90E39-0AC8-476B-BD28-470CE17F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989B-9982-4340-AD7A-81F2BE5B2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2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00BDE-42DF-4BA1-B476-983851EB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9F666-2E7D-4894-BE5D-0E67F2432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878227-1FC8-4043-9239-B95149BBF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88613-9E14-4F66-A029-19B40342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6E4C-7A1E-4FDE-A201-5390F2AFBB3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25F33-1D96-4BC7-84D8-5090CBB3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904D25-6DD1-4764-A199-5299A75E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989B-9982-4340-AD7A-81F2BE5B2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8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64D02-D57B-4014-B73F-5BC211E9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A9D223-1E45-4905-AADF-A5EE6EB1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8227C-9250-426C-9331-70497CA3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92BBC2-1D67-4214-A4BF-931C5B2C5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C3D7EC-FEB5-406B-B48F-BB29398AF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AEFA91-2E2A-48E1-A37D-2E963422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6E4C-7A1E-4FDE-A201-5390F2AFBB3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685B51-6E11-4C71-AE26-B35879E3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F35F03-B644-4902-A6BB-F3A632D1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989B-9982-4340-AD7A-81F2BE5B2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1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0B090-7BC0-4B22-8134-1D69AF11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9DF870-9ECD-4DCB-88F2-495C7482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6E4C-7A1E-4FDE-A201-5390F2AFBB3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59086-38CB-4019-A31F-2C9CD64F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949E80-FD61-4A5A-86F9-AC17FFC0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989B-9982-4340-AD7A-81F2BE5B2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4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5DE05F-C33C-4E1F-945F-FCAAFFC6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6E4C-7A1E-4FDE-A201-5390F2AFBB3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D2D1EE-B6BD-49BB-8E76-F1ABC63F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295A1-8679-4D06-A572-E0044F7E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989B-9982-4340-AD7A-81F2BE5B2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2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41B71-8071-4AF6-8FC9-35245CF8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4567F-5AD3-4258-87B9-9163B3AE0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758CAA-0639-46A3-B696-66EE4B4D7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30B5F-8452-4C3A-8248-220C264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6E4C-7A1E-4FDE-A201-5390F2AFBB3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852F0-023F-4C4B-AD22-8FAAD366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E7F7FE-3A94-463F-BB86-FD136718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989B-9982-4340-AD7A-81F2BE5B2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5814F-7DD1-4C89-BBC6-3037A0CB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401995-1F2C-4BAD-93A6-D89FAFBBF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C7F307-255B-49D0-9717-D01F62E1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06116-9F2F-4A54-BC8B-F62F20D7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6E4C-7A1E-4FDE-A201-5390F2AFBB3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1EEB8-D40A-493A-834F-B746EBA7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E3315-E3CE-4E94-ADA4-1E70F532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989B-9982-4340-AD7A-81F2BE5B2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80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AD095F-6522-4F50-BA14-F070F966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FF557B-1440-4022-BD83-99E38AB5C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FD06E-A9BB-46B7-BE4B-12F4DCE76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6E4C-7A1E-4FDE-A201-5390F2AFBB3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0C9AA-FF8A-4FCF-B165-3E9F9558F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A1109-31A3-4541-B07B-00601EB21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989B-9982-4340-AD7A-81F2BE5B2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8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CC0B58C-3960-4AD9-A41C-006DAC876ECB}"/>
              </a:ext>
            </a:extLst>
          </p:cNvPr>
          <p:cNvCxnSpPr>
            <a:cxnSpLocks/>
          </p:cNvCxnSpPr>
          <p:nvPr/>
        </p:nvCxnSpPr>
        <p:spPr>
          <a:xfrm flipV="1">
            <a:off x="735103" y="3260554"/>
            <a:ext cx="711332" cy="47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9B4CA70-1E6E-4850-AFE4-7C86A64B005D}"/>
              </a:ext>
            </a:extLst>
          </p:cNvPr>
          <p:cNvCxnSpPr>
            <a:cxnSpLocks/>
          </p:cNvCxnSpPr>
          <p:nvPr/>
        </p:nvCxnSpPr>
        <p:spPr>
          <a:xfrm flipV="1">
            <a:off x="5306873" y="1042549"/>
            <a:ext cx="998355" cy="78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EC18752-1BCD-423D-99D6-099E59F02DAC}"/>
              </a:ext>
            </a:extLst>
          </p:cNvPr>
          <p:cNvCxnSpPr>
            <a:cxnSpLocks/>
          </p:cNvCxnSpPr>
          <p:nvPr/>
        </p:nvCxnSpPr>
        <p:spPr>
          <a:xfrm>
            <a:off x="5306873" y="1827487"/>
            <a:ext cx="998355" cy="54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1D97607-AC21-4021-87CD-9BD69FB1444A}"/>
              </a:ext>
            </a:extLst>
          </p:cNvPr>
          <p:cNvCxnSpPr>
            <a:cxnSpLocks/>
          </p:cNvCxnSpPr>
          <p:nvPr/>
        </p:nvCxnSpPr>
        <p:spPr>
          <a:xfrm flipV="1">
            <a:off x="8869134" y="1902190"/>
            <a:ext cx="847670" cy="58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8A024D-4F38-4B24-AD0F-F997CF82600F}"/>
              </a:ext>
            </a:extLst>
          </p:cNvPr>
          <p:cNvCxnSpPr>
            <a:cxnSpLocks/>
          </p:cNvCxnSpPr>
          <p:nvPr/>
        </p:nvCxnSpPr>
        <p:spPr>
          <a:xfrm>
            <a:off x="3784819" y="3260554"/>
            <a:ext cx="1710545" cy="5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7F7D612-E431-485C-986D-430C5A0A4B63}"/>
              </a:ext>
            </a:extLst>
          </p:cNvPr>
          <p:cNvCxnSpPr/>
          <p:nvPr/>
        </p:nvCxnSpPr>
        <p:spPr>
          <a:xfrm flipV="1">
            <a:off x="572494" y="1172265"/>
            <a:ext cx="1288111" cy="216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CD89AD82-5A19-4C1C-9A7B-3B2ED405B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40" b="27781"/>
          <a:stretch/>
        </p:blipFill>
        <p:spPr>
          <a:xfrm>
            <a:off x="25180" y="3662016"/>
            <a:ext cx="836678" cy="599883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0F73A632-AB61-4AFF-BDB1-7E2DCE902682}"/>
              </a:ext>
            </a:extLst>
          </p:cNvPr>
          <p:cNvSpPr/>
          <p:nvPr/>
        </p:nvSpPr>
        <p:spPr>
          <a:xfrm>
            <a:off x="262393" y="3260554"/>
            <a:ext cx="381663" cy="40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F0CE3D7-B392-43B4-937C-9D59F235CCF8}"/>
              </a:ext>
            </a:extLst>
          </p:cNvPr>
          <p:cNvSpPr/>
          <p:nvPr/>
        </p:nvSpPr>
        <p:spPr>
          <a:xfrm>
            <a:off x="1291853" y="356900"/>
            <a:ext cx="2779216" cy="870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Keil5 Guidance</a:t>
            </a:r>
            <a:endParaRPr lang="zh-CN" altLang="en-US" sz="2000" dirty="0"/>
          </a:p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63177D-6689-4318-B296-491481959E7F}"/>
              </a:ext>
            </a:extLst>
          </p:cNvPr>
          <p:cNvSpPr txBox="1"/>
          <p:nvPr/>
        </p:nvSpPr>
        <p:spPr>
          <a:xfrm>
            <a:off x="166977" y="4349363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BF4008F-76FD-44D4-B9B6-6A3CFA2D75E7}"/>
              </a:ext>
            </a:extLst>
          </p:cNvPr>
          <p:cNvCxnSpPr/>
          <p:nvPr/>
        </p:nvCxnSpPr>
        <p:spPr>
          <a:xfrm>
            <a:off x="861858" y="4847626"/>
            <a:ext cx="998747" cy="107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6CB12944-F6EA-4E38-B60A-14D3455AECAE}"/>
              </a:ext>
            </a:extLst>
          </p:cNvPr>
          <p:cNvSpPr/>
          <p:nvPr/>
        </p:nvSpPr>
        <p:spPr>
          <a:xfrm>
            <a:off x="1901956" y="5488264"/>
            <a:ext cx="2779216" cy="870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Enter your own repository </a:t>
            </a:r>
            <a:endParaRPr lang="zh-CN" altLang="en-US" sz="20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0C15CF7-5928-41FB-A111-8D012011B163}"/>
              </a:ext>
            </a:extLst>
          </p:cNvPr>
          <p:cNvSpPr/>
          <p:nvPr/>
        </p:nvSpPr>
        <p:spPr>
          <a:xfrm>
            <a:off x="6421653" y="4823398"/>
            <a:ext cx="2779216" cy="870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Adding comments</a:t>
            </a:r>
            <a:endParaRPr lang="zh-CN" altLang="en-US" sz="200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245E1DA-6AE6-44F8-AFDB-66C5EE4B1020}"/>
              </a:ext>
            </a:extLst>
          </p:cNvPr>
          <p:cNvSpPr/>
          <p:nvPr/>
        </p:nvSpPr>
        <p:spPr>
          <a:xfrm>
            <a:off x="6305228" y="5958489"/>
            <a:ext cx="2779216" cy="870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Adding links</a:t>
            </a:r>
            <a:endParaRPr lang="zh-CN" altLang="en-US" sz="20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C07009D-6619-4E8F-A3AC-D1D30CE53FBB}"/>
              </a:ext>
            </a:extLst>
          </p:cNvPr>
          <p:cNvCxnSpPr>
            <a:stCxn id="37" idx="6"/>
          </p:cNvCxnSpPr>
          <p:nvPr/>
        </p:nvCxnSpPr>
        <p:spPr>
          <a:xfrm flipV="1">
            <a:off x="4681172" y="5385674"/>
            <a:ext cx="1740481" cy="53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08C38CF-76B2-46DE-853C-436AE2530C6C}"/>
              </a:ext>
            </a:extLst>
          </p:cNvPr>
          <p:cNvCxnSpPr>
            <a:endCxn id="40" idx="2"/>
          </p:cNvCxnSpPr>
          <p:nvPr/>
        </p:nvCxnSpPr>
        <p:spPr>
          <a:xfrm>
            <a:off x="4681172" y="6112565"/>
            <a:ext cx="1624056" cy="28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1C6ED28C-E2B2-46DC-AD52-3E886564D91A}"/>
              </a:ext>
            </a:extLst>
          </p:cNvPr>
          <p:cNvSpPr/>
          <p:nvPr/>
        </p:nvSpPr>
        <p:spPr>
          <a:xfrm>
            <a:off x="9728807" y="1435018"/>
            <a:ext cx="2255518" cy="870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Quality number</a:t>
            </a:r>
            <a:endParaRPr lang="zh-CN" altLang="en-US" sz="20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97244D9-DF95-476B-9E08-4A72AE0F0DF6}"/>
              </a:ext>
            </a:extLst>
          </p:cNvPr>
          <p:cNvSpPr/>
          <p:nvPr/>
        </p:nvSpPr>
        <p:spPr>
          <a:xfrm>
            <a:off x="1455787" y="2760631"/>
            <a:ext cx="3585339" cy="870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Search and enter into others’ repository</a:t>
            </a:r>
            <a:endParaRPr lang="zh-CN" altLang="en-US" sz="20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73AC9BF-906B-4C6A-B464-CC843415008A}"/>
              </a:ext>
            </a:extLst>
          </p:cNvPr>
          <p:cNvSpPr/>
          <p:nvPr/>
        </p:nvSpPr>
        <p:spPr>
          <a:xfrm>
            <a:off x="3051355" y="1322666"/>
            <a:ext cx="2255518" cy="870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Estimate</a:t>
            </a:r>
            <a:endParaRPr lang="zh-CN" altLang="en-US" sz="20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E80B65-C0FF-497D-A528-3B4F6D973A45}"/>
              </a:ext>
            </a:extLst>
          </p:cNvPr>
          <p:cNvCxnSpPr/>
          <p:nvPr/>
        </p:nvCxnSpPr>
        <p:spPr>
          <a:xfrm flipV="1">
            <a:off x="2853740" y="2098290"/>
            <a:ext cx="644834" cy="62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152A8837-8D08-4B86-94E3-E4D0A07CA721}"/>
              </a:ext>
            </a:extLst>
          </p:cNvPr>
          <p:cNvSpPr/>
          <p:nvPr/>
        </p:nvSpPr>
        <p:spPr>
          <a:xfrm>
            <a:off x="6317231" y="1954449"/>
            <a:ext cx="2539900" cy="870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Thumb down</a:t>
            </a:r>
            <a:endParaRPr lang="zh-CN" altLang="en-US" sz="20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D396966-FBF2-4597-81C8-DA5E3EBEC341}"/>
              </a:ext>
            </a:extLst>
          </p:cNvPr>
          <p:cNvSpPr/>
          <p:nvPr/>
        </p:nvSpPr>
        <p:spPr>
          <a:xfrm>
            <a:off x="6292441" y="586263"/>
            <a:ext cx="2539900" cy="870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Thumb up</a:t>
            </a:r>
            <a:endParaRPr lang="zh-CN" altLang="en-US" sz="20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28A71DC-2E4B-4BE6-98B1-0BFCDE7EEC75}"/>
              </a:ext>
            </a:extLst>
          </p:cNvPr>
          <p:cNvCxnSpPr>
            <a:stCxn id="52" idx="6"/>
          </p:cNvCxnSpPr>
          <p:nvPr/>
        </p:nvCxnSpPr>
        <p:spPr>
          <a:xfrm>
            <a:off x="8832341" y="1021721"/>
            <a:ext cx="1011374" cy="65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95D51DCE-BB9E-4F53-9861-3EFEB43F9F10}"/>
              </a:ext>
            </a:extLst>
          </p:cNvPr>
          <p:cNvSpPr/>
          <p:nvPr/>
        </p:nvSpPr>
        <p:spPr>
          <a:xfrm>
            <a:off x="5531768" y="3324828"/>
            <a:ext cx="3585339" cy="870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Looking through the links </a:t>
            </a:r>
            <a:endParaRPr lang="zh-CN" altLang="en-US" sz="20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DB35CFD-278A-4BF3-8FC5-A98EAA106475}"/>
              </a:ext>
            </a:extLst>
          </p:cNvPr>
          <p:cNvSpPr/>
          <p:nvPr/>
        </p:nvSpPr>
        <p:spPr>
          <a:xfrm>
            <a:off x="9542972" y="5422982"/>
            <a:ext cx="2563906" cy="12204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According the quality number, Comments and  to choose the repository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CC0B58C-3960-4AD9-A41C-006DAC876ECB}"/>
              </a:ext>
            </a:extLst>
          </p:cNvPr>
          <p:cNvCxnSpPr>
            <a:cxnSpLocks/>
          </p:cNvCxnSpPr>
          <p:nvPr/>
        </p:nvCxnSpPr>
        <p:spPr>
          <a:xfrm flipV="1">
            <a:off x="2452585" y="3260554"/>
            <a:ext cx="711332" cy="47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8A024D-4F38-4B24-AD0F-F997CF82600F}"/>
              </a:ext>
            </a:extLst>
          </p:cNvPr>
          <p:cNvCxnSpPr>
            <a:cxnSpLocks/>
          </p:cNvCxnSpPr>
          <p:nvPr/>
        </p:nvCxnSpPr>
        <p:spPr>
          <a:xfrm>
            <a:off x="5502301" y="3260554"/>
            <a:ext cx="1710545" cy="5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CD89AD82-5A19-4C1C-9A7B-3B2ED405B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40" b="27781"/>
          <a:stretch/>
        </p:blipFill>
        <p:spPr>
          <a:xfrm>
            <a:off x="1742662" y="3662016"/>
            <a:ext cx="836678" cy="599883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0F73A632-AB61-4AFF-BDB1-7E2DCE902682}"/>
              </a:ext>
            </a:extLst>
          </p:cNvPr>
          <p:cNvSpPr/>
          <p:nvPr/>
        </p:nvSpPr>
        <p:spPr>
          <a:xfrm>
            <a:off x="1979875" y="3260554"/>
            <a:ext cx="381663" cy="40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63177D-6689-4318-B296-491481959E7F}"/>
              </a:ext>
            </a:extLst>
          </p:cNvPr>
          <p:cNvSpPr txBox="1"/>
          <p:nvPr/>
        </p:nvSpPr>
        <p:spPr>
          <a:xfrm>
            <a:off x="1884459" y="4349363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97244D9-DF95-476B-9E08-4A72AE0F0DF6}"/>
              </a:ext>
            </a:extLst>
          </p:cNvPr>
          <p:cNvSpPr/>
          <p:nvPr/>
        </p:nvSpPr>
        <p:spPr>
          <a:xfrm>
            <a:off x="3173269" y="2760631"/>
            <a:ext cx="3585339" cy="870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Search and enter into others’ repository</a:t>
            </a:r>
            <a:endParaRPr lang="zh-CN" altLang="en-US" sz="20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73AC9BF-906B-4C6A-B464-CC843415008A}"/>
              </a:ext>
            </a:extLst>
          </p:cNvPr>
          <p:cNvSpPr/>
          <p:nvPr/>
        </p:nvSpPr>
        <p:spPr>
          <a:xfrm>
            <a:off x="4768837" y="1322666"/>
            <a:ext cx="2255518" cy="870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Estimate</a:t>
            </a:r>
            <a:endParaRPr lang="zh-CN" altLang="en-US" sz="20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E80B65-C0FF-497D-A528-3B4F6D973A45}"/>
              </a:ext>
            </a:extLst>
          </p:cNvPr>
          <p:cNvCxnSpPr/>
          <p:nvPr/>
        </p:nvCxnSpPr>
        <p:spPr>
          <a:xfrm flipV="1">
            <a:off x="4571222" y="2098290"/>
            <a:ext cx="644834" cy="62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95D51DCE-BB9E-4F53-9861-3EFEB43F9F10}"/>
              </a:ext>
            </a:extLst>
          </p:cNvPr>
          <p:cNvSpPr/>
          <p:nvPr/>
        </p:nvSpPr>
        <p:spPr>
          <a:xfrm>
            <a:off x="7249250" y="3324828"/>
            <a:ext cx="3585339" cy="870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Looking through the links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898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CC0B58C-3960-4AD9-A41C-006DAC876ECB}"/>
              </a:ext>
            </a:extLst>
          </p:cNvPr>
          <p:cNvCxnSpPr>
            <a:cxnSpLocks/>
          </p:cNvCxnSpPr>
          <p:nvPr/>
        </p:nvCxnSpPr>
        <p:spPr>
          <a:xfrm flipV="1">
            <a:off x="735103" y="3260554"/>
            <a:ext cx="711332" cy="47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CD89AD82-5A19-4C1C-9A7B-3B2ED405B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40" b="27781"/>
          <a:stretch/>
        </p:blipFill>
        <p:spPr>
          <a:xfrm>
            <a:off x="25180" y="3662016"/>
            <a:ext cx="836678" cy="599883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0F73A632-AB61-4AFF-BDB1-7E2DCE902682}"/>
              </a:ext>
            </a:extLst>
          </p:cNvPr>
          <p:cNvSpPr/>
          <p:nvPr/>
        </p:nvSpPr>
        <p:spPr>
          <a:xfrm>
            <a:off x="262393" y="3260554"/>
            <a:ext cx="381663" cy="40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63177D-6689-4318-B296-491481959E7F}"/>
              </a:ext>
            </a:extLst>
          </p:cNvPr>
          <p:cNvSpPr txBox="1"/>
          <p:nvPr/>
        </p:nvSpPr>
        <p:spPr>
          <a:xfrm>
            <a:off x="166977" y="4349363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97244D9-DF95-476B-9E08-4A72AE0F0DF6}"/>
              </a:ext>
            </a:extLst>
          </p:cNvPr>
          <p:cNvSpPr/>
          <p:nvPr/>
        </p:nvSpPr>
        <p:spPr>
          <a:xfrm>
            <a:off x="1455787" y="2760631"/>
            <a:ext cx="3585339" cy="870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My link repository</a:t>
            </a:r>
            <a:endParaRPr lang="zh-CN" altLang="en-US" sz="20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CB62C07-6197-4147-BD3C-BB4FF5F004D2}"/>
              </a:ext>
            </a:extLst>
          </p:cNvPr>
          <p:cNvSpPr/>
          <p:nvPr/>
        </p:nvSpPr>
        <p:spPr>
          <a:xfrm>
            <a:off x="2021655" y="4349363"/>
            <a:ext cx="3585339" cy="870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My comment</a:t>
            </a:r>
            <a:endParaRPr lang="zh-CN" altLang="en-US" sz="20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AC9DDDC-96AD-4D09-9B91-553C921409B2}"/>
              </a:ext>
            </a:extLst>
          </p:cNvPr>
          <p:cNvCxnSpPr>
            <a:stCxn id="21" idx="3"/>
            <a:endCxn id="28" idx="2"/>
          </p:cNvCxnSpPr>
          <p:nvPr/>
        </p:nvCxnSpPr>
        <p:spPr>
          <a:xfrm>
            <a:off x="922351" y="4534029"/>
            <a:ext cx="1099304" cy="25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8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CC0B58C-3960-4AD9-A41C-006DAC876ECB}"/>
              </a:ext>
            </a:extLst>
          </p:cNvPr>
          <p:cNvCxnSpPr>
            <a:cxnSpLocks/>
          </p:cNvCxnSpPr>
          <p:nvPr/>
        </p:nvCxnSpPr>
        <p:spPr>
          <a:xfrm flipV="1">
            <a:off x="3009176" y="3260554"/>
            <a:ext cx="711332" cy="47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CD89AD82-5A19-4C1C-9A7B-3B2ED405B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40" b="27781"/>
          <a:stretch/>
        </p:blipFill>
        <p:spPr>
          <a:xfrm>
            <a:off x="2299253" y="3662016"/>
            <a:ext cx="836678" cy="599883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0F73A632-AB61-4AFF-BDB1-7E2DCE902682}"/>
              </a:ext>
            </a:extLst>
          </p:cNvPr>
          <p:cNvSpPr/>
          <p:nvPr/>
        </p:nvSpPr>
        <p:spPr>
          <a:xfrm>
            <a:off x="2536466" y="3260554"/>
            <a:ext cx="381663" cy="40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63177D-6689-4318-B296-491481959E7F}"/>
              </a:ext>
            </a:extLst>
          </p:cNvPr>
          <p:cNvSpPr txBox="1"/>
          <p:nvPr/>
        </p:nvSpPr>
        <p:spPr>
          <a:xfrm>
            <a:off x="2441050" y="4349363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97244D9-DF95-476B-9E08-4A72AE0F0DF6}"/>
              </a:ext>
            </a:extLst>
          </p:cNvPr>
          <p:cNvSpPr/>
          <p:nvPr/>
        </p:nvSpPr>
        <p:spPr>
          <a:xfrm>
            <a:off x="3720508" y="2791100"/>
            <a:ext cx="3585339" cy="870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Keil5 Guidance</a:t>
            </a:r>
            <a:endParaRPr lang="zh-CN" altLang="en-US" sz="20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4D90B9C-4412-4A91-8456-3AC3D32F5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40" b="27781"/>
          <a:stretch/>
        </p:blipFill>
        <p:spPr>
          <a:xfrm>
            <a:off x="8504349" y="3718559"/>
            <a:ext cx="836678" cy="599883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9FFBCE96-58B6-4FE9-B03B-8E8755FD6E7D}"/>
              </a:ext>
            </a:extLst>
          </p:cNvPr>
          <p:cNvSpPr/>
          <p:nvPr/>
        </p:nvSpPr>
        <p:spPr>
          <a:xfrm>
            <a:off x="8731857" y="3293686"/>
            <a:ext cx="381663" cy="40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A92C46-1119-426D-9C25-653E8FE2922A}"/>
              </a:ext>
            </a:extLst>
          </p:cNvPr>
          <p:cNvSpPr txBox="1"/>
          <p:nvPr/>
        </p:nvSpPr>
        <p:spPr>
          <a:xfrm>
            <a:off x="8412482" y="4382495"/>
            <a:ext cx="13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Manager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7580619-405C-4733-A9AF-1D565C77B3C9}"/>
              </a:ext>
            </a:extLst>
          </p:cNvPr>
          <p:cNvCxnSpPr/>
          <p:nvPr/>
        </p:nvCxnSpPr>
        <p:spPr>
          <a:xfrm flipH="1" flipV="1">
            <a:off x="7305847" y="3429000"/>
            <a:ext cx="1198502" cy="47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71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63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YAO</dc:creator>
  <cp:lastModifiedBy>YANBO YANG</cp:lastModifiedBy>
  <cp:revision>8</cp:revision>
  <dcterms:created xsi:type="dcterms:W3CDTF">2021-09-21T10:52:27Z</dcterms:created>
  <dcterms:modified xsi:type="dcterms:W3CDTF">2021-11-08T11:19:24Z</dcterms:modified>
</cp:coreProperties>
</file>