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9" r:id="rId3"/>
    <p:sldId id="257" r:id="rId4"/>
    <p:sldId id="321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贇博" initials="杨" lastIdx="5" clrIdx="0">
    <p:extLst>
      <p:ext uri="{19B8F6BF-5375-455C-9EA6-DF929625EA0E}">
        <p15:presenceInfo xmlns:p15="http://schemas.microsoft.com/office/powerpoint/2012/main" userId="d6aa747e3bea21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5E2"/>
    <a:srgbClr val="EAF0FF"/>
    <a:srgbClr val="FFC45C"/>
    <a:srgbClr val="2442D9"/>
    <a:srgbClr val="306EF3"/>
    <a:srgbClr val="F4F7FF"/>
    <a:srgbClr val="FFE66C"/>
    <a:srgbClr val="D686A1"/>
    <a:srgbClr val="E6E6E6"/>
    <a:srgbClr val="CDB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5" autoAdjust="0"/>
    <p:restoredTop sz="95130" autoAdjust="0"/>
  </p:normalViewPr>
  <p:slideViewPr>
    <p:cSldViewPr snapToGrid="0">
      <p:cViewPr varScale="1">
        <p:scale>
          <a:sx n="108" d="100"/>
          <a:sy n="108" d="100"/>
        </p:scale>
        <p:origin x="232" y="456"/>
      </p:cViewPr>
      <p:guideLst/>
    </p:cSldViewPr>
  </p:slideViewPr>
  <p:outlineViewPr>
    <p:cViewPr>
      <p:scale>
        <a:sx n="33" d="100"/>
        <a:sy n="33" d="100"/>
      </p:scale>
      <p:origin x="0" y="-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052D313-59A1-8D98-7C30-2458A9077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https://academy.kunyaokeji.com/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300833-5E2D-99B9-893D-635FCBFE1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26A61-D2F0-4520-AF97-153BC6F9EB76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7A56C3-1027-0FF8-DEAF-CC2FD109E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A046E-56C4-AC57-99DB-7098217705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01907-87D2-4E25-804B-2A53BE5D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813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https://academy.kunyaokeji.com/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AA1D5C2A-DBEE-C83D-8471-B6E57481C09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https://academy.kunyaokeji.com/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220D5A47-AA64-DF16-5D25-CDCBCABB94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https://academy.kunyaokeji.com/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0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B6A1CBC9-FB32-652C-7119-F1FFAEB48C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https://academy.kunyaokeji.com/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7DA35AD5-F561-B1CC-1934-08A41709E92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https://academy.kunyaokeji.com/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55" y="2554605"/>
            <a:ext cx="7649845" cy="430339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 flipH="1">
            <a:off x="966979" y="1050204"/>
            <a:ext cx="90682" cy="1190451"/>
            <a:chOff x="508216" y="2820579"/>
            <a:chExt cx="196770" cy="2583143"/>
          </a:xfrm>
          <a:solidFill>
            <a:srgbClr val="306EF3"/>
          </a:solidFill>
        </p:grpSpPr>
        <p:sp>
          <p:nvSpPr>
            <p:cNvPr id="5" name="椭圆 4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1552" y="985766"/>
            <a:ext cx="6741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2442D9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Category1 </a:t>
            </a:r>
          </a:p>
          <a:p>
            <a:pPr algn="ctr"/>
            <a:r>
              <a:rPr lang="en-US" altLang="zh-CN" sz="4400" b="1" dirty="0">
                <a:solidFill>
                  <a:srgbClr val="2442D9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SHA256 Implementation</a:t>
            </a:r>
            <a:endParaRPr lang="zh-CN" altLang="en-US" sz="4400" b="1" dirty="0">
              <a:solidFill>
                <a:srgbClr val="2442D9"/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9577842" y="1612298"/>
            <a:ext cx="101370" cy="1330760"/>
            <a:chOff x="508216" y="2820579"/>
            <a:chExt cx="196770" cy="2583143"/>
          </a:xfrm>
          <a:solidFill>
            <a:schemeClr val="bg1">
              <a:lumMod val="65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Google Shape;13;p2"/>
          <p:cNvSpPr/>
          <p:nvPr/>
        </p:nvSpPr>
        <p:spPr>
          <a:xfrm rot="12770">
            <a:off x="8262636" y="874557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rgbClr val="306E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14;p2"/>
          <p:cNvSpPr/>
          <p:nvPr/>
        </p:nvSpPr>
        <p:spPr>
          <a:xfrm rot="12770">
            <a:off x="8922801" y="758408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306E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椭圆 33"/>
          <p:cNvSpPr/>
          <p:nvPr/>
        </p:nvSpPr>
        <p:spPr>
          <a:xfrm>
            <a:off x="11430635" y="3846830"/>
            <a:ext cx="302260" cy="316865"/>
          </a:xfrm>
          <a:prstGeom prst="ellipse">
            <a:avLst/>
          </a:prstGeom>
          <a:solidFill>
            <a:srgbClr val="EA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1;p31"/>
          <p:cNvSpPr/>
          <p:nvPr/>
        </p:nvSpPr>
        <p:spPr>
          <a:xfrm>
            <a:off x="538020" y="502880"/>
            <a:ext cx="469200" cy="469200"/>
          </a:xfrm>
          <a:prstGeom prst="ellipse">
            <a:avLst/>
          </a:prstGeom>
          <a:solidFill>
            <a:srgbClr val="456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482;p31"/>
          <p:cNvSpPr/>
          <p:nvPr/>
        </p:nvSpPr>
        <p:spPr>
          <a:xfrm>
            <a:off x="725520" y="1140805"/>
            <a:ext cx="94200" cy="94200"/>
          </a:xfrm>
          <a:prstGeom prst="ellipse">
            <a:avLst/>
          </a:prstGeom>
          <a:solidFill>
            <a:srgbClr val="456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Synergistically utilize technically sound portals with frictionless chains. Dramatically customize…"/>
          <p:cNvSpPr txBox="1"/>
          <p:nvPr/>
        </p:nvSpPr>
        <p:spPr>
          <a:xfrm>
            <a:off x="4242435" y="2518780"/>
            <a:ext cx="4061460" cy="49244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endParaRPr kumimoji="1" lang="en-US" altLang="zh-CN" sz="1600" dirty="0"/>
          </a:p>
          <a:p>
            <a:endParaRPr kumimoji="1" lang="en-US" altLang="zh-CN" sz="1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958171" y="3315500"/>
            <a:ext cx="539374" cy="491029"/>
            <a:chOff x="13439" y="1568"/>
            <a:chExt cx="995" cy="905"/>
          </a:xfrm>
        </p:grpSpPr>
        <p:sp>
          <p:nvSpPr>
            <p:cNvPr id="24" name="Google Shape;13;p2"/>
            <p:cNvSpPr/>
            <p:nvPr/>
          </p:nvSpPr>
          <p:spPr>
            <a:xfrm rot="12770">
              <a:off x="13439" y="1847"/>
              <a:ext cx="647" cy="626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;p2"/>
            <p:cNvSpPr/>
            <p:nvPr/>
          </p:nvSpPr>
          <p:spPr>
            <a:xfrm rot="12770">
              <a:off x="14148" y="1568"/>
              <a:ext cx="286" cy="277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40885" y="467360"/>
            <a:ext cx="2844165" cy="533400"/>
            <a:chOff x="7680" y="818"/>
            <a:chExt cx="4479" cy="840"/>
          </a:xfrm>
        </p:grpSpPr>
        <p:sp>
          <p:nvSpPr>
            <p:cNvPr id="54" name="Rectangle: Rounded Corners 6"/>
            <p:cNvSpPr/>
            <p:nvPr/>
          </p:nvSpPr>
          <p:spPr>
            <a:xfrm>
              <a:off x="7680" y="818"/>
              <a:ext cx="4479" cy="840"/>
            </a:xfrm>
            <a:prstGeom prst="roundRect">
              <a:avLst>
                <a:gd name="adj" fmla="val 50000"/>
              </a:avLst>
            </a:prstGeom>
            <a:solidFill>
              <a:srgbClr val="FFC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: Rounded Corners 31"/>
            <p:cNvSpPr/>
            <p:nvPr/>
          </p:nvSpPr>
          <p:spPr>
            <a:xfrm>
              <a:off x="7680" y="818"/>
              <a:ext cx="1286" cy="840"/>
            </a:xfrm>
            <a:prstGeom prst="roundRect">
              <a:avLst>
                <a:gd name="adj" fmla="val 50000"/>
              </a:avLst>
            </a:prstGeom>
            <a:solidFill>
              <a:srgbClr val="456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" name="Group 33"/>
            <p:cNvGrpSpPr/>
            <p:nvPr/>
          </p:nvGrpSpPr>
          <p:grpSpPr>
            <a:xfrm>
              <a:off x="8152" y="975"/>
              <a:ext cx="318" cy="527"/>
              <a:chOff x="3228975" y="1360488"/>
              <a:chExt cx="173038" cy="287338"/>
            </a:xfrm>
            <a:solidFill>
              <a:schemeClr val="bg1"/>
            </a:solidFill>
          </p:grpSpPr>
          <p:sp>
            <p:nvSpPr>
              <p:cNvPr id="57" name="Freeform 137"/>
              <p:cNvSpPr>
                <a:spLocks noEditPoints="1"/>
              </p:cNvSpPr>
              <p:nvPr/>
            </p:nvSpPr>
            <p:spPr bwMode="auto">
              <a:xfrm>
                <a:off x="3228975" y="1360488"/>
                <a:ext cx="173038" cy="287338"/>
              </a:xfrm>
              <a:custGeom>
                <a:avLst/>
                <a:gdLst>
                  <a:gd name="T0" fmla="*/ 84 w 542"/>
                  <a:gd name="T1" fmla="*/ 873 h 903"/>
                  <a:gd name="T2" fmla="*/ 67 w 542"/>
                  <a:gd name="T3" fmla="*/ 869 h 903"/>
                  <a:gd name="T4" fmla="*/ 52 w 542"/>
                  <a:gd name="T5" fmla="*/ 859 h 903"/>
                  <a:gd name="T6" fmla="*/ 40 w 542"/>
                  <a:gd name="T7" fmla="*/ 847 h 903"/>
                  <a:gd name="T8" fmla="*/ 33 w 542"/>
                  <a:gd name="T9" fmla="*/ 831 h 903"/>
                  <a:gd name="T10" fmla="*/ 31 w 542"/>
                  <a:gd name="T11" fmla="*/ 813 h 903"/>
                  <a:gd name="T12" fmla="*/ 512 w 542"/>
                  <a:gd name="T13" fmla="*/ 813 h 903"/>
                  <a:gd name="T14" fmla="*/ 509 w 542"/>
                  <a:gd name="T15" fmla="*/ 831 h 903"/>
                  <a:gd name="T16" fmla="*/ 502 w 542"/>
                  <a:gd name="T17" fmla="*/ 847 h 903"/>
                  <a:gd name="T18" fmla="*/ 490 w 542"/>
                  <a:gd name="T19" fmla="*/ 859 h 903"/>
                  <a:gd name="T20" fmla="*/ 475 w 542"/>
                  <a:gd name="T21" fmla="*/ 869 h 903"/>
                  <a:gd name="T22" fmla="*/ 458 w 542"/>
                  <a:gd name="T23" fmla="*/ 873 h 903"/>
                  <a:gd name="T24" fmla="*/ 452 w 542"/>
                  <a:gd name="T25" fmla="*/ 30 h 903"/>
                  <a:gd name="T26" fmla="*/ 469 w 542"/>
                  <a:gd name="T27" fmla="*/ 33 h 903"/>
                  <a:gd name="T28" fmla="*/ 486 w 542"/>
                  <a:gd name="T29" fmla="*/ 41 h 903"/>
                  <a:gd name="T30" fmla="*/ 498 w 542"/>
                  <a:gd name="T31" fmla="*/ 52 h 903"/>
                  <a:gd name="T32" fmla="*/ 507 w 542"/>
                  <a:gd name="T33" fmla="*/ 68 h 903"/>
                  <a:gd name="T34" fmla="*/ 511 w 542"/>
                  <a:gd name="T35" fmla="*/ 85 h 903"/>
                  <a:gd name="T36" fmla="*/ 31 w 542"/>
                  <a:gd name="T37" fmla="*/ 151 h 903"/>
                  <a:gd name="T38" fmla="*/ 32 w 542"/>
                  <a:gd name="T39" fmla="*/ 78 h 903"/>
                  <a:gd name="T40" fmla="*/ 37 w 542"/>
                  <a:gd name="T41" fmla="*/ 62 h 903"/>
                  <a:gd name="T42" fmla="*/ 48 w 542"/>
                  <a:gd name="T43" fmla="*/ 48 h 903"/>
                  <a:gd name="T44" fmla="*/ 62 w 542"/>
                  <a:gd name="T45" fmla="*/ 37 h 903"/>
                  <a:gd name="T46" fmla="*/ 78 w 542"/>
                  <a:gd name="T47" fmla="*/ 32 h 903"/>
                  <a:gd name="T48" fmla="*/ 31 w 542"/>
                  <a:gd name="T49" fmla="*/ 181 h 903"/>
                  <a:gd name="T50" fmla="*/ 31 w 542"/>
                  <a:gd name="T51" fmla="*/ 723 h 903"/>
                  <a:gd name="T52" fmla="*/ 91 w 542"/>
                  <a:gd name="T53" fmla="*/ 0 h 903"/>
                  <a:gd name="T54" fmla="*/ 64 w 542"/>
                  <a:gd name="T55" fmla="*/ 4 h 903"/>
                  <a:gd name="T56" fmla="*/ 40 w 542"/>
                  <a:gd name="T57" fmla="*/ 16 h 903"/>
                  <a:gd name="T58" fmla="*/ 21 w 542"/>
                  <a:gd name="T59" fmla="*/ 33 h 903"/>
                  <a:gd name="T60" fmla="*/ 7 w 542"/>
                  <a:gd name="T61" fmla="*/ 56 h 903"/>
                  <a:gd name="T62" fmla="*/ 1 w 542"/>
                  <a:gd name="T63" fmla="*/ 81 h 903"/>
                  <a:gd name="T64" fmla="*/ 1 w 542"/>
                  <a:gd name="T65" fmla="*/ 823 h 903"/>
                  <a:gd name="T66" fmla="*/ 7 w 542"/>
                  <a:gd name="T67" fmla="*/ 848 h 903"/>
                  <a:gd name="T68" fmla="*/ 21 w 542"/>
                  <a:gd name="T69" fmla="*/ 871 h 903"/>
                  <a:gd name="T70" fmla="*/ 40 w 542"/>
                  <a:gd name="T71" fmla="*/ 888 h 903"/>
                  <a:gd name="T72" fmla="*/ 64 w 542"/>
                  <a:gd name="T73" fmla="*/ 900 h 903"/>
                  <a:gd name="T74" fmla="*/ 91 w 542"/>
                  <a:gd name="T75" fmla="*/ 903 h 903"/>
                  <a:gd name="T76" fmla="*/ 469 w 542"/>
                  <a:gd name="T77" fmla="*/ 902 h 903"/>
                  <a:gd name="T78" fmla="*/ 495 w 542"/>
                  <a:gd name="T79" fmla="*/ 892 h 903"/>
                  <a:gd name="T80" fmla="*/ 516 w 542"/>
                  <a:gd name="T81" fmla="*/ 877 h 903"/>
                  <a:gd name="T82" fmla="*/ 532 w 542"/>
                  <a:gd name="T83" fmla="*/ 856 h 903"/>
                  <a:gd name="T84" fmla="*/ 540 w 542"/>
                  <a:gd name="T85" fmla="*/ 831 h 903"/>
                  <a:gd name="T86" fmla="*/ 542 w 542"/>
                  <a:gd name="T87" fmla="*/ 91 h 903"/>
                  <a:gd name="T88" fmla="*/ 538 w 542"/>
                  <a:gd name="T89" fmla="*/ 63 h 903"/>
                  <a:gd name="T90" fmla="*/ 526 w 542"/>
                  <a:gd name="T91" fmla="*/ 40 h 903"/>
                  <a:gd name="T92" fmla="*/ 509 w 542"/>
                  <a:gd name="T93" fmla="*/ 21 h 903"/>
                  <a:gd name="T94" fmla="*/ 487 w 542"/>
                  <a:gd name="T95" fmla="*/ 7 h 903"/>
                  <a:gd name="T96" fmla="*/ 461 w 542"/>
                  <a:gd name="T97" fmla="*/ 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2" h="903">
                    <a:moveTo>
                      <a:pt x="452" y="873"/>
                    </a:moveTo>
                    <a:lnTo>
                      <a:pt x="91" y="873"/>
                    </a:lnTo>
                    <a:lnTo>
                      <a:pt x="84" y="873"/>
                    </a:lnTo>
                    <a:lnTo>
                      <a:pt x="78" y="872"/>
                    </a:lnTo>
                    <a:lnTo>
                      <a:pt x="73" y="871"/>
                    </a:lnTo>
                    <a:lnTo>
                      <a:pt x="67" y="869"/>
                    </a:lnTo>
                    <a:lnTo>
                      <a:pt x="62" y="867"/>
                    </a:lnTo>
                    <a:lnTo>
                      <a:pt x="57" y="863"/>
                    </a:lnTo>
                    <a:lnTo>
                      <a:pt x="52" y="859"/>
                    </a:lnTo>
                    <a:lnTo>
                      <a:pt x="48" y="856"/>
                    </a:lnTo>
                    <a:lnTo>
                      <a:pt x="44" y="852"/>
                    </a:lnTo>
                    <a:lnTo>
                      <a:pt x="40" y="847"/>
                    </a:lnTo>
                    <a:lnTo>
                      <a:pt x="37" y="842"/>
                    </a:lnTo>
                    <a:lnTo>
                      <a:pt x="35" y="837"/>
                    </a:lnTo>
                    <a:lnTo>
                      <a:pt x="33" y="831"/>
                    </a:lnTo>
                    <a:lnTo>
                      <a:pt x="32" y="826"/>
                    </a:lnTo>
                    <a:lnTo>
                      <a:pt x="31" y="819"/>
                    </a:lnTo>
                    <a:lnTo>
                      <a:pt x="31" y="813"/>
                    </a:lnTo>
                    <a:lnTo>
                      <a:pt x="31" y="753"/>
                    </a:lnTo>
                    <a:lnTo>
                      <a:pt x="512" y="753"/>
                    </a:lnTo>
                    <a:lnTo>
                      <a:pt x="512" y="813"/>
                    </a:lnTo>
                    <a:lnTo>
                      <a:pt x="511" y="819"/>
                    </a:lnTo>
                    <a:lnTo>
                      <a:pt x="511" y="825"/>
                    </a:lnTo>
                    <a:lnTo>
                      <a:pt x="509" y="831"/>
                    </a:lnTo>
                    <a:lnTo>
                      <a:pt x="507" y="837"/>
                    </a:lnTo>
                    <a:lnTo>
                      <a:pt x="505" y="842"/>
                    </a:lnTo>
                    <a:lnTo>
                      <a:pt x="502" y="847"/>
                    </a:lnTo>
                    <a:lnTo>
                      <a:pt x="498" y="852"/>
                    </a:lnTo>
                    <a:lnTo>
                      <a:pt x="494" y="856"/>
                    </a:lnTo>
                    <a:lnTo>
                      <a:pt x="490" y="859"/>
                    </a:lnTo>
                    <a:lnTo>
                      <a:pt x="486" y="863"/>
                    </a:lnTo>
                    <a:lnTo>
                      <a:pt x="480" y="867"/>
                    </a:lnTo>
                    <a:lnTo>
                      <a:pt x="475" y="869"/>
                    </a:lnTo>
                    <a:lnTo>
                      <a:pt x="469" y="871"/>
                    </a:lnTo>
                    <a:lnTo>
                      <a:pt x="464" y="872"/>
                    </a:lnTo>
                    <a:lnTo>
                      <a:pt x="458" y="873"/>
                    </a:lnTo>
                    <a:lnTo>
                      <a:pt x="452" y="873"/>
                    </a:lnTo>
                    <a:close/>
                    <a:moveTo>
                      <a:pt x="91" y="30"/>
                    </a:moveTo>
                    <a:lnTo>
                      <a:pt x="452" y="30"/>
                    </a:lnTo>
                    <a:lnTo>
                      <a:pt x="458" y="31"/>
                    </a:lnTo>
                    <a:lnTo>
                      <a:pt x="464" y="32"/>
                    </a:lnTo>
                    <a:lnTo>
                      <a:pt x="469" y="33"/>
                    </a:lnTo>
                    <a:lnTo>
                      <a:pt x="475" y="35"/>
                    </a:lnTo>
                    <a:lnTo>
                      <a:pt x="480" y="37"/>
                    </a:lnTo>
                    <a:lnTo>
                      <a:pt x="486" y="41"/>
                    </a:lnTo>
                    <a:lnTo>
                      <a:pt x="490" y="44"/>
                    </a:lnTo>
                    <a:lnTo>
                      <a:pt x="494" y="48"/>
                    </a:lnTo>
                    <a:lnTo>
                      <a:pt x="498" y="52"/>
                    </a:lnTo>
                    <a:lnTo>
                      <a:pt x="502" y="57"/>
                    </a:lnTo>
                    <a:lnTo>
                      <a:pt x="505" y="62"/>
                    </a:lnTo>
                    <a:lnTo>
                      <a:pt x="507" y="68"/>
                    </a:lnTo>
                    <a:lnTo>
                      <a:pt x="509" y="73"/>
                    </a:lnTo>
                    <a:lnTo>
                      <a:pt x="511" y="78"/>
                    </a:lnTo>
                    <a:lnTo>
                      <a:pt x="511" y="85"/>
                    </a:lnTo>
                    <a:lnTo>
                      <a:pt x="512" y="91"/>
                    </a:lnTo>
                    <a:lnTo>
                      <a:pt x="512" y="151"/>
                    </a:lnTo>
                    <a:lnTo>
                      <a:pt x="31" y="151"/>
                    </a:lnTo>
                    <a:lnTo>
                      <a:pt x="31" y="91"/>
                    </a:lnTo>
                    <a:lnTo>
                      <a:pt x="31" y="85"/>
                    </a:lnTo>
                    <a:lnTo>
                      <a:pt x="32" y="78"/>
                    </a:lnTo>
                    <a:lnTo>
                      <a:pt x="33" y="73"/>
                    </a:lnTo>
                    <a:lnTo>
                      <a:pt x="35" y="68"/>
                    </a:lnTo>
                    <a:lnTo>
                      <a:pt x="37" y="62"/>
                    </a:lnTo>
                    <a:lnTo>
                      <a:pt x="40" y="57"/>
                    </a:lnTo>
                    <a:lnTo>
                      <a:pt x="44" y="52"/>
                    </a:lnTo>
                    <a:lnTo>
                      <a:pt x="48" y="48"/>
                    </a:lnTo>
                    <a:lnTo>
                      <a:pt x="52" y="44"/>
                    </a:lnTo>
                    <a:lnTo>
                      <a:pt x="57" y="41"/>
                    </a:lnTo>
                    <a:lnTo>
                      <a:pt x="62" y="37"/>
                    </a:lnTo>
                    <a:lnTo>
                      <a:pt x="67" y="35"/>
                    </a:lnTo>
                    <a:lnTo>
                      <a:pt x="73" y="33"/>
                    </a:lnTo>
                    <a:lnTo>
                      <a:pt x="78" y="32"/>
                    </a:lnTo>
                    <a:lnTo>
                      <a:pt x="84" y="31"/>
                    </a:lnTo>
                    <a:lnTo>
                      <a:pt x="91" y="30"/>
                    </a:lnTo>
                    <a:close/>
                    <a:moveTo>
                      <a:pt x="31" y="181"/>
                    </a:moveTo>
                    <a:lnTo>
                      <a:pt x="512" y="181"/>
                    </a:lnTo>
                    <a:lnTo>
                      <a:pt x="512" y="723"/>
                    </a:lnTo>
                    <a:lnTo>
                      <a:pt x="31" y="723"/>
                    </a:lnTo>
                    <a:lnTo>
                      <a:pt x="31" y="181"/>
                    </a:lnTo>
                    <a:close/>
                    <a:moveTo>
                      <a:pt x="452" y="0"/>
                    </a:moveTo>
                    <a:lnTo>
                      <a:pt x="91" y="0"/>
                    </a:lnTo>
                    <a:lnTo>
                      <a:pt x="81" y="1"/>
                    </a:lnTo>
                    <a:lnTo>
                      <a:pt x="73" y="2"/>
                    </a:lnTo>
                    <a:lnTo>
                      <a:pt x="64" y="4"/>
                    </a:lnTo>
                    <a:lnTo>
                      <a:pt x="55" y="7"/>
                    </a:lnTo>
                    <a:lnTo>
                      <a:pt x="48" y="11"/>
                    </a:lnTo>
                    <a:lnTo>
                      <a:pt x="40" y="16"/>
                    </a:lnTo>
                    <a:lnTo>
                      <a:pt x="33" y="21"/>
                    </a:lnTo>
                    <a:lnTo>
                      <a:pt x="27" y="27"/>
                    </a:lnTo>
                    <a:lnTo>
                      <a:pt x="21" y="33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7" y="56"/>
                    </a:lnTo>
                    <a:lnTo>
                      <a:pt x="4" y="64"/>
                    </a:lnTo>
                    <a:lnTo>
                      <a:pt x="2" y="73"/>
                    </a:lnTo>
                    <a:lnTo>
                      <a:pt x="1" y="81"/>
                    </a:lnTo>
                    <a:lnTo>
                      <a:pt x="0" y="91"/>
                    </a:lnTo>
                    <a:lnTo>
                      <a:pt x="0" y="813"/>
                    </a:lnTo>
                    <a:lnTo>
                      <a:pt x="1" y="823"/>
                    </a:lnTo>
                    <a:lnTo>
                      <a:pt x="2" y="831"/>
                    </a:lnTo>
                    <a:lnTo>
                      <a:pt x="4" y="840"/>
                    </a:lnTo>
                    <a:lnTo>
                      <a:pt x="7" y="848"/>
                    </a:lnTo>
                    <a:lnTo>
                      <a:pt x="12" y="856"/>
                    </a:lnTo>
                    <a:lnTo>
                      <a:pt x="16" y="863"/>
                    </a:lnTo>
                    <a:lnTo>
                      <a:pt x="21" y="871"/>
                    </a:lnTo>
                    <a:lnTo>
                      <a:pt x="27" y="877"/>
                    </a:lnTo>
                    <a:lnTo>
                      <a:pt x="33" y="883"/>
                    </a:lnTo>
                    <a:lnTo>
                      <a:pt x="40" y="888"/>
                    </a:lnTo>
                    <a:lnTo>
                      <a:pt x="48" y="892"/>
                    </a:lnTo>
                    <a:lnTo>
                      <a:pt x="55" y="897"/>
                    </a:lnTo>
                    <a:lnTo>
                      <a:pt x="64" y="900"/>
                    </a:lnTo>
                    <a:lnTo>
                      <a:pt x="73" y="902"/>
                    </a:lnTo>
                    <a:lnTo>
                      <a:pt x="81" y="903"/>
                    </a:lnTo>
                    <a:lnTo>
                      <a:pt x="91" y="903"/>
                    </a:lnTo>
                    <a:lnTo>
                      <a:pt x="452" y="903"/>
                    </a:lnTo>
                    <a:lnTo>
                      <a:pt x="461" y="903"/>
                    </a:lnTo>
                    <a:lnTo>
                      <a:pt x="469" y="902"/>
                    </a:lnTo>
                    <a:lnTo>
                      <a:pt x="479" y="900"/>
                    </a:lnTo>
                    <a:lnTo>
                      <a:pt x="487" y="897"/>
                    </a:lnTo>
                    <a:lnTo>
                      <a:pt x="495" y="892"/>
                    </a:lnTo>
                    <a:lnTo>
                      <a:pt x="503" y="888"/>
                    </a:lnTo>
                    <a:lnTo>
                      <a:pt x="509" y="883"/>
                    </a:lnTo>
                    <a:lnTo>
                      <a:pt x="516" y="877"/>
                    </a:lnTo>
                    <a:lnTo>
                      <a:pt x="521" y="871"/>
                    </a:lnTo>
                    <a:lnTo>
                      <a:pt x="526" y="863"/>
                    </a:lnTo>
                    <a:lnTo>
                      <a:pt x="532" y="856"/>
                    </a:lnTo>
                    <a:lnTo>
                      <a:pt x="535" y="848"/>
                    </a:lnTo>
                    <a:lnTo>
                      <a:pt x="538" y="840"/>
                    </a:lnTo>
                    <a:lnTo>
                      <a:pt x="540" y="831"/>
                    </a:lnTo>
                    <a:lnTo>
                      <a:pt x="541" y="823"/>
                    </a:lnTo>
                    <a:lnTo>
                      <a:pt x="542" y="813"/>
                    </a:lnTo>
                    <a:lnTo>
                      <a:pt x="542" y="91"/>
                    </a:lnTo>
                    <a:lnTo>
                      <a:pt x="541" y="81"/>
                    </a:lnTo>
                    <a:lnTo>
                      <a:pt x="540" y="73"/>
                    </a:lnTo>
                    <a:lnTo>
                      <a:pt x="538" y="63"/>
                    </a:lnTo>
                    <a:lnTo>
                      <a:pt x="535" y="56"/>
                    </a:lnTo>
                    <a:lnTo>
                      <a:pt x="532" y="47"/>
                    </a:lnTo>
                    <a:lnTo>
                      <a:pt x="526" y="40"/>
                    </a:lnTo>
                    <a:lnTo>
                      <a:pt x="521" y="33"/>
                    </a:lnTo>
                    <a:lnTo>
                      <a:pt x="516" y="27"/>
                    </a:lnTo>
                    <a:lnTo>
                      <a:pt x="509" y="21"/>
                    </a:lnTo>
                    <a:lnTo>
                      <a:pt x="503" y="16"/>
                    </a:lnTo>
                    <a:lnTo>
                      <a:pt x="495" y="12"/>
                    </a:lnTo>
                    <a:lnTo>
                      <a:pt x="487" y="7"/>
                    </a:lnTo>
                    <a:lnTo>
                      <a:pt x="479" y="4"/>
                    </a:lnTo>
                    <a:lnTo>
                      <a:pt x="469" y="2"/>
                    </a:lnTo>
                    <a:lnTo>
                      <a:pt x="461" y="1"/>
                    </a:lnTo>
                    <a:lnTo>
                      <a:pt x="452" y="0"/>
                    </a:lnTo>
                    <a:lnTo>
                      <a:pt x="4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138"/>
              <p:cNvSpPr/>
              <p:nvPr/>
            </p:nvSpPr>
            <p:spPr bwMode="auto">
              <a:xfrm>
                <a:off x="3278188" y="1389063"/>
                <a:ext cx="76200" cy="9525"/>
              </a:xfrm>
              <a:custGeom>
                <a:avLst/>
                <a:gdLst>
                  <a:gd name="T0" fmla="*/ 15 w 240"/>
                  <a:gd name="T1" fmla="*/ 30 h 30"/>
                  <a:gd name="T2" fmla="*/ 225 w 240"/>
                  <a:gd name="T3" fmla="*/ 30 h 30"/>
                  <a:gd name="T4" fmla="*/ 228 w 240"/>
                  <a:gd name="T5" fmla="*/ 29 h 30"/>
                  <a:gd name="T6" fmla="*/ 232 w 240"/>
                  <a:gd name="T7" fmla="*/ 28 h 30"/>
                  <a:gd name="T8" fmla="*/ 234 w 240"/>
                  <a:gd name="T9" fmla="*/ 27 h 30"/>
                  <a:gd name="T10" fmla="*/ 236 w 240"/>
                  <a:gd name="T11" fmla="*/ 25 h 30"/>
                  <a:gd name="T12" fmla="*/ 238 w 240"/>
                  <a:gd name="T13" fmla="*/ 23 h 30"/>
                  <a:gd name="T14" fmla="*/ 239 w 240"/>
                  <a:gd name="T15" fmla="*/ 20 h 30"/>
                  <a:gd name="T16" fmla="*/ 240 w 240"/>
                  <a:gd name="T17" fmla="*/ 17 h 30"/>
                  <a:gd name="T18" fmla="*/ 240 w 240"/>
                  <a:gd name="T19" fmla="*/ 15 h 30"/>
                  <a:gd name="T20" fmla="*/ 240 w 240"/>
                  <a:gd name="T21" fmla="*/ 12 h 30"/>
                  <a:gd name="T22" fmla="*/ 239 w 240"/>
                  <a:gd name="T23" fmla="*/ 9 h 30"/>
                  <a:gd name="T24" fmla="*/ 238 w 240"/>
                  <a:gd name="T25" fmla="*/ 7 h 30"/>
                  <a:gd name="T26" fmla="*/ 236 w 240"/>
                  <a:gd name="T27" fmla="*/ 4 h 30"/>
                  <a:gd name="T28" fmla="*/ 234 w 240"/>
                  <a:gd name="T29" fmla="*/ 2 h 30"/>
                  <a:gd name="T30" fmla="*/ 232 w 240"/>
                  <a:gd name="T31" fmla="*/ 1 h 30"/>
                  <a:gd name="T32" fmla="*/ 228 w 240"/>
                  <a:gd name="T33" fmla="*/ 0 h 30"/>
                  <a:gd name="T34" fmla="*/ 225 w 240"/>
                  <a:gd name="T35" fmla="*/ 0 h 30"/>
                  <a:gd name="T36" fmla="*/ 15 w 240"/>
                  <a:gd name="T37" fmla="*/ 0 h 30"/>
                  <a:gd name="T38" fmla="*/ 12 w 240"/>
                  <a:gd name="T39" fmla="*/ 0 h 30"/>
                  <a:gd name="T40" fmla="*/ 9 w 240"/>
                  <a:gd name="T41" fmla="*/ 1 h 30"/>
                  <a:gd name="T42" fmla="*/ 6 w 240"/>
                  <a:gd name="T43" fmla="*/ 2 h 30"/>
                  <a:gd name="T44" fmla="*/ 4 w 240"/>
                  <a:gd name="T45" fmla="*/ 4 h 30"/>
                  <a:gd name="T46" fmla="*/ 2 w 240"/>
                  <a:gd name="T47" fmla="*/ 7 h 30"/>
                  <a:gd name="T48" fmla="*/ 1 w 240"/>
                  <a:gd name="T49" fmla="*/ 9 h 30"/>
                  <a:gd name="T50" fmla="*/ 0 w 240"/>
                  <a:gd name="T51" fmla="*/ 12 h 30"/>
                  <a:gd name="T52" fmla="*/ 0 w 240"/>
                  <a:gd name="T53" fmla="*/ 15 h 30"/>
                  <a:gd name="T54" fmla="*/ 0 w 240"/>
                  <a:gd name="T55" fmla="*/ 17 h 30"/>
                  <a:gd name="T56" fmla="*/ 1 w 240"/>
                  <a:gd name="T57" fmla="*/ 20 h 30"/>
                  <a:gd name="T58" fmla="*/ 2 w 240"/>
                  <a:gd name="T59" fmla="*/ 23 h 30"/>
                  <a:gd name="T60" fmla="*/ 4 w 240"/>
                  <a:gd name="T61" fmla="*/ 25 h 30"/>
                  <a:gd name="T62" fmla="*/ 6 w 240"/>
                  <a:gd name="T63" fmla="*/ 27 h 30"/>
                  <a:gd name="T64" fmla="*/ 9 w 240"/>
                  <a:gd name="T65" fmla="*/ 29 h 30"/>
                  <a:gd name="T66" fmla="*/ 12 w 240"/>
                  <a:gd name="T67" fmla="*/ 29 h 30"/>
                  <a:gd name="T68" fmla="*/ 15 w 240"/>
                  <a:gd name="T69" fmla="*/ 30 h 30"/>
                  <a:gd name="T70" fmla="*/ 15 w 240"/>
                  <a:gd name="T7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0" h="30">
                    <a:moveTo>
                      <a:pt x="15" y="30"/>
                    </a:moveTo>
                    <a:lnTo>
                      <a:pt x="225" y="30"/>
                    </a:lnTo>
                    <a:lnTo>
                      <a:pt x="228" y="29"/>
                    </a:lnTo>
                    <a:lnTo>
                      <a:pt x="232" y="28"/>
                    </a:lnTo>
                    <a:lnTo>
                      <a:pt x="234" y="27"/>
                    </a:lnTo>
                    <a:lnTo>
                      <a:pt x="236" y="25"/>
                    </a:lnTo>
                    <a:lnTo>
                      <a:pt x="238" y="23"/>
                    </a:lnTo>
                    <a:lnTo>
                      <a:pt x="239" y="20"/>
                    </a:lnTo>
                    <a:lnTo>
                      <a:pt x="240" y="17"/>
                    </a:lnTo>
                    <a:lnTo>
                      <a:pt x="240" y="15"/>
                    </a:lnTo>
                    <a:lnTo>
                      <a:pt x="240" y="12"/>
                    </a:lnTo>
                    <a:lnTo>
                      <a:pt x="239" y="9"/>
                    </a:lnTo>
                    <a:lnTo>
                      <a:pt x="238" y="7"/>
                    </a:lnTo>
                    <a:lnTo>
                      <a:pt x="236" y="4"/>
                    </a:lnTo>
                    <a:lnTo>
                      <a:pt x="234" y="2"/>
                    </a:lnTo>
                    <a:lnTo>
                      <a:pt x="232" y="1"/>
                    </a:lnTo>
                    <a:lnTo>
                      <a:pt x="228" y="0"/>
                    </a:lnTo>
                    <a:lnTo>
                      <a:pt x="22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9" y="29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139"/>
              <p:cNvSpPr>
                <a:spLocks noEditPoints="1"/>
              </p:cNvSpPr>
              <p:nvPr/>
            </p:nvSpPr>
            <p:spPr bwMode="auto">
              <a:xfrm>
                <a:off x="3302000" y="1604963"/>
                <a:ext cx="28575" cy="28575"/>
              </a:xfrm>
              <a:custGeom>
                <a:avLst/>
                <a:gdLst>
                  <a:gd name="T0" fmla="*/ 42 w 90"/>
                  <a:gd name="T1" fmla="*/ 60 h 90"/>
                  <a:gd name="T2" fmla="*/ 36 w 90"/>
                  <a:gd name="T3" fmla="*/ 58 h 90"/>
                  <a:gd name="T4" fmla="*/ 32 w 90"/>
                  <a:gd name="T5" fmla="*/ 54 h 90"/>
                  <a:gd name="T6" fmla="*/ 30 w 90"/>
                  <a:gd name="T7" fmla="*/ 48 h 90"/>
                  <a:gd name="T8" fmla="*/ 30 w 90"/>
                  <a:gd name="T9" fmla="*/ 42 h 90"/>
                  <a:gd name="T10" fmla="*/ 32 w 90"/>
                  <a:gd name="T11" fmla="*/ 36 h 90"/>
                  <a:gd name="T12" fmla="*/ 36 w 90"/>
                  <a:gd name="T13" fmla="*/ 33 h 90"/>
                  <a:gd name="T14" fmla="*/ 42 w 90"/>
                  <a:gd name="T15" fmla="*/ 30 h 90"/>
                  <a:gd name="T16" fmla="*/ 48 w 90"/>
                  <a:gd name="T17" fmla="*/ 30 h 90"/>
                  <a:gd name="T18" fmla="*/ 54 w 90"/>
                  <a:gd name="T19" fmla="*/ 33 h 90"/>
                  <a:gd name="T20" fmla="*/ 58 w 90"/>
                  <a:gd name="T21" fmla="*/ 36 h 90"/>
                  <a:gd name="T22" fmla="*/ 60 w 90"/>
                  <a:gd name="T23" fmla="*/ 42 h 90"/>
                  <a:gd name="T24" fmla="*/ 60 w 90"/>
                  <a:gd name="T25" fmla="*/ 48 h 90"/>
                  <a:gd name="T26" fmla="*/ 58 w 90"/>
                  <a:gd name="T27" fmla="*/ 54 h 90"/>
                  <a:gd name="T28" fmla="*/ 54 w 90"/>
                  <a:gd name="T29" fmla="*/ 58 h 90"/>
                  <a:gd name="T30" fmla="*/ 48 w 90"/>
                  <a:gd name="T31" fmla="*/ 60 h 90"/>
                  <a:gd name="T32" fmla="*/ 45 w 90"/>
                  <a:gd name="T33" fmla="*/ 0 h 90"/>
                  <a:gd name="T34" fmla="*/ 28 w 90"/>
                  <a:gd name="T35" fmla="*/ 3 h 90"/>
                  <a:gd name="T36" fmla="*/ 13 w 90"/>
                  <a:gd name="T37" fmla="*/ 13 h 90"/>
                  <a:gd name="T38" fmla="*/ 3 w 90"/>
                  <a:gd name="T39" fmla="*/ 28 h 90"/>
                  <a:gd name="T40" fmla="*/ 0 w 90"/>
                  <a:gd name="T41" fmla="*/ 45 h 90"/>
                  <a:gd name="T42" fmla="*/ 3 w 90"/>
                  <a:gd name="T43" fmla="*/ 63 h 90"/>
                  <a:gd name="T44" fmla="*/ 13 w 90"/>
                  <a:gd name="T45" fmla="*/ 77 h 90"/>
                  <a:gd name="T46" fmla="*/ 28 w 90"/>
                  <a:gd name="T47" fmla="*/ 87 h 90"/>
                  <a:gd name="T48" fmla="*/ 45 w 90"/>
                  <a:gd name="T49" fmla="*/ 90 h 90"/>
                  <a:gd name="T50" fmla="*/ 62 w 90"/>
                  <a:gd name="T51" fmla="*/ 87 h 90"/>
                  <a:gd name="T52" fmla="*/ 77 w 90"/>
                  <a:gd name="T53" fmla="*/ 77 h 90"/>
                  <a:gd name="T54" fmla="*/ 87 w 90"/>
                  <a:gd name="T55" fmla="*/ 63 h 90"/>
                  <a:gd name="T56" fmla="*/ 90 w 90"/>
                  <a:gd name="T57" fmla="*/ 45 h 90"/>
                  <a:gd name="T58" fmla="*/ 87 w 90"/>
                  <a:gd name="T59" fmla="*/ 28 h 90"/>
                  <a:gd name="T60" fmla="*/ 77 w 90"/>
                  <a:gd name="T61" fmla="*/ 13 h 90"/>
                  <a:gd name="T62" fmla="*/ 62 w 90"/>
                  <a:gd name="T63" fmla="*/ 3 h 90"/>
                  <a:gd name="T64" fmla="*/ 45 w 90"/>
                  <a:gd name="T6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0" h="90">
                    <a:moveTo>
                      <a:pt x="45" y="60"/>
                    </a:moveTo>
                    <a:lnTo>
                      <a:pt x="42" y="60"/>
                    </a:lnTo>
                    <a:lnTo>
                      <a:pt x="40" y="59"/>
                    </a:lnTo>
                    <a:lnTo>
                      <a:pt x="36" y="58"/>
                    </a:lnTo>
                    <a:lnTo>
                      <a:pt x="34" y="56"/>
                    </a:lnTo>
                    <a:lnTo>
                      <a:pt x="32" y="54"/>
                    </a:lnTo>
                    <a:lnTo>
                      <a:pt x="31" y="51"/>
                    </a:lnTo>
                    <a:lnTo>
                      <a:pt x="30" y="48"/>
                    </a:lnTo>
                    <a:lnTo>
                      <a:pt x="30" y="45"/>
                    </a:lnTo>
                    <a:lnTo>
                      <a:pt x="30" y="42"/>
                    </a:lnTo>
                    <a:lnTo>
                      <a:pt x="31" y="40"/>
                    </a:lnTo>
                    <a:lnTo>
                      <a:pt x="32" y="36"/>
                    </a:lnTo>
                    <a:lnTo>
                      <a:pt x="34" y="34"/>
                    </a:lnTo>
                    <a:lnTo>
                      <a:pt x="36" y="33"/>
                    </a:lnTo>
                    <a:lnTo>
                      <a:pt x="40" y="31"/>
                    </a:lnTo>
                    <a:lnTo>
                      <a:pt x="42" y="30"/>
                    </a:lnTo>
                    <a:lnTo>
                      <a:pt x="45" y="30"/>
                    </a:lnTo>
                    <a:lnTo>
                      <a:pt x="48" y="30"/>
                    </a:lnTo>
                    <a:lnTo>
                      <a:pt x="51" y="31"/>
                    </a:lnTo>
                    <a:lnTo>
                      <a:pt x="54" y="33"/>
                    </a:lnTo>
                    <a:lnTo>
                      <a:pt x="56" y="34"/>
                    </a:lnTo>
                    <a:lnTo>
                      <a:pt x="58" y="36"/>
                    </a:lnTo>
                    <a:lnTo>
                      <a:pt x="59" y="40"/>
                    </a:lnTo>
                    <a:lnTo>
                      <a:pt x="60" y="42"/>
                    </a:lnTo>
                    <a:lnTo>
                      <a:pt x="60" y="45"/>
                    </a:lnTo>
                    <a:lnTo>
                      <a:pt x="60" y="48"/>
                    </a:lnTo>
                    <a:lnTo>
                      <a:pt x="59" y="51"/>
                    </a:lnTo>
                    <a:lnTo>
                      <a:pt x="58" y="54"/>
                    </a:lnTo>
                    <a:lnTo>
                      <a:pt x="56" y="56"/>
                    </a:lnTo>
                    <a:lnTo>
                      <a:pt x="54" y="58"/>
                    </a:lnTo>
                    <a:lnTo>
                      <a:pt x="51" y="59"/>
                    </a:lnTo>
                    <a:lnTo>
                      <a:pt x="48" y="60"/>
                    </a:lnTo>
                    <a:lnTo>
                      <a:pt x="45" y="60"/>
                    </a:lnTo>
                    <a:close/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3" y="28"/>
                    </a:lnTo>
                    <a:lnTo>
                      <a:pt x="1" y="36"/>
                    </a:lnTo>
                    <a:lnTo>
                      <a:pt x="0" y="45"/>
                    </a:lnTo>
                    <a:lnTo>
                      <a:pt x="1" y="55"/>
                    </a:lnTo>
                    <a:lnTo>
                      <a:pt x="3" y="63"/>
                    </a:lnTo>
                    <a:lnTo>
                      <a:pt x="8" y="71"/>
                    </a:lnTo>
                    <a:lnTo>
                      <a:pt x="13" y="77"/>
                    </a:lnTo>
                    <a:lnTo>
                      <a:pt x="20" y="82"/>
                    </a:lnTo>
                    <a:lnTo>
                      <a:pt x="28" y="87"/>
                    </a:lnTo>
                    <a:lnTo>
                      <a:pt x="36" y="89"/>
                    </a:lnTo>
                    <a:lnTo>
                      <a:pt x="45" y="90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71" y="82"/>
                    </a:lnTo>
                    <a:lnTo>
                      <a:pt x="77" y="77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5"/>
                    </a:lnTo>
                    <a:lnTo>
                      <a:pt x="90" y="45"/>
                    </a:lnTo>
                    <a:lnTo>
                      <a:pt x="89" y="36"/>
                    </a:lnTo>
                    <a:lnTo>
                      <a:pt x="87" y="28"/>
                    </a:lnTo>
                    <a:lnTo>
                      <a:pt x="83" y="20"/>
                    </a:lnTo>
                    <a:lnTo>
                      <a:pt x="77" y="13"/>
                    </a:lnTo>
                    <a:lnTo>
                      <a:pt x="71" y="7"/>
                    </a:lnTo>
                    <a:lnTo>
                      <a:pt x="62" y="3"/>
                    </a:lnTo>
                    <a:lnTo>
                      <a:pt x="55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8809" y="975"/>
              <a:ext cx="3198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err="1">
                  <a:latin typeface="PingFang SC Semibold" panose="020B0400000000000000" charset="-122"/>
                  <a:ea typeface="PingFang SC Semibold" panose="020B0400000000000000" charset="-122"/>
                  <a:sym typeface="+mn-ea"/>
                </a:rPr>
                <a:t>Subcomputation</a:t>
              </a:r>
              <a:endParaRPr lang="zh-CN" altLang="en-US" sz="1600" b="1" dirty="0">
                <a:latin typeface="PingFang SC Semibold" panose="020B0400000000000000" charset="-122"/>
                <a:ea typeface="PingFang SC Semibold" panose="020B0400000000000000" charset="-122"/>
                <a:sym typeface="+mn-ea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5706B44-4EE0-E44A-AFF7-3B200D18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281" y="1186607"/>
            <a:ext cx="9082524" cy="56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1784" y="3137818"/>
            <a:ext cx="444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u="sng" dirty="0">
                <a:solidFill>
                  <a:srgbClr val="4565E2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Demonstration</a:t>
            </a:r>
            <a:endParaRPr lang="zh-CN" altLang="en-US" sz="3200" u="sng" dirty="0">
              <a:solidFill>
                <a:srgbClr val="4565E2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" name="Google Shape;13;p2"/>
          <p:cNvSpPr/>
          <p:nvPr/>
        </p:nvSpPr>
        <p:spPr>
          <a:xfrm rot="12770">
            <a:off x="4056844" y="1938829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rgbClr val="306E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4;p2"/>
          <p:cNvSpPr/>
          <p:nvPr/>
        </p:nvSpPr>
        <p:spPr>
          <a:xfrm rot="12770">
            <a:off x="4430624" y="1714095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306E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811230" y="3609674"/>
            <a:ext cx="101370" cy="1330760"/>
            <a:chOff x="508216" y="2820579"/>
            <a:chExt cx="196770" cy="2583143"/>
          </a:xfrm>
          <a:solidFill>
            <a:schemeClr val="bg1">
              <a:lumMod val="6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07C195D-7E8F-BA44-9AB6-5A2B24BC45DA}"/>
              </a:ext>
            </a:extLst>
          </p:cNvPr>
          <p:cNvSpPr txBox="1"/>
          <p:nvPr/>
        </p:nvSpPr>
        <p:spPr>
          <a:xfrm>
            <a:off x="2920394" y="4338424"/>
            <a:ext cx="6351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https://github.com/yyb9882/zk_hackthon/tree/main/category1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 rot="5400000" flipH="1">
            <a:off x="2482724" y="2618019"/>
            <a:ext cx="90682" cy="1190451"/>
            <a:chOff x="508216" y="2820579"/>
            <a:chExt cx="196770" cy="2583143"/>
          </a:xfrm>
          <a:solidFill>
            <a:srgbClr val="306EF3"/>
          </a:solidFill>
        </p:grpSpPr>
        <p:sp>
          <p:nvSpPr>
            <p:cNvPr id="5" name="椭圆 4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42396" y="2243908"/>
            <a:ext cx="302890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64CDF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</a:t>
            </a:r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9577842" y="1612298"/>
            <a:ext cx="101370" cy="1330760"/>
            <a:chOff x="508216" y="2820579"/>
            <a:chExt cx="196770" cy="2583143"/>
          </a:xfrm>
          <a:solidFill>
            <a:schemeClr val="bg1">
              <a:lumMod val="65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Synergistically utilize technically sound portals with frictionless chains. Dramatically customize…"/>
          <p:cNvSpPr txBox="1"/>
          <p:nvPr/>
        </p:nvSpPr>
        <p:spPr>
          <a:xfrm>
            <a:off x="8974556" y="1599263"/>
            <a:ext cx="1307939" cy="4010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600" kern="0" dirty="0">
                <a:solidFill>
                  <a:schemeClr val="bg1">
                    <a:lumMod val="75000"/>
                  </a:schemeClr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  <a:sym typeface="Roboto Light"/>
              </a:rPr>
              <a:t>Synergistically utilize technically sound portals with frictionless </a:t>
            </a:r>
            <a:r>
              <a:rPr sz="600" kern="0" dirty="0" err="1">
                <a:solidFill>
                  <a:schemeClr val="bg1">
                    <a:lumMod val="75000"/>
                  </a:schemeClr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  <a:sym typeface="Roboto Light"/>
              </a:rPr>
              <a:t>chains</a:t>
            </a:r>
            <a:r>
              <a:rPr lang="en-US" altLang="zh-CN" sz="600" kern="0" dirty="0" err="1">
                <a:solidFill>
                  <a:schemeClr val="bg1">
                    <a:lumMod val="75000"/>
                  </a:schemeClr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  <a:sym typeface="Roboto Light"/>
              </a:rPr>
              <a:t>Synergistically</a:t>
            </a:r>
            <a:endParaRPr lang="en-US" altLang="zh-CN" sz="600" kern="0" dirty="0">
              <a:solidFill>
                <a:schemeClr val="bg1">
                  <a:lumMod val="75000"/>
                </a:schemeClr>
              </a:solidFill>
              <a:latin typeface="仓耳玄三M W05" panose="02020400000000000000" pitchFamily="18" charset="-122"/>
              <a:ea typeface="仓耳玄三M W05" panose="02020400000000000000" pitchFamily="18" charset="-122"/>
              <a:sym typeface="Roboto Light"/>
            </a:endParaRPr>
          </a:p>
        </p:txBody>
      </p:sp>
      <p:sp>
        <p:nvSpPr>
          <p:cNvPr id="2" name="Google Shape;13;p2"/>
          <p:cNvSpPr/>
          <p:nvPr/>
        </p:nvSpPr>
        <p:spPr>
          <a:xfrm rot="12770">
            <a:off x="4163379" y="1786121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rgbClr val="306E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14;p2"/>
          <p:cNvSpPr/>
          <p:nvPr/>
        </p:nvSpPr>
        <p:spPr>
          <a:xfrm rot="12770">
            <a:off x="4537159" y="1561387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306E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组合 26"/>
          <p:cNvGrpSpPr/>
          <p:nvPr/>
        </p:nvGrpSpPr>
        <p:grpSpPr>
          <a:xfrm rot="5400000" flipH="1">
            <a:off x="3584449" y="2617384"/>
            <a:ext cx="90682" cy="1190451"/>
            <a:chOff x="508216" y="2820579"/>
            <a:chExt cx="196770" cy="2583143"/>
          </a:xfrm>
          <a:solidFill>
            <a:srgbClr val="306EF3"/>
          </a:solidFill>
        </p:grpSpPr>
        <p:sp>
          <p:nvSpPr>
            <p:cNvPr id="29" name="椭圆 28"/>
            <p:cNvSpPr/>
            <p:nvPr/>
          </p:nvSpPr>
          <p:spPr>
            <a:xfrm>
              <a:off x="508217" y="2820579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06601" y="3222594"/>
              <a:ext cx="0" cy="585926"/>
            </a:xfrm>
            <a:prstGeom prst="lin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08216" y="4013766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06600" y="4415781"/>
              <a:ext cx="0" cy="585926"/>
            </a:xfrm>
            <a:prstGeom prst="lin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08216" y="5206953"/>
              <a:ext cx="196769" cy="196769"/>
            </a:xfrm>
            <a:prstGeom prst="ellipse">
              <a:avLst/>
            </a:prstGeom>
            <a:grpFill/>
            <a:ln>
              <a:solidFill>
                <a:srgbClr val="306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11014075" y="2056765"/>
            <a:ext cx="479425" cy="502920"/>
          </a:xfrm>
          <a:prstGeom prst="ellipse">
            <a:avLst/>
          </a:prstGeom>
          <a:solidFill>
            <a:srgbClr val="EA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1_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62</Words>
  <Application>Microsoft Macintosh PowerPoint</Application>
  <PresentationFormat>宽屏</PresentationFormat>
  <Paragraphs>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仓耳玄三M W05</vt:lpstr>
      <vt:lpstr>等线</vt:lpstr>
      <vt:lpstr>思源黑体 CN Heavy</vt:lpstr>
      <vt:lpstr>PingFang SC Semibold</vt:lpstr>
      <vt:lpstr>Arial</vt:lpstr>
      <vt:lpstr>Calibri</vt:lpstr>
      <vt:lpstr>Calibri Light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杨 贇博</cp:lastModifiedBy>
  <cp:revision>585</cp:revision>
  <dcterms:created xsi:type="dcterms:W3CDTF">2022-10-10T09:55:06Z</dcterms:created>
  <dcterms:modified xsi:type="dcterms:W3CDTF">2023-04-19T08:08:37Z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17564DF48F37684E42B54363CA7B8A67</vt:lpwstr>
  </property>
  <property fmtid="{D5CDD505-2E9C-101B-9397-08002B2CF9AE}" pid="3" name="KSOProductBuildVer">
    <vt:lpwstr>2052-4.6.1.7467</vt:lpwstr>
  </property>
</Properties>
</file>