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94660"/>
  </p:normalViewPr>
  <p:slideViewPr>
    <p:cSldViewPr snapToGrid="0">
      <p:cViewPr>
        <p:scale>
          <a:sx n="66" d="100"/>
          <a:sy n="66" d="100"/>
        </p:scale>
        <p:origin x="63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4165C-5B58-4F50-AFC0-63FAF149055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D3531-C57F-4435-896B-511B3C7F0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38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4BAA460-DBE1-46CA-B21B-7D2D9C606E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4" y="6112204"/>
            <a:ext cx="1746955" cy="3806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FE1A08-B76E-40DF-ACAB-777D9DB935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3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9740712-C6D1-472D-B9D6-CF38D2B2E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18936" y="1776146"/>
            <a:ext cx="7787923" cy="482604"/>
          </a:xfrm>
        </p:spPr>
        <p:txBody>
          <a:bodyPr lIns="90000"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r>
              <a:rPr lang="ko-KR" altLang="en-US" dirty="0"/>
              <a:t>마스터 소제목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9EAA1CE-55AC-4A54-99FE-53DC5B6E68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4" y="6112204"/>
            <a:ext cx="1746955" cy="380671"/>
          </a:xfrm>
          <a:prstGeom prst="rect">
            <a:avLst/>
          </a:prstGeom>
        </p:spPr>
      </p:pic>
      <p:sp>
        <p:nvSpPr>
          <p:cNvPr id="15" name="텍스트 개체 틀 12">
            <a:extLst>
              <a:ext uri="{FF2B5EF4-FFF2-40B4-BE49-F238E27FC236}">
                <a16:creationId xmlns:a16="http://schemas.microsoft.com/office/drawing/2014/main" id="{2BBB02FF-AD22-4E99-BF66-5FBB95A622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8935" y="2273183"/>
            <a:ext cx="7787924" cy="645361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마스터 제목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텍스트 개체 틀 19">
            <a:extLst>
              <a:ext uri="{FF2B5EF4-FFF2-40B4-BE49-F238E27FC236}">
                <a16:creationId xmlns:a16="http://schemas.microsoft.com/office/drawing/2014/main" id="{9DD5C059-6686-43C6-8133-1C49F09FE8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8934" y="4230750"/>
            <a:ext cx="7787924" cy="36512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 err="1"/>
              <a:t>매직에코</a:t>
            </a:r>
            <a:r>
              <a:rPr lang="ko-KR" altLang="en-US" dirty="0"/>
              <a:t> 이름 직책</a:t>
            </a:r>
          </a:p>
        </p:txBody>
      </p:sp>
      <p:sp>
        <p:nvSpPr>
          <p:cNvPr id="17" name="텍스트 개체 틀 19">
            <a:extLst>
              <a:ext uri="{FF2B5EF4-FFF2-40B4-BE49-F238E27FC236}">
                <a16:creationId xmlns:a16="http://schemas.microsoft.com/office/drawing/2014/main" id="{E646B9F5-91E8-4195-8A01-D5373F09D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8934" y="4597102"/>
            <a:ext cx="7787924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메일주소</a:t>
            </a:r>
            <a:r>
              <a:rPr lang="en-US" altLang="ko-KR" dirty="0"/>
              <a:t>@magice.co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87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39" y="1771650"/>
            <a:ext cx="9743157" cy="3975426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287A96-AE3E-4827-8F05-287DA3DA3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A951D097-64EA-42AC-81F3-2B7DAB7C21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DD0DA635-E062-472C-9CA2-E8675246C9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CC0C958-0CD1-49A5-9546-6D5053748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AC4138-E1CC-4203-81E8-4631FEC737BD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텍스트 개체 틀 17">
            <a:extLst>
              <a:ext uri="{FF2B5EF4-FFF2-40B4-BE49-F238E27FC236}">
                <a16:creationId xmlns:a16="http://schemas.microsoft.com/office/drawing/2014/main" id="{F31FC8C3-3FF6-4067-96D8-FCFBD1510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94C60A-DC19-45CA-A5E9-3C55E651E9D1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5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39" y="1771650"/>
            <a:ext cx="9743157" cy="397542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287A96-AE3E-4827-8F05-287DA3DA3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A951D097-64EA-42AC-81F3-2B7DAB7C21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DD0DA635-E062-472C-9CA2-E8675246C9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CC0C958-0CD1-49A5-9546-6D5053748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AAC4138-E1CC-4203-81E8-4631FEC737BD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4" name="텍스트 개체 틀 17">
            <a:extLst>
              <a:ext uri="{FF2B5EF4-FFF2-40B4-BE49-F238E27FC236}">
                <a16:creationId xmlns:a16="http://schemas.microsoft.com/office/drawing/2014/main" id="{F31FC8C3-3FF6-4067-96D8-FCFBD1510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AB634A-3B34-4690-96E1-25825483BE16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56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339" y="1769581"/>
            <a:ext cx="9743157" cy="39774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B49777B-9AA2-4D50-A8BA-DD54B0A23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15" name="텍스트 개체 틀 19">
            <a:extLst>
              <a:ext uri="{FF2B5EF4-FFF2-40B4-BE49-F238E27FC236}">
                <a16:creationId xmlns:a16="http://schemas.microsoft.com/office/drawing/2014/main" id="{883C024F-0928-4C9E-9CB3-EB36726299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16" name="텍스트 개체 틀 19">
            <a:extLst>
              <a:ext uri="{FF2B5EF4-FFF2-40B4-BE49-F238E27FC236}">
                <a16:creationId xmlns:a16="http://schemas.microsoft.com/office/drawing/2014/main" id="{1FACA45A-6C4D-42E6-9C27-DA552E7F5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C106A04-2A58-423D-A8BF-1CD6D2CDDB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C0E488-8CDB-4246-B161-65A2EF7E9ECA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9" name="텍스트 개체 틀 17">
            <a:extLst>
              <a:ext uri="{FF2B5EF4-FFF2-40B4-BE49-F238E27FC236}">
                <a16:creationId xmlns:a16="http://schemas.microsoft.com/office/drawing/2014/main" id="{FBE02EB5-1741-466D-AAC1-ED2F13A1E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355AE81-4BDD-4D2E-B276-28923CD7E2A6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39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39" y="1769580"/>
            <a:ext cx="4838696" cy="397749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5800" y="1769580"/>
            <a:ext cx="4838696" cy="397749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FB0EE52-6224-47B1-B7A8-9F1921A724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:a16="http://schemas.microsoft.com/office/drawing/2014/main" id="{2F0F6530-7681-45D7-B7B0-56B9249140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1A37B47-21A8-47D8-A772-1292A32D3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8063514-E616-4181-AEB1-F66F8315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B13B89-73C5-4EDE-A37A-A320A07042A0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텍스트 개체 틀 17">
            <a:extLst>
              <a:ext uri="{FF2B5EF4-FFF2-40B4-BE49-F238E27FC236}">
                <a16:creationId xmlns:a16="http://schemas.microsoft.com/office/drawing/2014/main" id="{5931A6BE-D25B-4626-ACBE-323D958DE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609B4D-78AC-4220-AA67-5B6F9BE324F7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34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769580"/>
            <a:ext cx="4847545" cy="73549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4847545" cy="3242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CCEF6E-1CCB-42A8-A9BB-0A86AD921A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CB13AB-1228-4239-B263-7C0CBB5D2E38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텍스트 개체 틀 17">
            <a:extLst>
              <a:ext uri="{FF2B5EF4-FFF2-40B4-BE49-F238E27FC236}">
                <a16:creationId xmlns:a16="http://schemas.microsoft.com/office/drawing/2014/main" id="{8B1CAFBE-899E-4A11-85D6-345EA48373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텍스트 개체 틀 19">
            <a:extLst>
              <a:ext uri="{FF2B5EF4-FFF2-40B4-BE49-F238E27FC236}">
                <a16:creationId xmlns:a16="http://schemas.microsoft.com/office/drawing/2014/main" id="{12081742-7973-4316-9137-37EEF61896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59039E1D-A9E5-4143-8FA1-A6857169A2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3B17290-3EC0-43D3-B8F6-81A89C7BBD4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765801" y="1769580"/>
            <a:ext cx="4847545" cy="73549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2ACF81B6-A460-4602-B48C-078ACDEF5BE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765801" y="2505076"/>
            <a:ext cx="4847545" cy="3242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E44DD58-4AC3-4E13-BF69-3BCA6E51E5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7B8048F-A390-4275-A400-2D30ABAFBDD1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3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9">
            <a:extLst>
              <a:ext uri="{FF2B5EF4-FFF2-40B4-BE49-F238E27FC236}">
                <a16:creationId xmlns:a16="http://schemas.microsoft.com/office/drawing/2014/main" id="{E8CD6A29-BF29-4B1F-80FF-C6278E146B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9979023" y="1752603"/>
            <a:ext cx="3143250" cy="3683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7" name="텍스트 개체 틀 19">
            <a:extLst>
              <a:ext uri="{FF2B5EF4-FFF2-40B4-BE49-F238E27FC236}">
                <a16:creationId xmlns:a16="http://schemas.microsoft.com/office/drawing/2014/main" id="{7EA869EF-08C5-447B-8DCA-BFD0B657B1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9712322" y="1752603"/>
            <a:ext cx="3143250" cy="3683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8653AA-10FB-411C-BD5D-9A87CEEA5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1343" y="365127"/>
            <a:ext cx="9743157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F2121C-8F6F-4E37-BFCC-A3347AD8DCDE}"/>
              </a:ext>
            </a:extLst>
          </p:cNvPr>
          <p:cNvSpPr/>
          <p:nvPr userDrawn="1"/>
        </p:nvSpPr>
        <p:spPr>
          <a:xfrm>
            <a:off x="655319" y="473405"/>
            <a:ext cx="6095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17">
            <a:extLst>
              <a:ext uri="{FF2B5EF4-FFF2-40B4-BE49-F238E27FC236}">
                <a16:creationId xmlns:a16="http://schemas.microsoft.com/office/drawing/2014/main" id="{D15B0202-2A45-4524-9CCE-06F61E92A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41B11B-E1D9-4BC0-93B5-92ECCC5CD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10757F7-E357-427C-A3F9-07B95FAF8BF8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582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5B197E-E571-48EF-890A-BFFC794FA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23" y="6112203"/>
            <a:ext cx="1746956" cy="380671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412D17-AF87-4A7F-A5CE-1BDFEB8176F4}"/>
              </a:ext>
            </a:extLst>
          </p:cNvPr>
          <p:cNvSpPr txBox="1">
            <a:spLocks/>
          </p:cNvSpPr>
          <p:nvPr userDrawn="1"/>
        </p:nvSpPr>
        <p:spPr>
          <a:xfrm>
            <a:off x="8531577" y="61616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34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A95C-698A-45A9-8B02-B7ECA20C0E86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E7BC-1374-4F38-9FF5-DA0206762C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08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CDD53FA-A1C5-40A3-99DD-36CE6D34D8EE}"/>
              </a:ext>
            </a:extLst>
          </p:cNvPr>
          <p:cNvSpPr/>
          <p:nvPr userDrawn="1"/>
        </p:nvSpPr>
        <p:spPr>
          <a:xfrm>
            <a:off x="-1" y="2880001"/>
            <a:ext cx="12191999" cy="397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184E-90DE-4EF2-B7F7-79FBC0E24C40}" type="datetime1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7C96-A4E5-49E1-8486-2B18BD18D91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53A154-F212-4946-A74D-B096B7E61C4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8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Work with the google Assistant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구글 </a:t>
            </a:r>
            <a:r>
              <a:rPr lang="ko-KR" altLang="en-US" dirty="0" err="1" smtClean="0"/>
              <a:t>어시스턴트</a:t>
            </a:r>
            <a:r>
              <a:rPr lang="ko-KR" altLang="en-US" dirty="0" smtClean="0"/>
              <a:t> 설치하기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hiyoungih@naver.com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18934" y="2932977"/>
            <a:ext cx="487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raspberry 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61343" y="1206165"/>
            <a:ext cx="9743157" cy="39754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console.actions.google.com </a:t>
            </a:r>
            <a:r>
              <a:rPr lang="ko-KR" altLang="en-US" dirty="0" smtClean="0"/>
              <a:t>링크로 이동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계정 설정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43" y="1734553"/>
            <a:ext cx="8105024" cy="40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4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생성하기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71" y="1952124"/>
            <a:ext cx="5122913" cy="33809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802" y="1952124"/>
            <a:ext cx="5878776" cy="321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9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916" y="1771649"/>
            <a:ext cx="8235843" cy="3451703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90916" y="5422055"/>
            <a:ext cx="9692357" cy="366510"/>
          </a:xfrm>
        </p:spPr>
        <p:txBody>
          <a:bodyPr/>
          <a:lstStyle/>
          <a:p>
            <a:r>
              <a:rPr lang="ko-KR" altLang="en-US" dirty="0" smtClean="0"/>
              <a:t>이 창은 유지시킵니다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5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823" y="1771650"/>
            <a:ext cx="8630867" cy="39751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인증하기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Console.developers.google.com </a:t>
            </a:r>
            <a:r>
              <a:rPr lang="ko-KR" altLang="en-US" dirty="0" smtClean="0"/>
              <a:t>으로 접속 후 자신의 프로젝트 생성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44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196" y="1282833"/>
            <a:ext cx="4504049" cy="5168206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인증하기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68635" y="3682270"/>
            <a:ext cx="19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 필수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43" y="1721546"/>
            <a:ext cx="5132684" cy="39751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활동 제어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myaccount.google.com </a:t>
            </a:r>
            <a:r>
              <a:rPr lang="ko-KR" altLang="en-US" dirty="0" smtClean="0"/>
              <a:t>접속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46" y="2316593"/>
            <a:ext cx="4761952" cy="278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 등록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916" y="1771650"/>
            <a:ext cx="9484681" cy="397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916" y="1167756"/>
            <a:ext cx="645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아까 켜 놓았던 페이지로 다시 돌아옵니다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1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713" y="1771650"/>
            <a:ext cx="4975086" cy="39751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 등록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9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373" y="1809228"/>
            <a:ext cx="5050281" cy="39751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 등록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83355" y="1809228"/>
            <a:ext cx="3682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filezilla</a:t>
            </a:r>
            <a:r>
              <a:rPr lang="ko-KR" altLang="en-US" dirty="0" smtClean="0"/>
              <a:t>를 통해서 </a:t>
            </a: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파이로 옮겨도 되고 아니면 </a:t>
            </a:r>
            <a:r>
              <a:rPr lang="ko-KR" altLang="en-US" dirty="0" err="1" smtClean="0"/>
              <a:t>라즈베리파이에서</a:t>
            </a:r>
            <a:r>
              <a:rPr lang="ko-KR" altLang="en-US" dirty="0" smtClean="0"/>
              <a:t> 직접 받아도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79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139" y="1936753"/>
            <a:ext cx="4979727" cy="39751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장치 등록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50488" y="2079321"/>
            <a:ext cx="445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On/off </a:t>
            </a:r>
            <a:r>
              <a:rPr lang="ko-KR" altLang="en-US" dirty="0" smtClean="0"/>
              <a:t>체크 후 </a:t>
            </a:r>
            <a:r>
              <a:rPr lang="en-US" altLang="ko-KR" dirty="0" smtClean="0"/>
              <a:t>SAVE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56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리눅스 설치가 완료된 </a:t>
            </a:r>
            <a:r>
              <a:rPr lang="en-US" altLang="ko-KR" dirty="0" smtClean="0"/>
              <a:t>Raspberry Pi 3B</a:t>
            </a:r>
          </a:p>
          <a:p>
            <a:r>
              <a:rPr lang="en-US" altLang="ko-KR" dirty="0" smtClean="0"/>
              <a:t>3.5mm </a:t>
            </a:r>
            <a:r>
              <a:rPr lang="ko-KR" altLang="en-US" dirty="0" smtClean="0"/>
              <a:t>오디오 잭 스피커</a:t>
            </a:r>
            <a:endParaRPr lang="en-US" altLang="ko-KR" dirty="0" smtClean="0"/>
          </a:p>
          <a:p>
            <a:r>
              <a:rPr lang="en-US" altLang="ko-KR" dirty="0" smtClean="0"/>
              <a:t>USB </a:t>
            </a:r>
            <a:r>
              <a:rPr lang="ko-KR" altLang="en-US" dirty="0" smtClean="0"/>
              <a:t>마이크</a:t>
            </a:r>
            <a:endParaRPr lang="en-US" altLang="ko-KR" dirty="0"/>
          </a:p>
          <a:p>
            <a:r>
              <a:rPr lang="en-US" altLang="ko-KR" dirty="0" smtClean="0"/>
              <a:t>SSH </a:t>
            </a:r>
            <a:r>
              <a:rPr lang="ko-KR" altLang="en-US" dirty="0" smtClean="0"/>
              <a:t>접속 가능한 프로그램</a:t>
            </a:r>
            <a:r>
              <a:rPr lang="en-US" altLang="ko-KR" dirty="0" smtClean="0"/>
              <a:t>(putty, </a:t>
            </a:r>
            <a:r>
              <a:rPr lang="en-US" altLang="ko-KR" dirty="0" err="1" smtClean="0"/>
              <a:t>xshell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같은 통신망</a:t>
            </a:r>
            <a:r>
              <a:rPr lang="en-US" altLang="ko-KR" dirty="0" smtClean="0"/>
              <a:t>(</a:t>
            </a:r>
            <a:r>
              <a:rPr lang="ko-KR" altLang="en-US" dirty="0" smtClean="0"/>
              <a:t>같은</a:t>
            </a:r>
            <a:r>
              <a:rPr lang="en-US" altLang="ko-KR" dirty="0" err="1" smtClean="0"/>
              <a:t>wifi</a:t>
            </a:r>
            <a:r>
              <a:rPr lang="ko-KR" altLang="en-US" dirty="0" smtClean="0"/>
              <a:t>내에 노트북과 </a:t>
            </a:r>
            <a:r>
              <a:rPr lang="en-US" altLang="ko-KR" dirty="0" err="1" smtClean="0"/>
              <a:t>RaspberryPi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존재 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제목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준비물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1E59E7BC-1374-4F38-9FF5-DA0206762C1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4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812" y="1936753"/>
            <a:ext cx="1820428" cy="39751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파일을 받지 못하고 넘겼을 경우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8537" y="1936753"/>
            <a:ext cx="612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 곳을 통해 다시 다운로드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89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61338" y="1771650"/>
            <a:ext cx="10825445" cy="3975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err="1"/>
              <a:t>s</a:t>
            </a:r>
            <a:r>
              <a:rPr lang="en-US" altLang="ko-KR" sz="3200" b="1" dirty="0" err="1" smtClean="0"/>
              <a:t>udo</a:t>
            </a:r>
            <a:r>
              <a:rPr lang="en-US" altLang="ko-KR" sz="3200" b="1" dirty="0" smtClean="0"/>
              <a:t> apt-get update</a:t>
            </a:r>
          </a:p>
          <a:p>
            <a:pPr marL="0" indent="0">
              <a:buNone/>
            </a:pPr>
            <a:r>
              <a:rPr lang="en-US" altLang="ko-KR" sz="3200" b="1" dirty="0" err="1"/>
              <a:t>s</a:t>
            </a:r>
            <a:r>
              <a:rPr lang="en-US" altLang="ko-KR" sz="3200" b="1" dirty="0" err="1" smtClean="0"/>
              <a:t>udo</a:t>
            </a:r>
            <a:r>
              <a:rPr lang="en-US" altLang="ko-KR" sz="3200" b="1" dirty="0" smtClean="0"/>
              <a:t> apt-get install python3-dev python3-venv</a:t>
            </a:r>
          </a:p>
          <a:p>
            <a:pPr marL="0" indent="0">
              <a:buNone/>
            </a:pPr>
            <a:r>
              <a:rPr lang="en-US" altLang="ko-KR" sz="3200" b="1" dirty="0"/>
              <a:t>p</a:t>
            </a:r>
            <a:r>
              <a:rPr lang="en-US" altLang="ko-KR" sz="3200" b="1" dirty="0" smtClean="0"/>
              <a:t>ython3 –m </a:t>
            </a:r>
            <a:r>
              <a:rPr lang="en-US" altLang="ko-KR" sz="3200" b="1" dirty="0" err="1" smtClean="0"/>
              <a:t>venv</a:t>
            </a:r>
            <a:r>
              <a:rPr lang="en-US" altLang="ko-KR" sz="3200" b="1" dirty="0" smtClean="0"/>
              <a:t> </a:t>
            </a:r>
            <a:r>
              <a:rPr lang="en-US" altLang="ko-KR" sz="3200" b="1" dirty="0" err="1" smtClean="0"/>
              <a:t>env</a:t>
            </a:r>
            <a:endParaRPr lang="en-US" altLang="ko-KR" sz="3200" b="1" dirty="0" smtClean="0"/>
          </a:p>
          <a:p>
            <a:pPr marL="0" indent="0">
              <a:buNone/>
            </a:pPr>
            <a:r>
              <a:rPr lang="en-US" altLang="ko-KR" sz="3200" b="1" dirty="0" err="1"/>
              <a:t>e</a:t>
            </a:r>
            <a:r>
              <a:rPr lang="en-US" altLang="ko-KR" sz="3200" b="1" dirty="0" err="1" smtClean="0"/>
              <a:t>nv</a:t>
            </a:r>
            <a:r>
              <a:rPr lang="en-US" altLang="ko-KR" sz="3200" b="1" dirty="0" smtClean="0"/>
              <a:t>/bin/python –m pip install –upgrade pip </a:t>
            </a:r>
            <a:r>
              <a:rPr lang="en-US" altLang="ko-KR" sz="3200" b="1" dirty="0" err="1" smtClean="0"/>
              <a:t>setuptools</a:t>
            </a:r>
            <a:r>
              <a:rPr lang="en-US" altLang="ko-KR" sz="3200" b="1" dirty="0" smtClean="0"/>
              <a:t> wheel</a:t>
            </a:r>
          </a:p>
          <a:p>
            <a:pPr marL="0" indent="0">
              <a:buNone/>
            </a:pPr>
            <a:r>
              <a:rPr lang="en-US" altLang="ko-KR" sz="3200" b="1" dirty="0"/>
              <a:t>s</a:t>
            </a:r>
            <a:r>
              <a:rPr lang="en-US" altLang="ko-KR" sz="3200" b="1" dirty="0" smtClean="0"/>
              <a:t>ource </a:t>
            </a:r>
            <a:r>
              <a:rPr lang="en-US" altLang="ko-KR" sz="3200" b="1" dirty="0" err="1" smtClean="0"/>
              <a:t>env</a:t>
            </a:r>
            <a:r>
              <a:rPr lang="en-US" altLang="ko-KR" sz="3200" b="1" dirty="0" smtClean="0"/>
              <a:t>/bin/activate</a:t>
            </a:r>
          </a:p>
          <a:p>
            <a:pPr marL="0" indent="0">
              <a:buNone/>
            </a:pPr>
            <a:endParaRPr lang="ko-KR" altLang="en-US" sz="3200" b="1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SDK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 3.0 </a:t>
            </a:r>
            <a:r>
              <a:rPr lang="ko-KR" altLang="en-US" dirty="0" smtClean="0"/>
              <a:t>이상에서 실행됨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38" y="5047283"/>
            <a:ext cx="10280574" cy="10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2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861343" y="1422121"/>
            <a:ext cx="9743157" cy="3975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b="1" dirty="0" err="1" smtClean="0"/>
              <a:t>sudo</a:t>
            </a:r>
            <a:r>
              <a:rPr lang="en-US" altLang="ko-KR" sz="2800" b="1" dirty="0" smtClean="0"/>
              <a:t> </a:t>
            </a:r>
            <a:r>
              <a:rPr lang="en-US" altLang="ko-KR" sz="2800" b="1" dirty="0"/>
              <a:t>apt-get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install portaudio19-dev </a:t>
            </a:r>
            <a:r>
              <a:rPr lang="en-US" altLang="ko-KR" sz="2800" b="1" dirty="0" err="1"/>
              <a:t>libffi</a:t>
            </a:r>
            <a:r>
              <a:rPr lang="en-US" altLang="ko-KR" sz="2800" b="1" dirty="0"/>
              <a:t>-dev </a:t>
            </a:r>
            <a:r>
              <a:rPr lang="en-US" altLang="ko-KR" sz="2800" b="1" dirty="0" err="1" smtClean="0"/>
              <a:t>libssl</a:t>
            </a:r>
            <a:r>
              <a:rPr lang="en-US" altLang="ko-KR" sz="2800" b="1" dirty="0" smtClean="0"/>
              <a:t>-dev libmpg123-dev</a:t>
            </a:r>
          </a:p>
          <a:p>
            <a:pPr marL="0" indent="0">
              <a:buNone/>
            </a:pPr>
            <a:endParaRPr lang="en-US" altLang="ko-KR" sz="2800" b="1" dirty="0" smtClean="0"/>
          </a:p>
          <a:p>
            <a:pPr marL="0" indent="0">
              <a:buNone/>
            </a:pPr>
            <a:r>
              <a:rPr lang="en-US" altLang="ko-KR" sz="2800" b="1" dirty="0"/>
              <a:t>python -m pip install --upgrade </a:t>
            </a:r>
            <a:r>
              <a:rPr lang="en-US" altLang="ko-KR" sz="2800" b="1" dirty="0" smtClean="0"/>
              <a:t>google-assistant-library</a:t>
            </a:r>
          </a:p>
          <a:p>
            <a:pPr marL="0" indent="0">
              <a:buNone/>
            </a:pPr>
            <a:endParaRPr lang="en-US" altLang="ko-KR" sz="2800" b="1" dirty="0" smtClean="0"/>
          </a:p>
          <a:p>
            <a:pPr marL="0" indent="0">
              <a:buNone/>
            </a:pPr>
            <a:r>
              <a:rPr lang="en-US" altLang="ko-KR" sz="2800" b="1" dirty="0"/>
              <a:t>python -m pip install --upgrade google-assistant-</a:t>
            </a:r>
            <a:r>
              <a:rPr lang="en-US" altLang="ko-KR" sz="2800" b="1" dirty="0" err="1"/>
              <a:t>sdk</a:t>
            </a:r>
            <a:r>
              <a:rPr lang="en-US" altLang="ko-KR" sz="2800" b="1" dirty="0"/>
              <a:t>[samples</a:t>
            </a:r>
            <a:r>
              <a:rPr lang="en-US" altLang="ko-KR" sz="2800" b="1" dirty="0" smtClean="0"/>
              <a:t>]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SDK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가상환경에서 타이핑 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03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p</a:t>
            </a:r>
            <a:r>
              <a:rPr lang="en-US" altLang="ko-KR" sz="2800" dirty="0" smtClean="0"/>
              <a:t>ython –m pip install –upgrade google-</a:t>
            </a:r>
            <a:r>
              <a:rPr lang="en-US" altLang="ko-KR" sz="2800" dirty="0" err="1" smtClean="0"/>
              <a:t>auth</a:t>
            </a:r>
            <a:r>
              <a:rPr lang="en-US" altLang="ko-KR" sz="2800" dirty="0" smtClean="0"/>
              <a:t>-</a:t>
            </a:r>
            <a:r>
              <a:rPr lang="en-US" altLang="ko-KR" sz="2800" dirty="0" err="1" smtClean="0"/>
              <a:t>oauthlib</a:t>
            </a:r>
            <a:r>
              <a:rPr lang="en-US" altLang="ko-KR" sz="2800" dirty="0" smtClean="0"/>
              <a:t>[tool]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 err="1" smtClean="0"/>
              <a:t>다음과정은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</a:t>
            </a:r>
            <a:r>
              <a:rPr lang="en-US" altLang="ko-KR" sz="2800" dirty="0" err="1" smtClean="0"/>
              <a:t>json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파일을 해당 라이브러리를 이용하여 증명하는 과정입니다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SDK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912139" y="1037945"/>
            <a:ext cx="9692357" cy="366510"/>
          </a:xfrm>
        </p:spPr>
        <p:txBody>
          <a:bodyPr/>
          <a:lstStyle/>
          <a:p>
            <a:r>
              <a:rPr lang="ko-KR" altLang="en-US" dirty="0" smtClean="0"/>
              <a:t>가상환경에서 타이핑  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env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886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google-</a:t>
            </a:r>
            <a:r>
              <a:rPr lang="en-US" altLang="ko-KR" sz="2800" b="1" dirty="0" err="1"/>
              <a:t>oauthlib</a:t>
            </a:r>
            <a:r>
              <a:rPr lang="en-US" altLang="ko-KR" sz="2800" b="1" dirty="0"/>
              <a:t>-tool --scope https://www.googleapis.com/auth/assistant-sdk-prototype </a:t>
            </a:r>
            <a:r>
              <a:rPr lang="en-US" altLang="ko-KR" sz="2800" b="1" dirty="0" smtClean="0"/>
              <a:t>--</a:t>
            </a:r>
            <a:r>
              <a:rPr lang="en-US" altLang="ko-KR" sz="2800" b="1" dirty="0"/>
              <a:t>scope https://www.googleapis.com/auth/gcm </a:t>
            </a:r>
            <a:r>
              <a:rPr lang="en-US" altLang="ko-KR" sz="2800" b="1" dirty="0" smtClean="0"/>
              <a:t>--</a:t>
            </a:r>
            <a:r>
              <a:rPr lang="en-US" altLang="ko-KR" sz="2800" b="1" dirty="0"/>
              <a:t>save --headless --</a:t>
            </a:r>
            <a:r>
              <a:rPr lang="en-US" altLang="ko-KR" sz="2800" b="1" dirty="0" smtClean="0"/>
              <a:t>client-secrets home/pi/client_secret_731495315.json</a:t>
            </a:r>
            <a:endParaRPr lang="en-US" altLang="ko-KR" sz="2800" b="1" dirty="0" smtClean="0"/>
          </a:p>
          <a:p>
            <a:endParaRPr lang="en-US" altLang="ko-KR" sz="4000" b="1" dirty="0"/>
          </a:p>
          <a:p>
            <a:r>
              <a:rPr lang="ko-KR" altLang="en-US" sz="3200" dirty="0" smtClean="0"/>
              <a:t>제일 끝의 </a:t>
            </a:r>
            <a:r>
              <a:rPr lang="en-US" altLang="ko-KR" sz="3200" dirty="0" smtClean="0"/>
              <a:t>/path/to/~~.</a:t>
            </a:r>
            <a:r>
              <a:rPr lang="en-US" altLang="ko-KR" sz="3200" dirty="0" err="1" smtClean="0"/>
              <a:t>json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부분은 파일 경로를 넣음</a:t>
            </a:r>
            <a:r>
              <a:rPr lang="en-US" altLang="ko-KR" sz="3200" dirty="0" smtClean="0"/>
              <a:t>.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SDK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Json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넣는 </a:t>
            </a:r>
            <a:r>
              <a:rPr lang="en-US" altLang="ko-KR" dirty="0" err="1" smtClean="0"/>
              <a:t>ppt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357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343" y="1446843"/>
            <a:ext cx="6924675" cy="201930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SDK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2082" y="3958225"/>
            <a:ext cx="601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저쪽에 출력된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로 들어간다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488" y="1020279"/>
            <a:ext cx="3215409" cy="53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3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41" y="1390243"/>
            <a:ext cx="6915150" cy="19812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SDK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772741" y="3508378"/>
            <a:ext cx="9692357" cy="366510"/>
          </a:xfrm>
        </p:spPr>
        <p:txBody>
          <a:bodyPr/>
          <a:lstStyle/>
          <a:p>
            <a:r>
              <a:rPr lang="ko-KR" altLang="en-US" dirty="0" smtClean="0"/>
              <a:t>허용해서 나온 코드를 </a:t>
            </a:r>
            <a:r>
              <a:rPr lang="ko-KR" altLang="en-US" dirty="0" err="1" smtClean="0"/>
              <a:t>붙여넣는다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440" y="4011823"/>
            <a:ext cx="6962775" cy="25336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25194" y="5586564"/>
            <a:ext cx="72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202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953" y="1627190"/>
            <a:ext cx="7486650" cy="376237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SDK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(7)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Console.actions.google.com </a:t>
            </a:r>
            <a:r>
              <a:rPr lang="ko-KR" altLang="en-US" dirty="0" smtClean="0"/>
              <a:t>으로 이동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89" y="1803748"/>
            <a:ext cx="205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 id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288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05" y="1336678"/>
            <a:ext cx="7400925" cy="21717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SDK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(8)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1343" y="4196219"/>
            <a:ext cx="7531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 상단의 톱니바퀴 클릭</a:t>
            </a:r>
            <a:r>
              <a:rPr lang="en-US" altLang="ko-KR" dirty="0"/>
              <a:t> </a:t>
            </a:r>
            <a:r>
              <a:rPr lang="en-US" altLang="ko-KR" dirty="0" smtClean="0"/>
              <a:t>=&gt; Project Setting </a:t>
            </a:r>
            <a:r>
              <a:rPr lang="ko-KR" altLang="en-US" dirty="0" smtClean="0"/>
              <a:t>클릭 하면</a:t>
            </a:r>
            <a:endParaRPr lang="en-US" altLang="ko-KR" dirty="0" smtClean="0"/>
          </a:p>
          <a:p>
            <a:r>
              <a:rPr lang="en-US" altLang="ko-KR" dirty="0" smtClean="0"/>
              <a:t>Project ID </a:t>
            </a:r>
            <a:r>
              <a:rPr lang="ko-KR" altLang="en-US" dirty="0" smtClean="0"/>
              <a:t>확인 가능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533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26094" y="1295661"/>
            <a:ext cx="11398684" cy="397542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콘솔 창에 타이핑한다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err="1" smtClean="0"/>
              <a:t>googlesamples</a:t>
            </a:r>
            <a:r>
              <a:rPr lang="en-US" altLang="ko-KR" sz="2400" dirty="0" smtClean="0"/>
              <a:t>-assistant-</a:t>
            </a:r>
            <a:r>
              <a:rPr lang="en-US" altLang="ko-KR" sz="2400" dirty="0" err="1" smtClean="0"/>
              <a:t>hotword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--project-id my-dev-project --device-model-id </a:t>
            </a:r>
            <a:r>
              <a:rPr lang="en-US" altLang="ko-KR" sz="2400" dirty="0" smtClean="0"/>
              <a:t>my-model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m</a:t>
            </a:r>
            <a:r>
              <a:rPr lang="en-US" altLang="ko-KR" sz="2400" dirty="0" smtClean="0"/>
              <a:t>y-dev-model </a:t>
            </a:r>
            <a:r>
              <a:rPr lang="ko-KR" altLang="en-US" sz="2400" dirty="0" smtClean="0"/>
              <a:t>에는 </a:t>
            </a:r>
            <a:r>
              <a:rPr lang="en-US" altLang="ko-KR" sz="2400" dirty="0" smtClean="0"/>
              <a:t>project id </a:t>
            </a:r>
            <a:r>
              <a:rPr lang="ko-KR" altLang="en-US" sz="2400" dirty="0" smtClean="0"/>
              <a:t>를 넣어주고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my-model </a:t>
            </a:r>
            <a:r>
              <a:rPr lang="ko-KR" altLang="en-US" sz="2400" dirty="0" smtClean="0"/>
              <a:t>에는 </a:t>
            </a:r>
            <a:r>
              <a:rPr lang="en-US" altLang="ko-KR" sz="2400" dirty="0" smtClean="0"/>
              <a:t>device-model-id</a:t>
            </a:r>
            <a:r>
              <a:rPr lang="ko-KR" altLang="en-US" sz="2400" dirty="0" smtClean="0"/>
              <a:t>를 넣어준다</a:t>
            </a:r>
            <a:r>
              <a:rPr lang="en-US" altLang="ko-KR" sz="2400" dirty="0" smtClean="0"/>
              <a:t>. 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84385" y="4815068"/>
            <a:ext cx="599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 단계에서 </a:t>
            </a:r>
            <a:r>
              <a:rPr lang="en-US" altLang="ko-KR" dirty="0" err="1" smtClean="0"/>
              <a:t>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서비스에서 라이브러리 추가</a:t>
            </a:r>
            <a:endParaRPr lang="en-US" altLang="ko-KR" dirty="0" smtClean="0"/>
          </a:p>
          <a:p>
            <a:r>
              <a:rPr lang="en-US" altLang="ko-KR" dirty="0"/>
              <a:t>https://console.developers.google.com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09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시작합니다</a:t>
            </a:r>
            <a:endParaRPr lang="ko-KR" altLang="en-US" dirty="0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576" y="1771650"/>
            <a:ext cx="6291360" cy="3975100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파이에 접속된 상태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8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84" y="1285400"/>
            <a:ext cx="7686675" cy="26289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18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 창에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줄의 명령을 타이핑 </a:t>
            </a:r>
            <a:r>
              <a:rPr lang="ko-KR" altLang="en-US" dirty="0" err="1" smtClean="0"/>
              <a:t>하게되는데</a:t>
            </a:r>
            <a:r>
              <a:rPr lang="ko-KR" altLang="en-US" dirty="0" smtClean="0"/>
              <a:t> 오래 걸릴 수 있으니 여유가 필요합니다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z="3600" b="1" dirty="0" err="1"/>
              <a:t>s</a:t>
            </a:r>
            <a:r>
              <a:rPr lang="en-US" altLang="ko-KR" sz="3600" b="1" dirty="0" err="1" smtClean="0"/>
              <a:t>udo</a:t>
            </a:r>
            <a:r>
              <a:rPr lang="en-US" altLang="ko-KR" sz="3600" b="1" dirty="0" smtClean="0"/>
              <a:t> apt-get update</a:t>
            </a:r>
          </a:p>
          <a:p>
            <a:r>
              <a:rPr lang="en-US" altLang="ko-KR" sz="3600" b="1" dirty="0" err="1"/>
              <a:t>s</a:t>
            </a:r>
            <a:r>
              <a:rPr lang="en-US" altLang="ko-KR" sz="3600" b="1" dirty="0" err="1" smtClean="0"/>
              <a:t>udo</a:t>
            </a:r>
            <a:r>
              <a:rPr lang="en-US" altLang="ko-KR" sz="3600" b="1" dirty="0" smtClean="0"/>
              <a:t> </a:t>
            </a:r>
            <a:r>
              <a:rPr lang="en-US" altLang="ko-KR" sz="3600" b="1" dirty="0" err="1" smtClean="0"/>
              <a:t>apst</a:t>
            </a:r>
            <a:r>
              <a:rPr lang="en-US" altLang="ko-KR" sz="3600" b="1" dirty="0" smtClean="0"/>
              <a:t>-get </a:t>
            </a:r>
            <a:r>
              <a:rPr lang="en-US" altLang="ko-KR" sz="3600" b="1" dirty="0" smtClean="0"/>
              <a:t>upgrade</a:t>
            </a:r>
          </a:p>
          <a:p>
            <a:r>
              <a:rPr lang="en-US" altLang="ko-KR" sz="3600" b="1" dirty="0" err="1"/>
              <a:t>s</a:t>
            </a:r>
            <a:r>
              <a:rPr lang="en-US" altLang="ko-KR" sz="3600" b="1" dirty="0" err="1" smtClean="0"/>
              <a:t>udo</a:t>
            </a:r>
            <a:r>
              <a:rPr lang="en-US" altLang="ko-KR" sz="3600" b="1" dirty="0" smtClean="0"/>
              <a:t> apt-get </a:t>
            </a:r>
            <a:r>
              <a:rPr lang="en-US" altLang="ko-KR" sz="3600" b="1" dirty="0" err="1" smtClean="0"/>
              <a:t>dist</a:t>
            </a:r>
            <a:r>
              <a:rPr lang="en-US" altLang="ko-KR" sz="3600" b="1" dirty="0" smtClean="0"/>
              <a:t>-upgrade</a:t>
            </a:r>
            <a:endParaRPr lang="ko-KR" altLang="en-US" sz="3600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라즈비안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본인이 설치한 </a:t>
            </a:r>
            <a:r>
              <a:rPr lang="ko-KR" altLang="en-US" dirty="0" err="1" smtClean="0"/>
              <a:t>리눅스버전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업데이트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2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 가능한 마이크 확인하기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4000" b="1" dirty="0" smtClean="0"/>
              <a:t>     $ </a:t>
            </a:r>
            <a:r>
              <a:rPr lang="en-US" altLang="ko-KR" sz="4000" b="1" dirty="0" err="1" smtClean="0"/>
              <a:t>arecord</a:t>
            </a:r>
            <a:r>
              <a:rPr lang="en-US" altLang="ko-KR" sz="4000" b="1" dirty="0" smtClean="0"/>
              <a:t> –l</a:t>
            </a:r>
          </a:p>
          <a:p>
            <a:pPr marL="0" indent="0">
              <a:buNone/>
            </a:pPr>
            <a:endParaRPr lang="en-US" altLang="ko-KR" sz="4000" b="1" dirty="0" smtClean="0"/>
          </a:p>
          <a:p>
            <a:r>
              <a:rPr lang="ko-KR" altLang="en-US" dirty="0" err="1"/>
              <a:t>사용가능한</a:t>
            </a:r>
            <a:r>
              <a:rPr lang="ko-KR" altLang="en-US" dirty="0"/>
              <a:t> 스피커 </a:t>
            </a:r>
            <a:r>
              <a:rPr lang="ko-KR" altLang="en-US" dirty="0" smtClean="0"/>
              <a:t>확인하기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4000" b="1" dirty="0"/>
              <a:t> </a:t>
            </a:r>
            <a:r>
              <a:rPr lang="en-US" altLang="ko-KR" sz="4000" b="1" dirty="0" smtClean="0"/>
              <a:t>    $ </a:t>
            </a:r>
            <a:r>
              <a:rPr lang="en-US" altLang="ko-KR" sz="4000" b="1" dirty="0" err="1" smtClean="0"/>
              <a:t>aplay</a:t>
            </a:r>
            <a:r>
              <a:rPr lang="en-US" altLang="ko-KR" sz="4000" b="1" dirty="0" smtClean="0"/>
              <a:t> </a:t>
            </a:r>
            <a:r>
              <a:rPr lang="en-US" altLang="ko-KR" sz="4000" b="1" dirty="0"/>
              <a:t>–l</a:t>
            </a:r>
            <a:endParaRPr lang="en-US" altLang="ko-KR" sz="4000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endParaRPr lang="en-US" altLang="ko-KR" sz="3200" b="1" dirty="0" smtClean="0"/>
          </a:p>
          <a:p>
            <a:pPr marL="0" indent="0">
              <a:buNone/>
            </a:pPr>
            <a:endParaRPr lang="en-US" altLang="ko-KR" sz="3200" b="1" dirty="0"/>
          </a:p>
          <a:p>
            <a:pPr marL="0" indent="0">
              <a:buNone/>
            </a:pPr>
            <a:endParaRPr lang="en-US" altLang="ko-KR" sz="3200" b="1" dirty="0" smtClean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스피커와 마이크 확인하기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라즈베리파이에</a:t>
            </a:r>
            <a:r>
              <a:rPr lang="ko-KR" altLang="en-US" dirty="0" smtClean="0"/>
              <a:t> 연결하세요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87" y="1602595"/>
            <a:ext cx="5669209" cy="35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864" y="1020279"/>
            <a:ext cx="7804631" cy="489925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빨간 동그라미 </a:t>
            </a:r>
            <a:r>
              <a:rPr lang="ko-KR" altLang="en-US" dirty="0" err="1" smtClean="0"/>
              <a:t>기억해두기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6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/>
              <a:t>$ </a:t>
            </a:r>
            <a:r>
              <a:rPr lang="en-US" altLang="ko-KR" sz="3200" b="1" dirty="0" err="1" smtClean="0"/>
              <a:t>nano</a:t>
            </a:r>
            <a:r>
              <a:rPr lang="en-US" altLang="ko-KR" sz="3200" b="1" dirty="0" smtClean="0"/>
              <a:t> .</a:t>
            </a:r>
            <a:r>
              <a:rPr lang="en-US" altLang="ko-KR" sz="3200" b="1" dirty="0" err="1" smtClean="0"/>
              <a:t>asoundrc</a:t>
            </a:r>
            <a:endParaRPr lang="ko-KR" altLang="en-US" sz="32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사용할 마이크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스피커 설정하기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7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164" y="1021991"/>
            <a:ext cx="8359109" cy="430185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$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.</a:t>
            </a:r>
            <a:r>
              <a:rPr lang="en-US" altLang="ko-KR" dirty="0" err="1" smtClean="0"/>
              <a:t>asoundrc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74800" y="561848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 </a:t>
            </a:r>
            <a:r>
              <a:rPr lang="en-US" altLang="ko-KR" dirty="0"/>
              <a:t> </a:t>
            </a:r>
            <a:r>
              <a:rPr lang="en-US" altLang="ko-KR" dirty="0" smtClean="0"/>
              <a:t>/ exit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 smtClean="0"/>
              <a:t>$ speaker-test –t wav</a:t>
            </a:r>
          </a:p>
          <a:p>
            <a:pPr marL="0" indent="0">
              <a:buNone/>
            </a:pPr>
            <a:r>
              <a:rPr lang="en-US" altLang="ko-KR" b="1" dirty="0" smtClean="0"/>
              <a:t>=&gt;</a:t>
            </a:r>
            <a:r>
              <a:rPr lang="ko-KR" altLang="en-US" b="1" dirty="0" smtClean="0"/>
              <a:t>스피커에서 </a:t>
            </a:r>
            <a:r>
              <a:rPr lang="en-US" altLang="ko-KR" b="1" dirty="0" smtClean="0"/>
              <a:t>front left </a:t>
            </a:r>
            <a:r>
              <a:rPr lang="ko-KR" altLang="en-US" b="1" dirty="0" smtClean="0"/>
              <a:t>반복 재생됨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$</a:t>
            </a:r>
            <a:r>
              <a:rPr lang="en-US" altLang="ko-KR" sz="2400" b="1" dirty="0" err="1" smtClean="0"/>
              <a:t>arecord</a:t>
            </a:r>
            <a:r>
              <a:rPr lang="en-US" altLang="ko-KR" sz="2400" b="1" dirty="0" smtClean="0"/>
              <a:t> –format=S16_LE –duration=5 </a:t>
            </a:r>
            <a:r>
              <a:rPr lang="en-US" altLang="ko-KR" sz="2400" b="1" dirty="0" smtClean="0"/>
              <a:t>--</a:t>
            </a:r>
            <a:r>
              <a:rPr lang="en-US" altLang="ko-KR" sz="2400" b="1" dirty="0" smtClean="0"/>
              <a:t>rate=16000 –file-type=raw </a:t>
            </a:r>
            <a:r>
              <a:rPr lang="en-US" altLang="ko-KR" sz="2400" b="1" dirty="0" err="1" smtClean="0"/>
              <a:t>out.raw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b="1" dirty="0" smtClean="0"/>
              <a:t>=&gt;</a:t>
            </a:r>
            <a:r>
              <a:rPr lang="ko-KR" altLang="en-US" b="1" dirty="0" smtClean="0"/>
              <a:t>녹음이 </a:t>
            </a:r>
            <a:r>
              <a:rPr lang="ko-KR" altLang="en-US" b="1" dirty="0" err="1" smtClean="0"/>
              <a:t>진행이됨</a:t>
            </a:r>
            <a:r>
              <a:rPr lang="en-US" altLang="ko-KR" sz="2400" b="1" dirty="0" smtClean="0"/>
              <a:t>.</a:t>
            </a:r>
          </a:p>
          <a:p>
            <a:pPr marL="0" indent="0">
              <a:buNone/>
            </a:pPr>
            <a:r>
              <a:rPr lang="en-US" altLang="ko-KR" sz="2400" b="1" dirty="0" smtClean="0"/>
              <a:t>$</a:t>
            </a:r>
            <a:r>
              <a:rPr lang="en-US" altLang="ko-KR" sz="2400" b="1" dirty="0" err="1" smtClean="0"/>
              <a:t>aplay</a:t>
            </a:r>
            <a:r>
              <a:rPr lang="en-US" altLang="ko-KR" sz="2400" b="1" dirty="0" smtClean="0"/>
              <a:t> –format=S16_LE –rate=16000 </a:t>
            </a:r>
            <a:r>
              <a:rPr lang="en-US" altLang="ko-KR" sz="2400" b="1" dirty="0" err="1" smtClean="0"/>
              <a:t>out.raw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en-US" altLang="ko-KR" b="1" dirty="0" smtClean="0"/>
              <a:t>=&gt;</a:t>
            </a:r>
            <a:r>
              <a:rPr lang="ko-KR" altLang="en-US" b="1" dirty="0" smtClean="0"/>
              <a:t>녹음한 소리 재생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sz="2400" b="1" dirty="0" smtClean="0"/>
              <a:t>$ </a:t>
            </a:r>
            <a:r>
              <a:rPr lang="en-US" altLang="ko-KR" sz="2400" b="1" dirty="0" err="1" smtClean="0"/>
              <a:t>alsamixer</a:t>
            </a:r>
            <a:r>
              <a:rPr lang="en-US" altLang="ko-KR" sz="2400" b="1" dirty="0" smtClean="0"/>
              <a:t> </a:t>
            </a:r>
          </a:p>
          <a:p>
            <a:pPr marL="0" indent="0">
              <a:buNone/>
            </a:pPr>
            <a:r>
              <a:rPr lang="en-US" altLang="ko-KR" b="1" dirty="0" smtClean="0"/>
              <a:t>=&gt;</a:t>
            </a:r>
            <a:r>
              <a:rPr lang="ko-KR" altLang="en-US" b="1" dirty="0" smtClean="0"/>
              <a:t>볼륨조절 가능</a:t>
            </a:r>
            <a:endParaRPr lang="ko-KR" altLang="en-US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Speaker &amp; Mic Test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08071" y="5747076"/>
            <a:ext cx="244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폰트 수정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19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508</Words>
  <Application>Microsoft Office PowerPoint</Application>
  <PresentationFormat>와이드스크린</PresentationFormat>
  <Paragraphs>116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Noto Sans CJK KR Black</vt:lpstr>
      <vt:lpstr>Noto Sans CJK KR Bold</vt:lpstr>
      <vt:lpstr>Noto Sans CJK KR DemiLight</vt:lpstr>
      <vt:lpstr>Noto Sans CJK KR Regular</vt:lpstr>
      <vt:lpstr>맑은 고딕</vt:lpstr>
      <vt:lpstr>Arial</vt:lpstr>
      <vt:lpstr>Calibri</vt:lpstr>
      <vt:lpstr>Calibri Light</vt:lpstr>
      <vt:lpstr>1_Office 테마</vt:lpstr>
      <vt:lpstr>Work with the google Assistant</vt:lpstr>
      <vt:lpstr>준비물</vt:lpstr>
      <vt:lpstr>시작합니다</vt:lpstr>
      <vt:lpstr>라즈비안(본인이 설치한 리눅스버전) 업데이트</vt:lpstr>
      <vt:lpstr>스피커와 마이크 확인하기</vt:lpstr>
      <vt:lpstr>빨간 동그라미 기억해두기!!</vt:lpstr>
      <vt:lpstr>사용할 마이크, 스피커 설정하기</vt:lpstr>
      <vt:lpstr> $ nano .asoundrc</vt:lpstr>
      <vt:lpstr>Speaker &amp; Mic Test</vt:lpstr>
      <vt:lpstr>프로젝트 생성 &amp; 계정 설정</vt:lpstr>
      <vt:lpstr>프로젝트 생성하기(1)</vt:lpstr>
      <vt:lpstr>프로젝트 생성하기(2)</vt:lpstr>
      <vt:lpstr>사용자 인증하기(1)</vt:lpstr>
      <vt:lpstr>사용자 인증하기(2)</vt:lpstr>
      <vt:lpstr>활동 제어</vt:lpstr>
      <vt:lpstr>장치 등록(1)</vt:lpstr>
      <vt:lpstr>장치 등록(2)</vt:lpstr>
      <vt:lpstr>장치 등록(3)</vt:lpstr>
      <vt:lpstr>장치 등록(4)</vt:lpstr>
      <vt:lpstr>.json 파일을 받지 못하고 넘겼을 경우!!!</vt:lpstr>
      <vt:lpstr>라즈베리파이 SDK설치</vt:lpstr>
      <vt:lpstr>SDK설치(2)</vt:lpstr>
      <vt:lpstr>SDK설치(3)</vt:lpstr>
      <vt:lpstr>SDK설치(4)</vt:lpstr>
      <vt:lpstr>SDK설치(5)</vt:lpstr>
      <vt:lpstr>SDK설치(6)</vt:lpstr>
      <vt:lpstr>SDK설치(7)</vt:lpstr>
      <vt:lpstr>SDK설치(8)</vt:lpstr>
      <vt:lpstr>실행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with the google Assistant</dc:title>
  <dc:creator>Windows 사용자</dc:creator>
  <cp:lastModifiedBy>심규진</cp:lastModifiedBy>
  <cp:revision>31</cp:revision>
  <dcterms:created xsi:type="dcterms:W3CDTF">2019-01-15T05:18:10Z</dcterms:created>
  <dcterms:modified xsi:type="dcterms:W3CDTF">2019-01-16T03:59:34Z</dcterms:modified>
</cp:coreProperties>
</file>