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74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56" r:id="rId16"/>
    <p:sldId id="257" r:id="rId17"/>
    <p:sldId id="258" r:id="rId18"/>
    <p:sldId id="259" r:id="rId19"/>
    <p:sldId id="26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B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6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4BAA460-DBE1-46CA-B21B-7D2D9C606E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4" y="6112204"/>
            <a:ext cx="1746955" cy="3806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FE1A08-B76E-40DF-ACAB-777D9DB935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3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9740712-C6D1-472D-B9D6-CF38D2B2E5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18936" y="1776146"/>
            <a:ext cx="7787923" cy="482604"/>
          </a:xfrm>
        </p:spPr>
        <p:txBody>
          <a:bodyPr lIns="90000" anchor="b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r>
              <a:rPr lang="ko-KR" altLang="en-US" dirty="0"/>
              <a:t>마스터 소제목</a:t>
            </a:r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9EAA1CE-55AC-4A54-99FE-53DC5B6E68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4" y="6112204"/>
            <a:ext cx="1746955" cy="380671"/>
          </a:xfrm>
          <a:prstGeom prst="rect">
            <a:avLst/>
          </a:prstGeom>
        </p:spPr>
      </p:pic>
      <p:sp>
        <p:nvSpPr>
          <p:cNvPr id="15" name="텍스트 개체 틀 12">
            <a:extLst>
              <a:ext uri="{FF2B5EF4-FFF2-40B4-BE49-F238E27FC236}">
                <a16:creationId xmlns:a16="http://schemas.microsoft.com/office/drawing/2014/main" id="{2BBB02FF-AD22-4E99-BF66-5FBB95A622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935" y="2273183"/>
            <a:ext cx="7787924" cy="645361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마스터 제목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텍스트 개체 틀 19">
            <a:extLst>
              <a:ext uri="{FF2B5EF4-FFF2-40B4-BE49-F238E27FC236}">
                <a16:creationId xmlns:a16="http://schemas.microsoft.com/office/drawing/2014/main" id="{9DD5C059-6686-43C6-8133-1C49F09FE8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8934" y="4230750"/>
            <a:ext cx="7787924" cy="36512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 err="1"/>
              <a:t>매직에코</a:t>
            </a:r>
            <a:r>
              <a:rPr lang="ko-KR" altLang="en-US" dirty="0"/>
              <a:t> 이름 직책</a:t>
            </a:r>
          </a:p>
        </p:txBody>
      </p:sp>
      <p:sp>
        <p:nvSpPr>
          <p:cNvPr id="17" name="텍스트 개체 틀 19">
            <a:extLst>
              <a:ext uri="{FF2B5EF4-FFF2-40B4-BE49-F238E27FC236}">
                <a16:creationId xmlns:a16="http://schemas.microsoft.com/office/drawing/2014/main" id="{E646B9F5-91E8-4195-8A01-D5373F09D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18934" y="4597102"/>
            <a:ext cx="7787924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메일주소</a:t>
            </a:r>
            <a:r>
              <a:rPr lang="en-US" altLang="ko-KR" dirty="0"/>
              <a:t>@magice.co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86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7AD3-92B2-473C-8851-174C0934EC35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81C-B8B2-4A65-84BB-8DF914F6A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2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7AD3-92B2-473C-8851-174C0934EC35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81C-B8B2-4A65-84BB-8DF914F6A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48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39" y="1771650"/>
            <a:ext cx="9743157" cy="3975426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287A96-AE3E-4827-8F05-287DA3DA3E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6112203"/>
            <a:ext cx="1746956" cy="380671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A951D097-64EA-42AC-81F3-2B7DAB7C21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9979023" y="1752603"/>
            <a:ext cx="3143250" cy="3683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DD0DA635-E062-472C-9CA2-E8675246C9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9712322" y="1752603"/>
            <a:ext cx="3143250" cy="3683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CC0C958-0CD1-49A5-9546-6D5053748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1343" y="365127"/>
            <a:ext cx="9743157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AC4138-E1CC-4203-81E8-4631FEC737BD}"/>
              </a:ext>
            </a:extLst>
          </p:cNvPr>
          <p:cNvSpPr/>
          <p:nvPr userDrawn="1"/>
        </p:nvSpPr>
        <p:spPr>
          <a:xfrm>
            <a:off x="655319" y="473405"/>
            <a:ext cx="6095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4" name="텍스트 개체 틀 17">
            <a:extLst>
              <a:ext uri="{FF2B5EF4-FFF2-40B4-BE49-F238E27FC236}">
                <a16:creationId xmlns:a16="http://schemas.microsoft.com/office/drawing/2014/main" id="{F31FC8C3-3FF6-4067-96D8-FCFBD1510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2139" y="1037945"/>
            <a:ext cx="9692357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794C60A-DC19-45CA-A5E9-3C55E651E9D1}"/>
              </a:ext>
            </a:extLst>
          </p:cNvPr>
          <p:cNvSpPr txBox="1">
            <a:spLocks/>
          </p:cNvSpPr>
          <p:nvPr userDrawn="1"/>
        </p:nvSpPr>
        <p:spPr>
          <a:xfrm>
            <a:off x="8531577" y="6161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89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39" y="1771650"/>
            <a:ext cx="9743157" cy="397542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287A96-AE3E-4827-8F05-287DA3DA3E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6112203"/>
            <a:ext cx="1746956" cy="380671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A951D097-64EA-42AC-81F3-2B7DAB7C21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9979023" y="1752603"/>
            <a:ext cx="3143250" cy="3683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DD0DA635-E062-472C-9CA2-E8675246C9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9712322" y="1752603"/>
            <a:ext cx="3143250" cy="3683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CC0C958-0CD1-49A5-9546-6D5053748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1343" y="365127"/>
            <a:ext cx="9743157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AC4138-E1CC-4203-81E8-4631FEC737BD}"/>
              </a:ext>
            </a:extLst>
          </p:cNvPr>
          <p:cNvSpPr/>
          <p:nvPr userDrawn="1"/>
        </p:nvSpPr>
        <p:spPr>
          <a:xfrm>
            <a:off x="655319" y="473405"/>
            <a:ext cx="6095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4" name="텍스트 개체 틀 17">
            <a:extLst>
              <a:ext uri="{FF2B5EF4-FFF2-40B4-BE49-F238E27FC236}">
                <a16:creationId xmlns:a16="http://schemas.microsoft.com/office/drawing/2014/main" id="{F31FC8C3-3FF6-4067-96D8-FCFBD15106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2139" y="1037945"/>
            <a:ext cx="9692357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AB634A-3B34-4690-96E1-25825483BE16}"/>
              </a:ext>
            </a:extLst>
          </p:cNvPr>
          <p:cNvSpPr txBox="1">
            <a:spLocks/>
          </p:cNvSpPr>
          <p:nvPr userDrawn="1"/>
        </p:nvSpPr>
        <p:spPr>
          <a:xfrm>
            <a:off x="8531577" y="6161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6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339" y="1769581"/>
            <a:ext cx="9743157" cy="397749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49777B-9AA2-4D50-A8BA-DD54B0A23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6112203"/>
            <a:ext cx="1746956" cy="380671"/>
          </a:xfrm>
          <a:prstGeom prst="rect">
            <a:avLst/>
          </a:prstGeom>
        </p:spPr>
      </p:pic>
      <p:sp>
        <p:nvSpPr>
          <p:cNvPr id="15" name="텍스트 개체 틀 19">
            <a:extLst>
              <a:ext uri="{FF2B5EF4-FFF2-40B4-BE49-F238E27FC236}">
                <a16:creationId xmlns:a16="http://schemas.microsoft.com/office/drawing/2014/main" id="{883C024F-0928-4C9E-9CB3-EB36726299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9979023" y="1752603"/>
            <a:ext cx="3143250" cy="3683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16" name="텍스트 개체 틀 19">
            <a:extLst>
              <a:ext uri="{FF2B5EF4-FFF2-40B4-BE49-F238E27FC236}">
                <a16:creationId xmlns:a16="http://schemas.microsoft.com/office/drawing/2014/main" id="{1FACA45A-6C4D-42E6-9C27-DA552E7F5F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9712322" y="1752603"/>
            <a:ext cx="3143250" cy="3683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C106A04-2A58-423D-A8BF-1CD6D2CDDB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1343" y="365127"/>
            <a:ext cx="9743157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C0E488-8CDB-4246-B161-65A2EF7E9ECA}"/>
              </a:ext>
            </a:extLst>
          </p:cNvPr>
          <p:cNvSpPr/>
          <p:nvPr userDrawn="1"/>
        </p:nvSpPr>
        <p:spPr>
          <a:xfrm>
            <a:off x="655319" y="473405"/>
            <a:ext cx="6095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FBE02EB5-1741-466D-AAC1-ED2F13A1E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2139" y="1037945"/>
            <a:ext cx="9692357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355AE81-4BDD-4D2E-B276-28923CD7E2A6}"/>
              </a:ext>
            </a:extLst>
          </p:cNvPr>
          <p:cNvSpPr txBox="1">
            <a:spLocks/>
          </p:cNvSpPr>
          <p:nvPr userDrawn="1"/>
        </p:nvSpPr>
        <p:spPr>
          <a:xfrm>
            <a:off x="8531577" y="6161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25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39" y="1769580"/>
            <a:ext cx="4838696" cy="397749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5800" y="1769580"/>
            <a:ext cx="4838696" cy="397749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BFB0EE52-6224-47B1-B7A8-9F1921A724C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9979023" y="1752603"/>
            <a:ext cx="3143250" cy="3683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2F0F6530-7681-45D7-B7B0-56B9249140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9712322" y="1752603"/>
            <a:ext cx="3143250" cy="3683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1A37B47-21A8-47D8-A772-1292A32D3F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6112203"/>
            <a:ext cx="1746956" cy="380671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8063514-E616-4181-AEB1-F66F83155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1343" y="365127"/>
            <a:ext cx="9743157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B13B89-73C5-4EDE-A37A-A320A07042A0}"/>
              </a:ext>
            </a:extLst>
          </p:cNvPr>
          <p:cNvSpPr/>
          <p:nvPr userDrawn="1"/>
        </p:nvSpPr>
        <p:spPr>
          <a:xfrm>
            <a:off x="655319" y="473405"/>
            <a:ext cx="6095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텍스트 개체 틀 17">
            <a:extLst>
              <a:ext uri="{FF2B5EF4-FFF2-40B4-BE49-F238E27FC236}">
                <a16:creationId xmlns:a16="http://schemas.microsoft.com/office/drawing/2014/main" id="{5931A6BE-D25B-4626-ACBE-323D958DE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2139" y="1037945"/>
            <a:ext cx="9692357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4609B4D-78AC-4220-AA67-5B6F9BE324F7}"/>
              </a:ext>
            </a:extLst>
          </p:cNvPr>
          <p:cNvSpPr txBox="1">
            <a:spLocks/>
          </p:cNvSpPr>
          <p:nvPr userDrawn="1"/>
        </p:nvSpPr>
        <p:spPr>
          <a:xfrm>
            <a:off x="8531577" y="6161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58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769580"/>
            <a:ext cx="4847545" cy="73549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4847545" cy="3242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CCEF6E-1CCB-42A8-A9BB-0A86AD921A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1343" y="365127"/>
            <a:ext cx="9743157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CB13AB-1228-4239-B263-7C0CBB5D2E38}"/>
              </a:ext>
            </a:extLst>
          </p:cNvPr>
          <p:cNvSpPr/>
          <p:nvPr userDrawn="1"/>
        </p:nvSpPr>
        <p:spPr>
          <a:xfrm>
            <a:off x="655319" y="473405"/>
            <a:ext cx="6095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텍스트 개체 틀 17">
            <a:extLst>
              <a:ext uri="{FF2B5EF4-FFF2-40B4-BE49-F238E27FC236}">
                <a16:creationId xmlns:a16="http://schemas.microsoft.com/office/drawing/2014/main" id="{8B1CAFBE-899E-4A11-85D6-345EA48373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2139" y="1037945"/>
            <a:ext cx="9692357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3" name="텍스트 개체 틀 19">
            <a:extLst>
              <a:ext uri="{FF2B5EF4-FFF2-40B4-BE49-F238E27FC236}">
                <a16:creationId xmlns:a16="http://schemas.microsoft.com/office/drawing/2014/main" id="{12081742-7973-4316-9137-37EEF61896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9979023" y="1752603"/>
            <a:ext cx="3143250" cy="3683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14" name="텍스트 개체 틀 19">
            <a:extLst>
              <a:ext uri="{FF2B5EF4-FFF2-40B4-BE49-F238E27FC236}">
                <a16:creationId xmlns:a16="http://schemas.microsoft.com/office/drawing/2014/main" id="{59039E1D-A9E5-4143-8FA1-A6857169A2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9712322" y="1752603"/>
            <a:ext cx="3143250" cy="3683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3B17290-3EC0-43D3-B8F6-81A89C7BBD4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765801" y="1769580"/>
            <a:ext cx="4847545" cy="73549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2ACF81B6-A460-4602-B48C-078ACDEF5BE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5765801" y="2505076"/>
            <a:ext cx="4847545" cy="3242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E44DD58-4AC3-4E13-BF69-3BCA6E51E5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6112203"/>
            <a:ext cx="1746956" cy="380671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7B8048F-A390-4275-A400-2D30ABAFBDD1}"/>
              </a:ext>
            </a:extLst>
          </p:cNvPr>
          <p:cNvSpPr txBox="1">
            <a:spLocks/>
          </p:cNvSpPr>
          <p:nvPr userDrawn="1"/>
        </p:nvSpPr>
        <p:spPr>
          <a:xfrm>
            <a:off x="8531577" y="6161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19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9">
            <a:extLst>
              <a:ext uri="{FF2B5EF4-FFF2-40B4-BE49-F238E27FC236}">
                <a16:creationId xmlns:a16="http://schemas.microsoft.com/office/drawing/2014/main" id="{E8CD6A29-BF29-4B1F-80FF-C6278E146B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9979023" y="1752603"/>
            <a:ext cx="3143250" cy="3683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7" name="텍스트 개체 틀 19">
            <a:extLst>
              <a:ext uri="{FF2B5EF4-FFF2-40B4-BE49-F238E27FC236}">
                <a16:creationId xmlns:a16="http://schemas.microsoft.com/office/drawing/2014/main" id="{7EA869EF-08C5-447B-8DCA-BFD0B657B1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9712322" y="1752603"/>
            <a:ext cx="3143250" cy="3683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8653AA-10FB-411C-BD5D-9A87CEEA5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1343" y="365127"/>
            <a:ext cx="9743157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F2121C-8F6F-4E37-BFCC-A3347AD8DCDE}"/>
              </a:ext>
            </a:extLst>
          </p:cNvPr>
          <p:cNvSpPr/>
          <p:nvPr userDrawn="1"/>
        </p:nvSpPr>
        <p:spPr>
          <a:xfrm>
            <a:off x="655319" y="473405"/>
            <a:ext cx="6095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7">
            <a:extLst>
              <a:ext uri="{FF2B5EF4-FFF2-40B4-BE49-F238E27FC236}">
                <a16:creationId xmlns:a16="http://schemas.microsoft.com/office/drawing/2014/main" id="{D15B0202-2A45-4524-9CCE-06F61E92A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2139" y="1037945"/>
            <a:ext cx="9692357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41B11B-E1D9-4BC0-93B5-92ECCC5CD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6112203"/>
            <a:ext cx="1746956" cy="38067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10757F7-E357-427C-A3F9-07B95FAF8BF8}"/>
              </a:ext>
            </a:extLst>
          </p:cNvPr>
          <p:cNvSpPr txBox="1">
            <a:spLocks/>
          </p:cNvSpPr>
          <p:nvPr userDrawn="1"/>
        </p:nvSpPr>
        <p:spPr>
          <a:xfrm>
            <a:off x="8531577" y="6161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04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5B197E-E571-48EF-890A-BFFC794FA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6112203"/>
            <a:ext cx="1746956" cy="380671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412D17-AF87-4A7F-A5CE-1BDFEB8176F4}"/>
              </a:ext>
            </a:extLst>
          </p:cNvPr>
          <p:cNvSpPr txBox="1">
            <a:spLocks/>
          </p:cNvSpPr>
          <p:nvPr userDrawn="1"/>
        </p:nvSpPr>
        <p:spPr>
          <a:xfrm>
            <a:off x="8531577" y="6161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46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7AD3-92B2-473C-8851-174C0934EC35}" type="datetimeFigureOut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81C-B8B2-4A65-84BB-8DF914F6A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1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DD53FA-A1C5-40A3-99DD-36CE6D34D8EE}"/>
              </a:ext>
            </a:extLst>
          </p:cNvPr>
          <p:cNvSpPr/>
          <p:nvPr userDrawn="1"/>
        </p:nvSpPr>
        <p:spPr>
          <a:xfrm>
            <a:off x="-1" y="2880001"/>
            <a:ext cx="12191999" cy="397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A184E-90DE-4EF2-B7F7-79FBC0E24C40}" type="datetime1">
              <a:rPr lang="ko-KR" altLang="en-US" smtClean="0"/>
              <a:t>2019-01-17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7C96-A4E5-49E1-8486-2B18BD18D91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53A154-F212-4946-A74D-B096B7E61C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5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latest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aspberrypi.org/downloads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Raspberry Pi</a:t>
            </a:r>
            <a:endParaRPr lang="ko-KR" alt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body" sz="quarter" idx="13"/>
          </p:nvPr>
        </p:nvSpPr>
        <p:spPr>
          <a:xfrm>
            <a:off x="3318934" y="2782564"/>
            <a:ext cx="7787924" cy="645361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Noto Sans CJK KR DemiLight" panose="020B0400000000000000" pitchFamily="34" charset="-127"/>
                <a:cs typeface="+mj-cs"/>
              </a:rPr>
              <a:t>라즈비안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Noto Sans CJK KR DemiLight" panose="020B0400000000000000" pitchFamily="34" charset="-127"/>
                <a:cs typeface="+mj-cs"/>
              </a:rPr>
              <a:t> 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Noto Sans CJK KR DemiLight" panose="020B0400000000000000" pitchFamily="34" charset="-127"/>
                <a:cs typeface="+mj-cs"/>
              </a:rPr>
              <a:t>OS 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Noto Sans CJK KR DemiLight" panose="020B0400000000000000" pitchFamily="34" charset="-127"/>
                <a:cs typeface="+mj-cs"/>
              </a:rPr>
              <a:t>설치</a:t>
            </a:r>
            <a:endParaRPr lang="en-US" altLang="ko-K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Noto Sans CJK KR DemiLight" panose="020B0400000000000000" pitchFamily="34" charset="-127"/>
              <a:cs typeface="+mj-c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Noto Sans CJK KR DemiLight" panose="020B0400000000000000" pitchFamily="34" charset="-127"/>
                <a:cs typeface="+mj-cs"/>
              </a:rPr>
              <a:t>터미널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Noto Sans CJK KR DemiLight" panose="020B0400000000000000" pitchFamily="34" charset="-127"/>
                <a:cs typeface="+mj-cs"/>
              </a:rPr>
              <a:t>(</a:t>
            </a:r>
            <a:r>
              <a:rPr lang="en-US" altLang="ko-KR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Noto Sans CJK KR DemiLight" panose="020B0400000000000000" pitchFamily="34" charset="-127"/>
                <a:cs typeface="+mj-cs"/>
              </a:rPr>
              <a:t>PuTTY</a:t>
            </a:r>
            <a:r>
              <a:rPr lang="en-US" altLang="ko-K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Noto Sans CJK KR DemiLight" panose="020B0400000000000000" pitchFamily="34" charset="-127"/>
                <a:cs typeface="+mj-cs"/>
              </a:rPr>
              <a:t>)</a:t>
            </a:r>
            <a:r>
              <a:rPr lang="ko-KR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Noto Sans CJK KR DemiLight" panose="020B0400000000000000" pitchFamily="34" charset="-127"/>
                <a:cs typeface="+mj-cs"/>
              </a:rPr>
              <a:t>을 이용하여 접속하기</a:t>
            </a:r>
            <a:endParaRPr lang="ko-KR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Noto Sans CJK KR DemiLight" panose="020B0400000000000000" pitchFamily="34" charset="-127"/>
              <a:cs typeface="+mj-cs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13" y="2238085"/>
            <a:ext cx="4389500" cy="3040643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5800" y="2238085"/>
            <a:ext cx="4838696" cy="397749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Write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클릭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Rapberry</a:t>
            </a:r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PI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에 </a:t>
            </a:r>
            <a:r>
              <a:rPr lang="en-US" altLang="ko-KR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Raspbian</a:t>
            </a:r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올리기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5800" y="1741714"/>
            <a:ext cx="5067296" cy="4005362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SSD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카드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새 텍스트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문서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생성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Rapberry</a:t>
            </a:r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PI </a:t>
            </a:r>
            <a:r>
              <a:rPr lang="ko-KR" altLang="en-US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무선랜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9" y="1936752"/>
            <a:ext cx="4358360" cy="2228847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5799" y="1936752"/>
            <a:ext cx="5333997" cy="38103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텍스트 파일명을 </a:t>
            </a:r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3600" dirty="0" err="1" smtClean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wpa_supplicant.conf</a:t>
            </a:r>
            <a:endParaRPr lang="en-US" altLang="ko-KR" sz="3600" dirty="0">
              <a:solidFill>
                <a:srgbClr val="04B8B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변경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Rapberry</a:t>
            </a:r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PI </a:t>
            </a:r>
            <a:r>
              <a:rPr lang="ko-KR" altLang="en-US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무선랜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2" y="1770742"/>
            <a:ext cx="4701947" cy="2827265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5800" y="1770742"/>
            <a:ext cx="4838696" cy="397633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ctrl_interface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=DIR=/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var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/run/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wpa_supplicant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GROUP=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netdev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 fontAlgn="base">
              <a:buNone/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update_config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=1</a:t>
            </a:r>
          </a:p>
          <a:p>
            <a:pPr marL="0" indent="0" fontAlgn="base">
              <a:buNone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country=US</a:t>
            </a:r>
          </a:p>
          <a:p>
            <a:pPr marL="0" indent="0" fontAlgn="base">
              <a:buNone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​</a:t>
            </a:r>
          </a:p>
          <a:p>
            <a:pPr marL="0" indent="0" fontAlgn="base">
              <a:buNone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network={</a:t>
            </a:r>
          </a:p>
          <a:p>
            <a:pPr marL="0" indent="0" fontAlgn="base">
              <a:buNone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ssid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="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해당 와이파이이름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"</a:t>
            </a:r>
          </a:p>
          <a:p>
            <a:pPr marL="0" indent="0" fontAlgn="base">
              <a:buNone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psk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="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와이파이비밀번호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"</a:t>
            </a:r>
          </a:p>
          <a:p>
            <a:pPr marL="0" indent="0" fontAlgn="base">
              <a:buNone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key_mgmt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=WPA-PSK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}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Rapberry</a:t>
            </a:r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PI </a:t>
            </a:r>
            <a:r>
              <a:rPr lang="ko-KR" altLang="en-US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무선랜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43" y="1936752"/>
            <a:ext cx="4409156" cy="1571625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altLang="ko-KR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SSH</a:t>
            </a:r>
            <a:r>
              <a:rPr lang="ko-KR" altLang="en-US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를 통해서 터미널로 </a:t>
            </a:r>
            <a:endParaRPr lang="en-US" altLang="ko-KR" sz="3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</a:t>
            </a:r>
            <a:r>
              <a:rPr lang="ko-KR" altLang="en-US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원격 접속을 할 수 있다</a:t>
            </a:r>
            <a:r>
              <a:rPr lang="en-US" altLang="ko-KR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3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3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라즈베리파이</a:t>
            </a:r>
            <a:r>
              <a:rPr lang="ko-KR" altLang="en-US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3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초기설정은</a:t>
            </a:r>
            <a:r>
              <a:rPr lang="ko-KR" altLang="en-US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SSH</a:t>
            </a:r>
            <a:r>
              <a:rPr lang="ko-KR" altLang="en-US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가 </a:t>
            </a:r>
            <a:r>
              <a:rPr lang="en-US" altLang="ko-KR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disabled</a:t>
            </a:r>
            <a:r>
              <a:rPr lang="ko-KR" altLang="en-US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되어 있다</a:t>
            </a:r>
            <a:r>
              <a:rPr lang="en-US" altLang="ko-KR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3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새로운 텍스트 파일을 만들어 이름을 </a:t>
            </a:r>
            <a:r>
              <a:rPr lang="en-US" altLang="ko-KR" sz="3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ssh</a:t>
            </a:r>
            <a:r>
              <a:rPr lang="ko-KR" altLang="en-US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로 설정</a:t>
            </a:r>
            <a:endParaRPr lang="en-US" altLang="ko-KR" sz="3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(</a:t>
            </a:r>
            <a:r>
              <a:rPr lang="ko-KR" altLang="en-US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텍스트 내용</a:t>
            </a:r>
            <a:r>
              <a:rPr lang="en-US" altLang="ko-KR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, </a:t>
            </a:r>
            <a:r>
              <a:rPr lang="ko-KR" altLang="en-US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확장명은 </a:t>
            </a:r>
            <a:endParaRPr lang="en-US" altLang="ko-KR" sz="3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</a:t>
            </a:r>
            <a:r>
              <a:rPr lang="ko-KR" altLang="en-US" sz="3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필요없다</a:t>
            </a:r>
            <a:r>
              <a:rPr lang="en-US" altLang="ko-KR" sz="3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SSH 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94" y="1770063"/>
            <a:ext cx="4134938" cy="3976687"/>
          </a:xfrm>
        </p:spPr>
      </p:pic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Putty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는 무료로 사용할 수 있는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SSH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클라이언트 프로그램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다음 링크에서 다운로드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hlinkClick r:id="rId3"/>
              </a:rPr>
              <a:t>https://www.chiark.greenend.org.uk/~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hlinkClick r:id="rId3"/>
              </a:rPr>
              <a:t>sgtatham/putty/latest.html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(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또는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google, 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naver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에서 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검색 후 다운로드 가능하다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PuTTY</a:t>
            </a:r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설치하기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8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790" y="1770063"/>
            <a:ext cx="2287746" cy="3976687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800" y="1953388"/>
            <a:ext cx="4838700" cy="3610036"/>
          </a:xfrm>
        </p:spPr>
      </p:pic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자신의 </a:t>
            </a:r>
            <a:r>
              <a:rPr lang="ko-KR" altLang="en-US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라즈베리파이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IP 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주소 확인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37" y="1770063"/>
            <a:ext cx="4401452" cy="3976687"/>
          </a:xfrm>
        </p:spPr>
      </p:pic>
      <p:sp>
        <p:nvSpPr>
          <p:cNvPr id="9" name="내용 개체 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Host Name (or IP address)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란에 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Raspberry Pi IP 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주소 입력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PuTTY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를 이용하여 접속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4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9" y="1769580"/>
            <a:ext cx="4440491" cy="3977496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sz="3600" dirty="0"/>
          </a:p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Login as : </a:t>
            </a:r>
            <a:r>
              <a:rPr lang="en-US" altLang="ko-K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pi</a:t>
            </a:r>
          </a:p>
          <a:p>
            <a:endParaRPr lang="en-US" altLang="ko-K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Password : </a:t>
            </a:r>
            <a:r>
              <a:rPr lang="en-US" altLang="ko-KR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raspberry</a:t>
            </a:r>
          </a:p>
          <a:p>
            <a:pPr marL="0" indent="0">
              <a:buNone/>
            </a:pP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  (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변경 가능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로그인하기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44" y="1781638"/>
            <a:ext cx="6279424" cy="3955123"/>
          </a:xfrm>
        </p:spPr>
      </p:pic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로그인 성공 화면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98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라즈비안</a:t>
            </a:r>
            <a:r>
              <a:rPr lang="ko-KR" alt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OS </a:t>
            </a:r>
            <a:r>
              <a:rPr lang="ko-KR" alt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다운로드</a:t>
            </a:r>
            <a:endParaRPr lang="en-US" altLang="ko-KR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  <a:cs typeface="+mj-cs"/>
            </a:endParaRPr>
          </a:p>
          <a:p>
            <a:r>
              <a:rPr lang="en-US" altLang="ko-K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win32 disk imager </a:t>
            </a:r>
            <a:r>
              <a:rPr lang="ko-KR" alt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설치</a:t>
            </a:r>
            <a:endParaRPr lang="en-US" altLang="ko-KR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  <a:cs typeface="+mj-cs"/>
            </a:endParaRPr>
          </a:p>
          <a:p>
            <a:r>
              <a:rPr lang="en-US" altLang="ko-KR" sz="4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Rapberry</a:t>
            </a:r>
            <a:r>
              <a:rPr lang="en-US" altLang="ko-K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 PI</a:t>
            </a:r>
            <a:r>
              <a:rPr lang="ko-KR" alt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에 </a:t>
            </a:r>
            <a:r>
              <a:rPr lang="en-US" altLang="ko-KR" sz="4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Raspbian</a:t>
            </a:r>
            <a:r>
              <a:rPr lang="en-US" altLang="ko-K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 </a:t>
            </a:r>
            <a:r>
              <a:rPr lang="ko-KR" alt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올리기</a:t>
            </a:r>
            <a:endParaRPr lang="en-US" altLang="ko-KR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  <a:cs typeface="+mj-cs"/>
            </a:endParaRPr>
          </a:p>
          <a:p>
            <a:r>
              <a:rPr lang="en-US" altLang="ko-KR" sz="4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Rapberry</a:t>
            </a:r>
            <a:r>
              <a:rPr lang="en-US" altLang="ko-K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 PI </a:t>
            </a:r>
            <a:r>
              <a:rPr lang="ko-KR" altLang="en-US" sz="4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무선랜</a:t>
            </a:r>
            <a:r>
              <a:rPr lang="ko-KR" alt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/ SSH </a:t>
            </a:r>
            <a:r>
              <a:rPr lang="ko-KR" alt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설정</a:t>
            </a:r>
            <a:endParaRPr lang="en-US" altLang="ko-KR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  <a:cs typeface="+mj-cs"/>
            </a:endParaRPr>
          </a:p>
          <a:p>
            <a:r>
              <a:rPr lang="en-US" altLang="ko-KR" sz="4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PuTTY</a:t>
            </a:r>
            <a:r>
              <a:rPr lang="en-US" altLang="ko-K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 </a:t>
            </a:r>
            <a:r>
              <a:rPr lang="ko-KR" alt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설치하기 </a:t>
            </a:r>
            <a:r>
              <a:rPr lang="en-US" altLang="ko-KR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/ </a:t>
            </a:r>
            <a:r>
              <a:rPr lang="ko-KR" alt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  <a:cs typeface="+mj-cs"/>
              </a:rPr>
              <a:t>접속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ko-KR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0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type="body" idx="1"/>
          </p:nvPr>
        </p:nvSpPr>
        <p:spPr>
          <a:xfrm>
            <a:off x="6360441" y="1769581"/>
            <a:ext cx="4491706" cy="39774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hlinkClick r:id="rId2"/>
              </a:rPr>
              <a:t>라즈베리파이에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hlinkClick r:id="rId2"/>
              </a:rPr>
              <a:t> 탑재할 운영체제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hlinkClick r:id="rId2"/>
              </a:rPr>
              <a:t>https://www.raspberrypi.org/downloads/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접속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Raspbian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선택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라즈비안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OS 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다운로드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9" y="1758952"/>
            <a:ext cx="5181600" cy="3718655"/>
          </a:xfrm>
        </p:spPr>
      </p:pic>
    </p:spTree>
    <p:extLst>
      <p:ext uri="{BB962C8B-B14F-4D97-AF65-F5344CB8AC3E}">
        <p14:creationId xmlns:p14="http://schemas.microsoft.com/office/powerpoint/2010/main" val="30344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53" y="1770063"/>
            <a:ext cx="4569819" cy="3976687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Torrent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또는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ZIP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으로 다운로드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라즈비안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OS 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다운로드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2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43" y="1769580"/>
            <a:ext cx="4838700" cy="3977496"/>
          </a:xfrm>
        </p:spPr>
      </p:pic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이미지 파일을 이용해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SD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카드나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USB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메모리 등을 부팅디스크로 만들어주는 프로그램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Win32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disk imager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검색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win32 disk imager 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설치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38" y="1771650"/>
            <a:ext cx="6914036" cy="3975100"/>
          </a:xfrm>
        </p:spPr>
      </p:pic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win32 disk imager 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설치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71" y="2173309"/>
            <a:ext cx="4419983" cy="3170195"/>
          </a:xfr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5765800" y="2173308"/>
            <a:ext cx="4838696" cy="3573767"/>
          </a:xfrm>
        </p:spPr>
        <p:txBody>
          <a:bodyPr/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Win32 Disk Imager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실행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Rapberry</a:t>
            </a:r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PI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에 </a:t>
            </a:r>
            <a:r>
              <a:rPr lang="en-US" altLang="ko-KR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Raspbian</a:t>
            </a:r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altLang="ko-KR" sz="3600" dirty="0" smtClean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OS </a:t>
            </a:r>
            <a:r>
              <a:rPr lang="ko-KR" altLang="en-US" sz="3600" dirty="0" smtClean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올리기</a:t>
            </a:r>
            <a:endParaRPr lang="ko-KR" altLang="en-US" sz="3600" dirty="0">
              <a:solidFill>
                <a:srgbClr val="04B8B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13" y="1978251"/>
            <a:ext cx="4838700" cy="3560311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라즈비안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img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파일</a:t>
            </a:r>
            <a:endParaRPr lang="en-US" altLang="ko-K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선택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Rapberry</a:t>
            </a:r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PI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에 </a:t>
            </a:r>
            <a:r>
              <a:rPr lang="en-US" altLang="ko-KR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Raspbian</a:t>
            </a:r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올리기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13" y="2222843"/>
            <a:ext cx="4389500" cy="3071126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5800" y="2222843"/>
            <a:ext cx="4838696" cy="36914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Device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란에서 </a:t>
            </a:r>
            <a:endParaRPr lang="en-US" altLang="ko-K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SSD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카드 선택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Rapberry</a:t>
            </a:r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PI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에 </a:t>
            </a:r>
            <a:r>
              <a:rPr lang="en-US" altLang="ko-KR" sz="3600" dirty="0" err="1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Raspbian</a:t>
            </a:r>
            <a:r>
              <a:rPr lang="en-US" altLang="ko-KR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ko-KR" altLang="en-US" sz="3600" dirty="0">
                <a:solidFill>
                  <a:srgbClr val="04B8B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n-ea"/>
                <a:cs typeface="+mn-cs"/>
              </a:rPr>
              <a:t>올리기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9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259</Words>
  <Application>Microsoft Office PowerPoint</Application>
  <PresentationFormat>와이드스크린</PresentationFormat>
  <Paragraphs>77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Noto Sans CJK KR Black</vt:lpstr>
      <vt:lpstr>Noto Sans CJK KR Bold</vt:lpstr>
      <vt:lpstr>Noto Sans CJK KR DemiLight</vt:lpstr>
      <vt:lpstr>Noto Sans CJK KR Regular</vt:lpstr>
      <vt:lpstr>맑은 고딕</vt:lpstr>
      <vt:lpstr>Arial</vt:lpstr>
      <vt:lpstr>Arial Black</vt:lpstr>
      <vt:lpstr>Calibri</vt:lpstr>
      <vt:lpstr>Calibri Light</vt:lpstr>
      <vt:lpstr>1_Office 테마</vt:lpstr>
      <vt:lpstr>Raspberry Pi</vt:lpstr>
      <vt:lpstr>목차</vt:lpstr>
      <vt:lpstr>라즈비안 OS 다운로드</vt:lpstr>
      <vt:lpstr>라즈비안 OS 다운로드</vt:lpstr>
      <vt:lpstr>win32 disk imager 설치</vt:lpstr>
      <vt:lpstr>win32 disk imager 설치</vt:lpstr>
      <vt:lpstr>Rapberry PI에 Raspbian OS 올리기</vt:lpstr>
      <vt:lpstr>Rapberry PI에 Raspbian 올리기</vt:lpstr>
      <vt:lpstr>Rapberry PI에 Raspbian 올리기</vt:lpstr>
      <vt:lpstr>Rapberry PI에 Raspbian 올리기</vt:lpstr>
      <vt:lpstr>Rapberry PI 무선랜 설정</vt:lpstr>
      <vt:lpstr>Rapberry PI 무선랜 설정</vt:lpstr>
      <vt:lpstr>Rapberry PI 무선랜 설정</vt:lpstr>
      <vt:lpstr>SSH 설정</vt:lpstr>
      <vt:lpstr>PuTTY 설치하기</vt:lpstr>
      <vt:lpstr>자신의 라즈베리파이 IP 주소 확인</vt:lpstr>
      <vt:lpstr>PuTTY를 이용하여 접속</vt:lpstr>
      <vt:lpstr>로그인하기</vt:lpstr>
      <vt:lpstr>로그인 성공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PuTTY 설치하기</dc:title>
  <dc:creator>심규진</dc:creator>
  <cp:lastModifiedBy>심규진</cp:lastModifiedBy>
  <cp:revision>18</cp:revision>
  <dcterms:created xsi:type="dcterms:W3CDTF">2019-01-14T05:21:07Z</dcterms:created>
  <dcterms:modified xsi:type="dcterms:W3CDTF">2019-01-17T01:29:39Z</dcterms:modified>
</cp:coreProperties>
</file>