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4249" r:id="rId2"/>
    <p:sldId id="4243" r:id="rId3"/>
    <p:sldId id="4244" r:id="rId4"/>
    <p:sldId id="4230" r:id="rId5"/>
    <p:sldId id="4241" r:id="rId6"/>
    <p:sldId id="4231" r:id="rId7"/>
    <p:sldId id="4226" r:id="rId8"/>
    <p:sldId id="4245" r:id="rId9"/>
    <p:sldId id="4228" r:id="rId10"/>
    <p:sldId id="4222" r:id="rId11"/>
    <p:sldId id="4219" r:id="rId12"/>
    <p:sldId id="4238" r:id="rId13"/>
    <p:sldId id="4246" r:id="rId14"/>
    <p:sldId id="4224" r:id="rId15"/>
    <p:sldId id="4227" r:id="rId16"/>
    <p:sldId id="4221" r:id="rId17"/>
    <p:sldId id="4239" r:id="rId18"/>
    <p:sldId id="4247" r:id="rId19"/>
    <p:sldId id="4229" r:id="rId20"/>
    <p:sldId id="4160" r:id="rId21"/>
    <p:sldId id="4240" r:id="rId22"/>
    <p:sldId id="4250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5" autoAdjust="0"/>
    <p:restoredTop sz="95274" autoAdjust="0"/>
  </p:normalViewPr>
  <p:slideViewPr>
    <p:cSldViewPr>
      <p:cViewPr varScale="1">
        <p:scale>
          <a:sx n="91" d="100"/>
          <a:sy n="91" d="100"/>
        </p:scale>
        <p:origin x="408" y="18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12839466497"/>
          <c:y val="1.9316848786758798E-2"/>
        </c:manualLayout>
      </c:layout>
      <c:overlay val="0"/>
      <c:spPr>
        <a:noFill/>
        <a:ln w="2538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noFill/>
            <a:ln w="25382"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25382">
                <a:noFill/>
              </a:ln>
            </c:spPr>
            <c:extLst>
              <c:ext xmlns:c16="http://schemas.microsoft.com/office/drawing/2014/chart" uri="{C3380CC4-5D6E-409C-BE32-E72D297353CC}">
                <c16:uniqueId val="{00000001-B6E4-46AD-8629-A257CE914DE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382">
                <a:noFill/>
              </a:ln>
            </c:spPr>
            <c:extLst>
              <c:ext xmlns:c16="http://schemas.microsoft.com/office/drawing/2014/chart" uri="{C3380CC4-5D6E-409C-BE32-E72D297353CC}">
                <c16:uniqueId val="{00000003-B6E4-46AD-8629-A257CE914DE9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B6E4-46AD-8629-A257CE914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3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chemeClr val="accent2"/>
            </a:solidFill>
            <a:ln w="25414">
              <a:noFill/>
            </a:ln>
          </c:spPr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25414">
                <a:noFill/>
              </a:ln>
            </c:spPr>
            <c:extLst>
              <c:ext xmlns:c16="http://schemas.microsoft.com/office/drawing/2014/chart" uri="{C3380CC4-5D6E-409C-BE32-E72D297353CC}">
                <c16:uniqueId val="{00000001-456C-4E57-9223-5712E43F7E7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456C-4E57-9223-5712E43F7E76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456C-4E57-9223-5712E43F7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4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416">
              <a:noFill/>
            </a:ln>
          </c:spPr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1-FE13-41DA-9772-84D66261E82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3-FE13-41DA-9772-84D66261E82C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FE13-41DA-9772-84D66261E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6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700985239"/>
          <c:y val="1.9316859890001186E-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383">
              <a:noFill/>
            </a:ln>
          </c:spPr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 w="25383">
                <a:noFill/>
              </a:ln>
            </c:spPr>
            <c:extLst>
              <c:ext xmlns:c16="http://schemas.microsoft.com/office/drawing/2014/chart" uri="{C3380CC4-5D6E-409C-BE32-E72D297353CC}">
                <c16:uniqueId val="{00000001-7FDC-48A6-8A4E-D7545BD8E41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383">
                <a:noFill/>
              </a:ln>
            </c:spPr>
            <c:extLst>
              <c:ext xmlns:c16="http://schemas.microsoft.com/office/drawing/2014/chart" uri="{C3380CC4-5D6E-409C-BE32-E72D297353CC}">
                <c16:uniqueId val="{00000003-7FDC-48A6-8A4E-D7545BD8E41F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DC-48A6-8A4E-D7545BD8E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8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52633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0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9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7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32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43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99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7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9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7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6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915" indent="0">
              <a:buNone/>
              <a:defRPr sz="1687"/>
            </a:lvl2pPr>
            <a:lvl3pPr marL="1285829" indent="0">
              <a:buNone/>
              <a:defRPr sz="1406"/>
            </a:lvl3pPr>
            <a:lvl4pPr marL="1928744" indent="0">
              <a:buNone/>
              <a:defRPr sz="1266"/>
            </a:lvl4pPr>
            <a:lvl5pPr marL="2571659" indent="0">
              <a:buNone/>
              <a:defRPr sz="1266"/>
            </a:lvl5pPr>
            <a:lvl6pPr marL="3214573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7" indent="0">
              <a:buNone/>
              <a:defRPr sz="1266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89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30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490392" y="6412077"/>
            <a:ext cx="40272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汇报人：殷悦  学号：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150120526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毕业论文开题答辩</a:t>
            </a:r>
            <a:endParaRPr lang="zh-CN" altLang="en-US" sz="60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08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/>
          <p:bldP spid="10" grpId="1"/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48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9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/>
          <p:bldP spid="10" grpId="1"/>
          <p:bldP spid="11" grpId="0"/>
          <p:bldP spid="11" grpId="1"/>
          <p:bldP spid="12" grpId="0"/>
          <p:bldP spid="12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 rot="1203774">
            <a:off x="2291241" y="2945926"/>
            <a:ext cx="321407" cy="1549014"/>
            <a:chOff x="2971802" y="2190750"/>
            <a:chExt cx="228598" cy="1101725"/>
          </a:xfrm>
        </p:grpSpPr>
        <p:cxnSp>
          <p:nvCxnSpPr>
            <p:cNvPr id="122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559075" y="2044995"/>
            <a:ext cx="1178502" cy="1178502"/>
            <a:chOff x="1657350" y="1428750"/>
            <a:chExt cx="838200" cy="838200"/>
          </a:xfrm>
        </p:grpSpPr>
        <p:sp>
          <p:nvSpPr>
            <p:cNvPr id="11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2515" y="3223494"/>
            <a:ext cx="321407" cy="1549014"/>
            <a:chOff x="2971801" y="2190750"/>
            <a:chExt cx="228599" cy="1101725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433963" y="2044995"/>
            <a:ext cx="1178502" cy="1178502"/>
            <a:chOff x="2905125" y="1428750"/>
            <a:chExt cx="838200" cy="838200"/>
          </a:xfrm>
        </p:grpSpPr>
        <p:sp>
          <p:nvSpPr>
            <p:cNvPr id="43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57050" y="3223494"/>
            <a:ext cx="321407" cy="1549014"/>
            <a:chOff x="2971801" y="2190750"/>
            <a:chExt cx="228599" cy="1101725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228499" y="2044995"/>
            <a:ext cx="1178502" cy="1178502"/>
            <a:chOff x="4152900" y="142875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478369" y="3223494"/>
            <a:ext cx="321407" cy="1549014"/>
            <a:chOff x="2971801" y="2190750"/>
            <a:chExt cx="228599" cy="1101725"/>
          </a:xfrm>
        </p:grpSpPr>
        <p:cxnSp>
          <p:nvCxnSpPr>
            <p:cNvPr id="94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049817" y="2044995"/>
            <a:ext cx="1178502" cy="1178502"/>
            <a:chOff x="5400675" y="1428750"/>
            <a:chExt cx="838200" cy="838200"/>
          </a:xfrm>
        </p:grpSpPr>
        <p:sp>
          <p:nvSpPr>
            <p:cNvPr id="90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259511" y="3223494"/>
            <a:ext cx="321407" cy="1549014"/>
            <a:chOff x="2971801" y="2190750"/>
            <a:chExt cx="228599" cy="1101725"/>
          </a:xfrm>
        </p:grpSpPr>
        <p:cxnSp>
          <p:nvCxnSpPr>
            <p:cNvPr id="101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9830961" y="2044995"/>
            <a:ext cx="1178502" cy="1178502"/>
            <a:chOff x="6648450" y="1428750"/>
            <a:chExt cx="838200" cy="838200"/>
          </a:xfrm>
        </p:grpSpPr>
        <p:sp>
          <p:nvSpPr>
            <p:cNvPr id="97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844715" y="2376188"/>
            <a:ext cx="495507" cy="5161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ight Arrow 161"/>
          <p:cNvSpPr/>
          <p:nvPr/>
        </p:nvSpPr>
        <p:spPr>
          <a:xfrm>
            <a:off x="5679425" y="2376188"/>
            <a:ext cx="495507" cy="5161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7487354" y="2376188"/>
            <a:ext cx="495507" cy="5161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Right Arrow 163"/>
          <p:cNvSpPr/>
          <p:nvPr/>
        </p:nvSpPr>
        <p:spPr>
          <a:xfrm>
            <a:off x="9295279" y="2376188"/>
            <a:ext cx="495507" cy="51611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1555567" y="459361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1555567" y="498293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42416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42416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60894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60894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9373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79373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97851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97851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645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5467143" y="224798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842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9044131" y="2350980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691733" y="577799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84612" y="4120478"/>
            <a:ext cx="990934" cy="512897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2679991" y="217783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679988" y="3337794"/>
            <a:ext cx="2980511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679991" y="4497754"/>
            <a:ext cx="2980510" cy="538704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9422" y="5657712"/>
            <a:ext cx="3014825" cy="370870"/>
          </a:xfrm>
          <a:prstGeom prst="rect">
            <a:avLst/>
          </a:prstGeom>
          <a:noFill/>
        </p:spPr>
        <p:txBody>
          <a:bodyPr wrap="square" rIns="166115" bIns="41528" numCol="1" spcCol="36000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5279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/>
          </p:nvPr>
        </p:nvGraphicFramePr>
        <p:xfrm>
          <a:off x="1825773" y="2225084"/>
          <a:ext cx="2387606" cy="238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518" name="AutoShape 6"/>
          <p:cNvSpPr>
            <a:spLocks/>
          </p:cNvSpPr>
          <p:nvPr/>
        </p:nvSpPr>
        <p:spPr bwMode="auto">
          <a:xfrm>
            <a:off x="2236143" y="2673506"/>
            <a:ext cx="1527321" cy="1527321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3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19" name="AutoShape 7"/>
          <p:cNvSpPr>
            <a:spLocks/>
          </p:cNvSpPr>
          <p:nvPr/>
        </p:nvSpPr>
        <p:spPr bwMode="auto">
          <a:xfrm>
            <a:off x="2109300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2109300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/>
          </p:nvPr>
        </p:nvGraphicFramePr>
        <p:xfrm>
          <a:off x="4158913" y="2256421"/>
          <a:ext cx="2356269" cy="235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522" name="AutoShape 10"/>
          <p:cNvSpPr>
            <a:spLocks/>
          </p:cNvSpPr>
          <p:nvPr/>
        </p:nvSpPr>
        <p:spPr bwMode="auto">
          <a:xfrm>
            <a:off x="4573758" y="2680221"/>
            <a:ext cx="1526576" cy="1527321"/>
          </a:xfrm>
          <a:custGeom>
            <a:avLst/>
            <a:gdLst>
              <a:gd name="T0" fmla="*/ 1623930 w 19679"/>
              <a:gd name="T1" fmla="*/ 1783414 h 19679"/>
              <a:gd name="T2" fmla="*/ 1623930 w 19679"/>
              <a:gd name="T3" fmla="*/ 1783414 h 19679"/>
              <a:gd name="T4" fmla="*/ 1623930 w 19679"/>
              <a:gd name="T5" fmla="*/ 1783414 h 19679"/>
              <a:gd name="T6" fmla="*/ 1623930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3" name="AutoShape 11"/>
          <p:cNvSpPr>
            <a:spLocks/>
          </p:cNvSpPr>
          <p:nvPr/>
        </p:nvSpPr>
        <p:spPr bwMode="auto">
          <a:xfrm>
            <a:off x="4446916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4" name="AutoShape 12"/>
          <p:cNvSpPr>
            <a:spLocks/>
          </p:cNvSpPr>
          <p:nvPr/>
        </p:nvSpPr>
        <p:spPr bwMode="auto">
          <a:xfrm>
            <a:off x="4446916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/>
          </p:nvPr>
        </p:nvGraphicFramePr>
        <p:xfrm>
          <a:off x="6423406" y="2254927"/>
          <a:ext cx="2359254" cy="235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526" name="AutoShape 14"/>
          <p:cNvSpPr>
            <a:spLocks/>
          </p:cNvSpPr>
          <p:nvPr/>
        </p:nvSpPr>
        <p:spPr bwMode="auto">
          <a:xfrm>
            <a:off x="6839000" y="2680221"/>
            <a:ext cx="1527321" cy="1527321"/>
          </a:xfrm>
          <a:custGeom>
            <a:avLst/>
            <a:gdLst>
              <a:gd name="T0" fmla="*/ 1624723 w 19679"/>
              <a:gd name="T1" fmla="*/ 1783414 h 19679"/>
              <a:gd name="T2" fmla="*/ 1624723 w 19679"/>
              <a:gd name="T3" fmla="*/ 1783414 h 19679"/>
              <a:gd name="T4" fmla="*/ 1624723 w 19679"/>
              <a:gd name="T5" fmla="*/ 1783414 h 19679"/>
              <a:gd name="T6" fmla="*/ 1624723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7" name="AutoShape 15"/>
          <p:cNvSpPr>
            <a:spLocks/>
          </p:cNvSpPr>
          <p:nvPr/>
        </p:nvSpPr>
        <p:spPr bwMode="auto">
          <a:xfrm>
            <a:off x="6712903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8" name="AutoShape 16"/>
          <p:cNvSpPr>
            <a:spLocks/>
          </p:cNvSpPr>
          <p:nvPr/>
        </p:nvSpPr>
        <p:spPr bwMode="auto">
          <a:xfrm>
            <a:off x="6712903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/>
          </p:nvPr>
        </p:nvGraphicFramePr>
        <p:xfrm>
          <a:off x="8645372" y="2222098"/>
          <a:ext cx="2424913" cy="242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530" name="AutoShape 18"/>
          <p:cNvSpPr>
            <a:spLocks/>
          </p:cNvSpPr>
          <p:nvPr/>
        </p:nvSpPr>
        <p:spPr bwMode="auto">
          <a:xfrm>
            <a:off x="9094541" y="2663060"/>
            <a:ext cx="1527321" cy="1527321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1" name="AutoShape 19"/>
          <p:cNvSpPr>
            <a:spLocks/>
          </p:cNvSpPr>
          <p:nvPr/>
        </p:nvSpPr>
        <p:spPr bwMode="auto">
          <a:xfrm>
            <a:off x="8967698" y="4706683"/>
            <a:ext cx="1780259" cy="2154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zh-CN" altLang="en-US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2" name="AutoShape 20"/>
          <p:cNvSpPr>
            <a:spLocks/>
          </p:cNvSpPr>
          <p:nvPr/>
        </p:nvSpPr>
        <p:spPr bwMode="auto">
          <a:xfrm>
            <a:off x="8967698" y="4958891"/>
            <a:ext cx="1780259" cy="4296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799"/>
              </a:spcBef>
            </a:pPr>
            <a:r>
              <a:rPr lang="en-U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s-ES" altLang="zh-CN" sz="8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2753209" y="3197286"/>
            <a:ext cx="7353826" cy="459614"/>
            <a:chOff x="0" y="-1"/>
            <a:chExt cx="15646569" cy="977781"/>
          </a:xfrm>
        </p:grpSpPr>
        <p:sp>
          <p:nvSpPr>
            <p:cNvPr id="64534" name="AutoShape 22"/>
            <p:cNvSpPr>
              <a:spLocks/>
            </p:cNvSpPr>
            <p:nvPr/>
          </p:nvSpPr>
          <p:spPr bwMode="auto">
            <a:xfrm>
              <a:off x="5087992" y="63491"/>
              <a:ext cx="889010" cy="888892"/>
            </a:xfrm>
            <a:custGeom>
              <a:avLst/>
              <a:gdLst>
                <a:gd name="T0" fmla="*/ 444505 w 21376"/>
                <a:gd name="T1" fmla="*/ 444446 h 21600"/>
                <a:gd name="T2" fmla="*/ 444505 w 21376"/>
                <a:gd name="T3" fmla="*/ 444446 h 21600"/>
                <a:gd name="T4" fmla="*/ 444505 w 21376"/>
                <a:gd name="T5" fmla="*/ 444446 h 21600"/>
                <a:gd name="T6" fmla="*/ 444505 w 21376"/>
                <a:gd name="T7" fmla="*/ 4444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5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5" name="AutoShape 23"/>
            <p:cNvSpPr>
              <a:spLocks/>
            </p:cNvSpPr>
            <p:nvPr/>
          </p:nvSpPr>
          <p:spPr bwMode="auto">
            <a:xfrm>
              <a:off x="9966433" y="-1"/>
              <a:ext cx="889010" cy="888892"/>
            </a:xfrm>
            <a:custGeom>
              <a:avLst/>
              <a:gdLst>
                <a:gd name="T0" fmla="*/ 444505 w 21600"/>
                <a:gd name="T1" fmla="*/ 444425 h 21579"/>
                <a:gd name="T2" fmla="*/ 444505 w 21600"/>
                <a:gd name="T3" fmla="*/ 444425 h 21579"/>
                <a:gd name="T4" fmla="*/ 444505 w 21600"/>
                <a:gd name="T5" fmla="*/ 444425 h 21579"/>
                <a:gd name="T6" fmla="*/ 444505 w 21600"/>
                <a:gd name="T7" fmla="*/ 444425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7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8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6" name="AutoShape 24"/>
            <p:cNvSpPr>
              <a:spLocks/>
            </p:cNvSpPr>
            <p:nvPr/>
          </p:nvSpPr>
          <p:spPr bwMode="auto">
            <a:xfrm>
              <a:off x="14757559" y="41269"/>
              <a:ext cx="889010" cy="777780"/>
            </a:xfrm>
            <a:custGeom>
              <a:avLst/>
              <a:gdLst>
                <a:gd name="T0" fmla="*/ 444505 w 21600"/>
                <a:gd name="T1" fmla="*/ 388890 h 21600"/>
                <a:gd name="T2" fmla="*/ 444505 w 21600"/>
                <a:gd name="T3" fmla="*/ 388890 h 21600"/>
                <a:gd name="T4" fmla="*/ 444505 w 21600"/>
                <a:gd name="T5" fmla="*/ 388890 h 21600"/>
                <a:gd name="T6" fmla="*/ 444505 w 21600"/>
                <a:gd name="T7" fmla="*/ 3888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600" y="1177"/>
                    <a:pt x="21600" y="1618"/>
                  </a:cubicBezTo>
                  <a:lnTo>
                    <a:pt x="21600" y="19981"/>
                  </a:lnTo>
                  <a:cubicBezTo>
                    <a:pt x="21600" y="20422"/>
                    <a:pt x="21470" y="20801"/>
                    <a:pt x="21208" y="21121"/>
                  </a:cubicBezTo>
                  <a:cubicBezTo>
                    <a:pt x="20946" y="21441"/>
                    <a:pt x="20630" y="21600"/>
                    <a:pt x="20263" y="21600"/>
                  </a:cubicBezTo>
                  <a:lnTo>
                    <a:pt x="1346" y="21600"/>
                  </a:lnTo>
                  <a:cubicBezTo>
                    <a:pt x="979" y="21600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7" name="AutoShape 25"/>
            <p:cNvSpPr>
              <a:spLocks/>
            </p:cNvSpPr>
            <p:nvPr/>
          </p:nvSpPr>
          <p:spPr bwMode="auto">
            <a:xfrm>
              <a:off x="0" y="88888"/>
              <a:ext cx="889010" cy="888892"/>
            </a:xfrm>
            <a:custGeom>
              <a:avLst/>
              <a:gdLst>
                <a:gd name="T0" fmla="*/ 444505 w 21600"/>
                <a:gd name="T1" fmla="*/ 444446 h 21588"/>
                <a:gd name="T2" fmla="*/ 444505 w 21600"/>
                <a:gd name="T3" fmla="*/ 444446 h 21588"/>
                <a:gd name="T4" fmla="*/ 444505 w 21600"/>
                <a:gd name="T5" fmla="*/ 444446 h 21588"/>
                <a:gd name="T6" fmla="*/ 444505 w 21600"/>
                <a:gd name="T7" fmla="*/ 444446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600" y="11736"/>
                  </a:moveTo>
                  <a:cubicBezTo>
                    <a:pt x="21600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600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600" y="10737"/>
                    <a:pt x="21600" y="11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7907" tIns="17907" rIns="17907" bIns="17907" anchor="ctr"/>
            <a:lstStyle/>
            <a:p>
              <a:endParaRPr lang="zh-CN" altLang="en-US"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1281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4519" grpId="0" autoUpdateAnimBg="0"/>
      <p:bldP spid="64520" grpId="0" autoUpdateAnimBg="0"/>
      <p:bldGraphic spid="3" grpId="0">
        <p:bldAsOne/>
      </p:bldGraphic>
      <p:bldP spid="64523" grpId="0" autoUpdateAnimBg="0"/>
      <p:bldP spid="64524" grpId="0" autoUpdateAnimBg="0"/>
      <p:bldGraphic spid="4" grpId="0">
        <p:bldAsOne/>
      </p:bldGraphic>
      <p:bldP spid="64527" grpId="0" autoUpdateAnimBg="0"/>
      <p:bldP spid="64528" grpId="0" autoUpdateAnimBg="0"/>
      <p:bldGraphic spid="5" grpId="0">
        <p:bldAsOne/>
      </p:bldGraphic>
      <p:bldP spid="64531" grpId="0" autoUpdateAnimBg="0"/>
      <p:bldP spid="645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37969" y="3485665"/>
            <a:ext cx="3379964" cy="9851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Part3</a:t>
            </a:r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：关键技术与实践难点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9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>
            <a:spLocks noChangeAspect="1"/>
          </p:cNvSpPr>
          <p:nvPr/>
        </p:nvSpPr>
        <p:spPr>
          <a:xfrm>
            <a:off x="5794845" y="342211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5793170" y="4175517"/>
            <a:ext cx="592675" cy="592675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zh-CN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5806564" y="266201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9242073" y="3425463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9240399" y="4178865"/>
            <a:ext cx="592675" cy="592675"/>
          </a:xfrm>
          <a:prstGeom prst="roundRect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  <a:endParaRPr lang="zh-CN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9253793" y="2665366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466208" y="2646645"/>
            <a:ext cx="2123407" cy="2236563"/>
            <a:chOff x="7045224" y="2078155"/>
            <a:chExt cx="4137667" cy="2121840"/>
          </a:xfrm>
        </p:grpSpPr>
        <p:sp>
          <p:nvSpPr>
            <p:cNvPr id="33816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66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17" name="TextBox 27"/>
            <p:cNvSpPr txBox="1">
              <a:spLocks noChangeArrowheads="1"/>
            </p:cNvSpPr>
            <p:nvPr/>
          </p:nvSpPr>
          <p:spPr bwMode="auto">
            <a:xfrm>
              <a:off x="7045224" y="3534259"/>
              <a:ext cx="4137667" cy="66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18" name="TextBox 29"/>
            <p:cNvSpPr txBox="1">
              <a:spLocks noChangeArrowheads="1"/>
            </p:cNvSpPr>
            <p:nvPr/>
          </p:nvSpPr>
          <p:spPr bwMode="auto">
            <a:xfrm>
              <a:off x="7045224" y="2827643"/>
              <a:ext cx="4137667" cy="66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9903391" y="2653341"/>
            <a:ext cx="2142559" cy="2236662"/>
            <a:chOff x="7045224" y="2078155"/>
            <a:chExt cx="4137667" cy="2121798"/>
          </a:xfrm>
        </p:grpSpPr>
        <p:sp>
          <p:nvSpPr>
            <p:cNvPr id="33813" name="TextBox 31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66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14" name="TextBox 32"/>
            <p:cNvSpPr txBox="1">
              <a:spLocks noChangeArrowheads="1"/>
            </p:cNvSpPr>
            <p:nvPr/>
          </p:nvSpPr>
          <p:spPr bwMode="auto">
            <a:xfrm>
              <a:off x="7045224" y="3534259"/>
              <a:ext cx="4137667" cy="66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15" name="TextBox 34"/>
            <p:cNvSpPr txBox="1">
              <a:spLocks noChangeArrowheads="1"/>
            </p:cNvSpPr>
            <p:nvPr/>
          </p:nvSpPr>
          <p:spPr bwMode="auto">
            <a:xfrm>
              <a:off x="7045224" y="2827643"/>
              <a:ext cx="4137667" cy="66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728641" y="2134637"/>
            <a:ext cx="4880364" cy="3986328"/>
            <a:chOff x="3785121" y="1812417"/>
            <a:chExt cx="4627889" cy="3779783"/>
          </a:xfrm>
        </p:grpSpPr>
        <p:pic>
          <p:nvPicPr>
            <p:cNvPr id="33811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121" y="1812417"/>
              <a:ext cx="4627889" cy="377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121695" y="1998151"/>
              <a:ext cx="3959505" cy="2484403"/>
            </a:xfrm>
            <a:prstGeom prst="rect">
              <a:avLst/>
            </a:prstGeom>
            <a:blipFill>
              <a:blip r:embed="rId4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7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 animBg="1"/>
      <p:bldP spid="18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7830" y="1336677"/>
            <a:ext cx="8280920" cy="517545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328566"/>
            <a:ext cx="5245872" cy="1711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799" y="4482475"/>
            <a:ext cx="3384327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2799" y="5034806"/>
            <a:ext cx="3384328" cy="12926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2176" y="1630415"/>
            <a:ext cx="4608512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" fmla="*/ 0 w 10000"/>
                <a:gd name="connsiteY0" fmla="*/ 5342 h 6013"/>
                <a:gd name="connsiteX1" fmla="*/ 0 w 10000"/>
                <a:gd name="connsiteY1" fmla="*/ 5342 h 6013"/>
                <a:gd name="connsiteX2" fmla="*/ 5000 w 10000"/>
                <a:gd name="connsiteY2" fmla="*/ 6013 h 6013"/>
                <a:gd name="connsiteX3" fmla="*/ 5000 w 10000"/>
                <a:gd name="connsiteY3" fmla="*/ 6013 h 6013"/>
                <a:gd name="connsiteX4" fmla="*/ 10000 w 10000"/>
                <a:gd name="connsiteY4" fmla="*/ 5342 h 6013"/>
                <a:gd name="connsiteX5" fmla="*/ 10000 w 10000"/>
                <a:gd name="connsiteY5" fmla="*/ 5342 h 6013"/>
                <a:gd name="connsiteX6" fmla="*/ 10000 w 10000"/>
                <a:gd name="connsiteY6" fmla="*/ 0 h 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7"/>
          <p:cNvSpPr txBox="1">
            <a:spLocks/>
          </p:cNvSpPr>
          <p:nvPr/>
        </p:nvSpPr>
        <p:spPr>
          <a:xfrm>
            <a:off x="2819533" y="1987245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1811419" y="2443352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75276" y="1987245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8875276" y="2443352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2819533" y="4938877"/>
            <a:ext cx="1368594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1811419" y="5394984"/>
            <a:ext cx="2376707" cy="6284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8869792" y="4938877"/>
            <a:ext cx="1611069" cy="357779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4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8869792" y="5394984"/>
            <a:ext cx="2408641" cy="6139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6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602">
                <a:lnSpc>
                  <a:spcPct val="120000"/>
                </a:lnSpc>
                <a:spcAft>
                  <a:spcPct val="35000"/>
                </a:spcAft>
              </a:pPr>
              <a:endParaRPr lang="id-ID" sz="5484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416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Title 13"/>
          <p:cNvSpPr txBox="1">
            <a:spLocks/>
          </p:cNvSpPr>
          <p:nvPr/>
        </p:nvSpPr>
        <p:spPr>
          <a:xfrm>
            <a:off x="5928358" y="3958973"/>
            <a:ext cx="1016097" cy="30380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4197626" y="3668558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8101502" y="2768730"/>
            <a:ext cx="1016097" cy="19575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1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lang="en-US" altLang="zh-CN" sz="126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27814" y="4549425"/>
            <a:ext cx="574175" cy="5741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1907590" y="36299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907589" y="33500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392863" y="60683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5644813" y="57884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9286290" y="2728294"/>
            <a:ext cx="2073024" cy="4296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86289" y="2448382"/>
            <a:ext cx="156912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52" grpId="0"/>
      <p:bldP spid="53" grpId="0"/>
      <p:bldP spid="54" grpId="0"/>
      <p:bldP spid="58" grpId="0"/>
      <p:bldP spid="59" grpId="0"/>
      <p:bldP spid="74" grpId="0"/>
      <p:bldP spid="75" grpId="0"/>
      <p:bldP spid="77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37969" y="3485665"/>
            <a:ext cx="3379964" cy="9851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Part4</a:t>
            </a:r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：研究成果与应用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4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占位符 18" descr="bigstock-Part-of-body-of-business-man-w-50977628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14239" y="1735138"/>
            <a:ext cx="3317875" cy="231379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Rectangle 5"/>
          <p:cNvSpPr/>
          <p:nvPr/>
        </p:nvSpPr>
        <p:spPr>
          <a:xfrm>
            <a:off x="4770688" y="1735835"/>
            <a:ext cx="3317375" cy="2312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6637" y="1735835"/>
            <a:ext cx="3317375" cy="23125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32"/>
          <p:cNvSpPr txBox="1">
            <a:spLocks/>
          </p:cNvSpPr>
          <p:nvPr/>
        </p:nvSpPr>
        <p:spPr>
          <a:xfrm>
            <a:off x="5083216" y="2454909"/>
            <a:ext cx="2680182" cy="12176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sz="105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5083216" y="2130501"/>
            <a:ext cx="2680182" cy="2109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7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371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32"/>
          <p:cNvSpPr txBox="1">
            <a:spLocks/>
          </p:cNvSpPr>
          <p:nvPr/>
        </p:nvSpPr>
        <p:spPr>
          <a:xfrm>
            <a:off x="8273143" y="1958514"/>
            <a:ext cx="3001764" cy="18671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" name="Text Placeholder 32"/>
          <p:cNvSpPr txBox="1">
            <a:spLocks/>
          </p:cNvSpPr>
          <p:nvPr/>
        </p:nvSpPr>
        <p:spPr>
          <a:xfrm>
            <a:off x="1414738" y="4846665"/>
            <a:ext cx="530267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54504" y="4541540"/>
            <a:ext cx="617788" cy="6177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4" name="Text Placeholder 32"/>
          <p:cNvSpPr txBox="1">
            <a:spLocks/>
          </p:cNvSpPr>
          <p:nvPr/>
        </p:nvSpPr>
        <p:spPr>
          <a:xfrm>
            <a:off x="8278566" y="4774863"/>
            <a:ext cx="31654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 Placeholder 33"/>
          <p:cNvSpPr txBox="1">
            <a:spLocks/>
          </p:cNvSpPr>
          <p:nvPr/>
        </p:nvSpPr>
        <p:spPr>
          <a:xfrm>
            <a:off x="8273143" y="4494840"/>
            <a:ext cx="24649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54504" y="5582206"/>
            <a:ext cx="617788" cy="6177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AU" sz="1687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687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32"/>
          <p:cNvSpPr txBox="1">
            <a:spLocks/>
          </p:cNvSpPr>
          <p:nvPr/>
        </p:nvSpPr>
        <p:spPr>
          <a:xfrm>
            <a:off x="8278566" y="5815529"/>
            <a:ext cx="31654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8273143" y="5535506"/>
            <a:ext cx="24649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32"/>
          <p:cNvSpPr txBox="1">
            <a:spLocks/>
          </p:cNvSpPr>
          <p:nvPr/>
        </p:nvSpPr>
        <p:spPr>
          <a:xfrm>
            <a:off x="1414738" y="4454749"/>
            <a:ext cx="4718902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23" grpId="0" animBg="1"/>
      <p:bldP spid="24" grpId="0"/>
      <p:bldP spid="25" grpId="0"/>
      <p:bldP spid="26" grpId="0" animBg="1"/>
      <p:bldP spid="27" grpId="0"/>
      <p:bldP spid="28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Part4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：进度安排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176084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：课题背景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Part2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：现状分析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Part3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：研究内容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58308" y="2308364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1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2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29" y="1474642"/>
            <a:ext cx="2771272" cy="271774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 flipH="1">
            <a:off x="1293464" y="1371620"/>
            <a:ext cx="3000215" cy="4188921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2800" y="5882030"/>
            <a:ext cx="11233150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480382" y="4358761"/>
            <a:ext cx="2613203" cy="865808"/>
            <a:chOff x="680210" y="1949615"/>
            <a:chExt cx="1718591" cy="616167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80210" y="2171520"/>
              <a:ext cx="1718591" cy="3942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0210" y="1949615"/>
              <a:ext cx="1330361" cy="15332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5069404" y="1474642"/>
            <a:ext cx="2771272" cy="271774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4941539" y="1371620"/>
            <a:ext cx="3000215" cy="4188921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173738" y="4358760"/>
            <a:ext cx="2569913" cy="865810"/>
            <a:chOff x="578159" y="1949614"/>
            <a:chExt cx="1777231" cy="616168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578159" y="2171520"/>
              <a:ext cx="1777231" cy="39426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9173" y="1949614"/>
              <a:ext cx="1525803" cy="1533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8717479" y="1474642"/>
            <a:ext cx="2771272" cy="271774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8589614" y="1371620"/>
            <a:ext cx="3000215" cy="4188921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8823803" y="4358760"/>
            <a:ext cx="2569911" cy="865810"/>
            <a:chOff x="578159" y="1949614"/>
            <a:chExt cx="1971069" cy="616168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78159" y="2171520"/>
              <a:ext cx="1971069" cy="39426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9173" y="1949614"/>
              <a:ext cx="1525803" cy="1533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20" grpId="0"/>
      <p:bldP spid="30" grpId="0" animBg="1"/>
      <p:bldP spid="31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4127124" y="1803500"/>
            <a:ext cx="4604502" cy="2296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0091" tIns="20091" rIns="20091" bIns="20091" anchor="ctr"/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75216" y="2257044"/>
            <a:ext cx="1973262" cy="118186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633"/>
              </a:spcBef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862370" y="3386138"/>
            <a:ext cx="1809750" cy="5784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 fontAlgn="base">
              <a:lnSpc>
                <a:spcPct val="120000"/>
              </a:lnSpc>
              <a:spcBef>
                <a:spcPts val="450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991975" y="3076776"/>
            <a:ext cx="1550543" cy="258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2293401" y="179295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3"/>
          <p:cNvSpPr/>
          <p:nvPr/>
        </p:nvSpPr>
        <p:spPr>
          <a:xfrm>
            <a:off x="2571012" y="2107073"/>
            <a:ext cx="392466" cy="319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hape 1855"/>
          <p:cNvSpPr/>
          <p:nvPr/>
        </p:nvSpPr>
        <p:spPr>
          <a:xfrm>
            <a:off x="3530706" y="5507022"/>
            <a:ext cx="1773664" cy="57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3642266" y="5204014"/>
            <a:ext cx="1550543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3940501" y="3916999"/>
            <a:ext cx="954074" cy="95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59"/>
          <p:cNvSpPr/>
          <p:nvPr/>
        </p:nvSpPr>
        <p:spPr>
          <a:xfrm>
            <a:off x="7491341" y="5532716"/>
            <a:ext cx="1773664" cy="578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7602902" y="5229707"/>
            <a:ext cx="1550543" cy="258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7903328" y="3944883"/>
            <a:ext cx="949693" cy="94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8196543" y="4222218"/>
            <a:ext cx="363260" cy="32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1864"/>
          <p:cNvSpPr/>
          <p:nvPr/>
        </p:nvSpPr>
        <p:spPr>
          <a:xfrm>
            <a:off x="9199136" y="3379785"/>
            <a:ext cx="1773664" cy="578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Shape 1865"/>
          <p:cNvSpPr/>
          <p:nvPr/>
        </p:nvSpPr>
        <p:spPr>
          <a:xfrm>
            <a:off x="9310696" y="3076777"/>
            <a:ext cx="1550543" cy="258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9611121" y="1791952"/>
            <a:ext cx="949693" cy="94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7"/>
          <p:cNvSpPr/>
          <p:nvPr/>
        </p:nvSpPr>
        <p:spPr>
          <a:xfrm>
            <a:off x="3940501" y="3917655"/>
            <a:ext cx="954074" cy="95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58"/>
          <p:cNvSpPr/>
          <p:nvPr/>
        </p:nvSpPr>
        <p:spPr>
          <a:xfrm>
            <a:off x="4301622" y="4182942"/>
            <a:ext cx="231830" cy="422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Shape 1867"/>
          <p:cNvSpPr/>
          <p:nvPr/>
        </p:nvSpPr>
        <p:spPr>
          <a:xfrm>
            <a:off x="9918245" y="2091274"/>
            <a:ext cx="335443" cy="351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6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build="p"/>
      <p:bldP spid="5" grpId="0" build="p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3" grpId="0"/>
      <p:bldP spid="24" grpId="0"/>
      <p:bldP spid="25" grpId="0" animBg="1"/>
      <p:bldP spid="28" grpId="0" animBg="1"/>
      <p:bldP spid="28" grpId="1" animBg="1"/>
      <p:bldP spid="16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162300" y="4549611"/>
            <a:ext cx="65341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1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/>
          <p:bldP spid="10" grpId="1"/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/>
          <p:bldP spid="10" grpId="1"/>
          <p:bldP spid="11" grpId="0"/>
          <p:bldP spid="11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731950"/>
            <a:ext cx="2535812" cy="49257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：绪论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9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75489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4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Freeform 127"/>
          <p:cNvSpPr>
            <a:spLocks/>
          </p:cNvSpPr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2371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244799" y="5176825"/>
            <a:ext cx="176915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1757203" y="4903577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2" name="TextBox 23"/>
          <p:cNvSpPr txBox="1"/>
          <p:nvPr/>
        </p:nvSpPr>
        <p:spPr>
          <a:xfrm>
            <a:off x="1757202" y="3631153"/>
            <a:ext cx="179264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293094" y="3357905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496765" y="2206552"/>
            <a:ext cx="186786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5802319" y="1933304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8887138" y="3326010"/>
            <a:ext cx="186271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8887138" y="3052762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9885837" y="5260398"/>
            <a:ext cx="178834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9885837" y="4987150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8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305387" y="1948017"/>
            <a:ext cx="1975418" cy="1975418"/>
            <a:chOff x="1969562" y="1927536"/>
            <a:chExt cx="1687296" cy="16872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969562" y="1927536"/>
              <a:ext cx="1687296" cy="16872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53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 Placeholder 32"/>
            <p:cNvSpPr txBox="1">
              <a:spLocks/>
            </p:cNvSpPr>
            <p:nvPr/>
          </p:nvSpPr>
          <p:spPr>
            <a:xfrm>
              <a:off x="2195767" y="2596276"/>
              <a:ext cx="1233979" cy="63092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 Placeholder 33"/>
            <p:cNvSpPr txBox="1">
              <a:spLocks/>
            </p:cNvSpPr>
            <p:nvPr/>
          </p:nvSpPr>
          <p:spPr>
            <a:xfrm>
              <a:off x="2196579" y="2408465"/>
              <a:ext cx="1232356" cy="203073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1266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AU" sz="126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Oval 38"/>
          <p:cNvSpPr>
            <a:spLocks noChangeAspect="1"/>
          </p:cNvSpPr>
          <p:nvPr/>
        </p:nvSpPr>
        <p:spPr>
          <a:xfrm rot="10800000" flipV="1">
            <a:off x="5411548" y="4049449"/>
            <a:ext cx="570048" cy="570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821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AU" sz="210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109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819706" y="2046629"/>
            <a:ext cx="729648" cy="729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53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7989151" y="1616151"/>
            <a:ext cx="593761" cy="5937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76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1476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328765" y="2792324"/>
            <a:ext cx="1392435" cy="13924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3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917283" y="4248897"/>
            <a:ext cx="1523343" cy="1523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 rot="10800000" flipV="1">
            <a:off x="6986285" y="5323723"/>
            <a:ext cx="684958" cy="6849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8645160" y="1789168"/>
            <a:ext cx="1662068" cy="166206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253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946361" y="4142488"/>
            <a:ext cx="1975418" cy="1975418"/>
            <a:chOff x="4225339" y="3801934"/>
            <a:chExt cx="1687296" cy="1687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4225339" y="3801934"/>
              <a:ext cx="1687296" cy="16872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253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 Placeholder 32"/>
            <p:cNvSpPr txBox="1">
              <a:spLocks/>
            </p:cNvSpPr>
            <p:nvPr/>
          </p:nvSpPr>
          <p:spPr>
            <a:xfrm>
              <a:off x="4440757" y="4449449"/>
              <a:ext cx="1246871" cy="63092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Text Placeholder 33"/>
            <p:cNvSpPr txBox="1">
              <a:spLocks/>
            </p:cNvSpPr>
            <p:nvPr/>
          </p:nvSpPr>
          <p:spPr>
            <a:xfrm>
              <a:off x="4446925" y="4261632"/>
              <a:ext cx="1232356" cy="16638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1266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AU" sz="126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6" name="Text Placeholder 32"/>
          <p:cNvSpPr txBox="1">
            <a:spLocks/>
          </p:cNvSpPr>
          <p:nvPr/>
        </p:nvSpPr>
        <p:spPr>
          <a:xfrm>
            <a:off x="6078257" y="4714152"/>
            <a:ext cx="11988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8888680" y="2192286"/>
            <a:ext cx="125106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9356890" y="3907067"/>
            <a:ext cx="564889" cy="5648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773698" y="3687709"/>
            <a:ext cx="1538122" cy="15381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71450" y="3461622"/>
            <a:ext cx="593761" cy="593761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109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109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0394386" y="3079522"/>
            <a:ext cx="1392435" cy="1392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 rot="10800000" flipV="1">
            <a:off x="11567243" y="4026941"/>
            <a:ext cx="481576" cy="4815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0184101" y="4685135"/>
            <a:ext cx="890125" cy="8901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953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  <a:endParaRPr lang="en-US" sz="2953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32"/>
          <p:cNvSpPr txBox="1">
            <a:spLocks/>
          </p:cNvSpPr>
          <p:nvPr/>
        </p:nvSpPr>
        <p:spPr>
          <a:xfrm>
            <a:off x="855769" y="1880601"/>
            <a:ext cx="241219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33"/>
          <p:cNvSpPr txBox="1">
            <a:spLocks/>
          </p:cNvSpPr>
          <p:nvPr/>
        </p:nvSpPr>
        <p:spPr>
          <a:xfrm>
            <a:off x="841354" y="1579853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 Placeholder 32"/>
          <p:cNvSpPr txBox="1">
            <a:spLocks/>
          </p:cNvSpPr>
          <p:nvPr/>
        </p:nvSpPr>
        <p:spPr>
          <a:xfrm>
            <a:off x="855769" y="3772353"/>
            <a:ext cx="241219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 Placeholder 33"/>
          <p:cNvSpPr txBox="1">
            <a:spLocks/>
          </p:cNvSpPr>
          <p:nvPr/>
        </p:nvSpPr>
        <p:spPr>
          <a:xfrm>
            <a:off x="841354" y="3471606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 Placeholder 32"/>
          <p:cNvSpPr txBox="1">
            <a:spLocks/>
          </p:cNvSpPr>
          <p:nvPr/>
        </p:nvSpPr>
        <p:spPr>
          <a:xfrm>
            <a:off x="855769" y="5418857"/>
            <a:ext cx="241219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Text Placeholder 33"/>
          <p:cNvSpPr txBox="1">
            <a:spLocks/>
          </p:cNvSpPr>
          <p:nvPr/>
        </p:nvSpPr>
        <p:spPr>
          <a:xfrm>
            <a:off x="841354" y="5118108"/>
            <a:ext cx="17046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1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125192" y="4302574"/>
            <a:ext cx="1953262" cy="1105492"/>
            <a:chOff x="2814" y="1405"/>
            <a:chExt cx="2052" cy="151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1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440933" y="3970349"/>
            <a:ext cx="1953262" cy="1437717"/>
            <a:chOff x="2814" y="1405"/>
            <a:chExt cx="2052" cy="1510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2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2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4756672" y="3327936"/>
            <a:ext cx="1953262" cy="2080131"/>
            <a:chOff x="2814" y="1405"/>
            <a:chExt cx="2052" cy="1510"/>
          </a:xfrm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3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3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6072412" y="4415016"/>
            <a:ext cx="1953262" cy="993050"/>
            <a:chOff x="2814" y="1405"/>
            <a:chExt cx="2052" cy="1510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4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4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7388153" y="3001776"/>
            <a:ext cx="1953262" cy="2406291"/>
            <a:chOff x="2814" y="1405"/>
            <a:chExt cx="2052" cy="1510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5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5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8703893" y="3760739"/>
            <a:ext cx="1953262" cy="1647328"/>
            <a:chOff x="2814" y="1405"/>
            <a:chExt cx="2052" cy="1510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2814" y="1405"/>
              <a:ext cx="2052" cy="1510"/>
            </a:xfrm>
            <a:custGeom>
              <a:avLst/>
              <a:gdLst>
                <a:gd name="T0" fmla="*/ 433 w 866"/>
                <a:gd name="T1" fmla="*/ 0 h 636"/>
                <a:gd name="T2" fmla="*/ 0 w 866"/>
                <a:gd name="T3" fmla="*/ 636 h 636"/>
                <a:gd name="T4" fmla="*/ 433 w 866"/>
                <a:gd name="T5" fmla="*/ 636 h 636"/>
                <a:gd name="T6" fmla="*/ 866 w 866"/>
                <a:gd name="T7" fmla="*/ 636 h 636"/>
                <a:gd name="T8" fmla="*/ 433 w 866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636">
                  <a:moveTo>
                    <a:pt x="433" y="0"/>
                  </a:moveTo>
                  <a:cubicBezTo>
                    <a:pt x="235" y="0"/>
                    <a:pt x="229" y="546"/>
                    <a:pt x="0" y="636"/>
                  </a:cubicBezTo>
                  <a:cubicBezTo>
                    <a:pt x="433" y="636"/>
                    <a:pt x="433" y="636"/>
                    <a:pt x="433" y="636"/>
                  </a:cubicBezTo>
                  <a:cubicBezTo>
                    <a:pt x="866" y="636"/>
                    <a:pt x="866" y="636"/>
                    <a:pt x="866" y="636"/>
                  </a:cubicBezTo>
                  <a:cubicBezTo>
                    <a:pt x="637" y="546"/>
                    <a:pt x="631" y="0"/>
                    <a:pt x="433" y="0"/>
                  </a:cubicBezTo>
                  <a:close/>
                </a:path>
              </a:pathLst>
            </a:custGeom>
            <a:solidFill>
              <a:schemeClr val="accent6">
                <a:alpha val="9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840" y="1405"/>
              <a:ext cx="1026" cy="1510"/>
            </a:xfrm>
            <a:custGeom>
              <a:avLst/>
              <a:gdLst>
                <a:gd name="T0" fmla="*/ 433 w 433"/>
                <a:gd name="T1" fmla="*/ 636 h 636"/>
                <a:gd name="T2" fmla="*/ 0 w 433"/>
                <a:gd name="T3" fmla="*/ 0 h 636"/>
                <a:gd name="T4" fmla="*/ 0 w 433"/>
                <a:gd name="T5" fmla="*/ 636 h 636"/>
                <a:gd name="T6" fmla="*/ 433 w 433"/>
                <a:gd name="T7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636">
                  <a:moveTo>
                    <a:pt x="433" y="636"/>
                  </a:moveTo>
                  <a:cubicBezTo>
                    <a:pt x="204" y="546"/>
                    <a:pt x="198" y="0"/>
                    <a:pt x="0" y="0"/>
                  </a:cubicBezTo>
                  <a:cubicBezTo>
                    <a:pt x="0" y="636"/>
                    <a:pt x="0" y="636"/>
                    <a:pt x="0" y="636"/>
                  </a:cubicBezTo>
                  <a:lnTo>
                    <a:pt x="433" y="636"/>
                  </a:lnTo>
                  <a:close/>
                </a:path>
              </a:pathLst>
            </a:custGeom>
            <a:solidFill>
              <a:schemeClr val="accent6">
                <a:lumMod val="50000"/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69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 rot="10800000">
            <a:off x="4149103" y="1928031"/>
            <a:ext cx="555171" cy="669981"/>
            <a:chOff x="347" y="3344"/>
            <a:chExt cx="586" cy="707"/>
          </a:xfrm>
          <a:solidFill>
            <a:schemeClr val="accent2"/>
          </a:solidFill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 rot="10800000">
            <a:off x="5451237" y="1938146"/>
            <a:ext cx="555171" cy="669981"/>
            <a:chOff x="347" y="3344"/>
            <a:chExt cx="586" cy="707"/>
          </a:xfrm>
          <a:solidFill>
            <a:schemeClr val="accent3"/>
          </a:solidFill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 rot="10800000">
            <a:off x="6761346" y="1928212"/>
            <a:ext cx="555171" cy="669981"/>
            <a:chOff x="347" y="3344"/>
            <a:chExt cx="586" cy="707"/>
          </a:xfrm>
          <a:solidFill>
            <a:schemeClr val="accent4"/>
          </a:solidFill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 rot="10800000">
            <a:off x="8094382" y="1928031"/>
            <a:ext cx="555171" cy="669981"/>
            <a:chOff x="347" y="3344"/>
            <a:chExt cx="586" cy="707"/>
          </a:xfrm>
          <a:solidFill>
            <a:schemeClr val="accent5"/>
          </a:solidFill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Group 4"/>
          <p:cNvGrpSpPr>
            <a:grpSpLocks noChangeAspect="1"/>
          </p:cNvGrpSpPr>
          <p:nvPr/>
        </p:nvGrpSpPr>
        <p:grpSpPr bwMode="auto">
          <a:xfrm rot="10800000">
            <a:off x="9412155" y="1931365"/>
            <a:ext cx="555171" cy="669981"/>
            <a:chOff x="347" y="3344"/>
            <a:chExt cx="586" cy="707"/>
          </a:xfrm>
          <a:solidFill>
            <a:schemeClr val="accent6"/>
          </a:solidFill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Group 4"/>
          <p:cNvGrpSpPr>
            <a:grpSpLocks noChangeAspect="1"/>
          </p:cNvGrpSpPr>
          <p:nvPr/>
        </p:nvGrpSpPr>
        <p:grpSpPr bwMode="auto">
          <a:xfrm rot="10800000">
            <a:off x="2819317" y="1928031"/>
            <a:ext cx="555171" cy="669981"/>
            <a:chOff x="347" y="3344"/>
            <a:chExt cx="586" cy="707"/>
          </a:xfrm>
          <a:solidFill>
            <a:schemeClr val="accent1"/>
          </a:solidFill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1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50%</a:t>
              </a: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US" sz="1215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>
            <a:endCxn id="60" idx="1"/>
          </p:cNvCxnSpPr>
          <p:nvPr/>
        </p:nvCxnSpPr>
        <p:spPr>
          <a:xfrm>
            <a:off x="3101822" y="2727848"/>
            <a:ext cx="0" cy="1574726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15811" y="2727847"/>
            <a:ext cx="1752" cy="1242502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33303" y="2727847"/>
            <a:ext cx="0" cy="600087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9042" y="2727848"/>
            <a:ext cx="0" cy="1687168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364784" y="2727848"/>
            <a:ext cx="0" cy="300043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9689322" y="2727848"/>
            <a:ext cx="1752" cy="1032891"/>
          </a:xfrm>
          <a:prstGeom prst="line">
            <a:avLst/>
          </a:prstGeom>
          <a:ln w="127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467093" y="5564838"/>
            <a:ext cx="1139808" cy="909231"/>
            <a:chOff x="1541683" y="2139889"/>
            <a:chExt cx="1244826" cy="992744"/>
          </a:xfrm>
        </p:grpSpPr>
        <p:sp>
          <p:nvSpPr>
            <p:cNvPr id="139" name="TextBox 138"/>
            <p:cNvSpPr txBox="1"/>
            <p:nvPr/>
          </p:nvSpPr>
          <p:spPr>
            <a:xfrm>
              <a:off x="1726984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41683" y="2444648"/>
              <a:ext cx="1244826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6372" y="5575042"/>
            <a:ext cx="1127016" cy="919436"/>
            <a:chOff x="1548669" y="2139889"/>
            <a:chExt cx="1230855" cy="1003886"/>
          </a:xfrm>
        </p:grpSpPr>
        <p:sp>
          <p:nvSpPr>
            <p:cNvPr id="142" name="TextBox 141"/>
            <p:cNvSpPr txBox="1"/>
            <p:nvPr/>
          </p:nvSpPr>
          <p:spPr>
            <a:xfrm>
              <a:off x="1729474" y="2139889"/>
              <a:ext cx="101890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48669" y="2455791"/>
              <a:ext cx="1230855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172859" y="5574858"/>
            <a:ext cx="1095912" cy="909912"/>
            <a:chOff x="1565654" y="2139889"/>
            <a:chExt cx="1196886" cy="993487"/>
          </a:xfrm>
        </p:grpSpPr>
        <p:sp>
          <p:nvSpPr>
            <p:cNvPr id="145" name="TextBox 144"/>
            <p:cNvSpPr txBox="1"/>
            <p:nvPr/>
          </p:nvSpPr>
          <p:spPr>
            <a:xfrm>
              <a:off x="1729607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565654" y="2445392"/>
              <a:ext cx="119688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488242" y="5585065"/>
            <a:ext cx="1073235" cy="905026"/>
            <a:chOff x="1532610" y="2139889"/>
            <a:chExt cx="1262975" cy="988153"/>
          </a:xfrm>
        </p:grpSpPr>
        <p:sp>
          <p:nvSpPr>
            <p:cNvPr id="148" name="TextBox 147"/>
            <p:cNvSpPr txBox="1"/>
            <p:nvPr/>
          </p:nvSpPr>
          <p:spPr>
            <a:xfrm>
              <a:off x="1685932" y="2139889"/>
              <a:ext cx="1097886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32610" y="2440057"/>
              <a:ext cx="1262975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80948" y="5585067"/>
            <a:ext cx="1089765" cy="905026"/>
            <a:chOff x="1569010" y="2139889"/>
            <a:chExt cx="1190173" cy="988153"/>
          </a:xfrm>
        </p:grpSpPr>
        <p:sp>
          <p:nvSpPr>
            <p:cNvPr id="151" name="TextBox 150"/>
            <p:cNvSpPr txBox="1"/>
            <p:nvPr/>
          </p:nvSpPr>
          <p:spPr>
            <a:xfrm>
              <a:off x="1721656" y="2139889"/>
              <a:ext cx="1018907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69010" y="2440057"/>
              <a:ext cx="1190173" cy="6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090185" y="5595272"/>
            <a:ext cx="1095781" cy="915231"/>
            <a:chOff x="1519344" y="2139889"/>
            <a:chExt cx="1289506" cy="999295"/>
          </a:xfrm>
        </p:grpSpPr>
        <p:sp>
          <p:nvSpPr>
            <p:cNvPr id="154" name="TextBox 153"/>
            <p:cNvSpPr txBox="1"/>
            <p:nvPr/>
          </p:nvSpPr>
          <p:spPr>
            <a:xfrm>
              <a:off x="1678201" y="2139889"/>
              <a:ext cx="1097885" cy="2449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</a:t>
              </a:r>
              <a:endParaRPr lang="id-ID" sz="121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9344" y="2451200"/>
              <a:ext cx="1289506" cy="6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472" y="3485665"/>
            <a:ext cx="2535812" cy="9851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Part2</a:t>
            </a:r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：研究思路与方法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51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968" y="4646859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51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968" y="4916487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7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547" y="1117027"/>
            <a:ext cx="4028238" cy="2890627"/>
          </a:xfrm>
          <a:prstGeom prst="rect">
            <a:avLst/>
          </a:prstGeom>
          <a:blipFill dpi="0" rotWithShape="1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5965" y="1117027"/>
            <a:ext cx="4028238" cy="2890627"/>
          </a:xfrm>
          <a:prstGeom prst="rect">
            <a:avLst/>
          </a:prstGeom>
          <a:blipFill dpi="0" rotWithShape="1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5256" y="4082786"/>
            <a:ext cx="4028238" cy="2890627"/>
          </a:xfrm>
          <a:prstGeom prst="rect">
            <a:avLst/>
          </a:prstGeom>
          <a:blipFill dpi="0" rotWithShape="1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毕业论文答辩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857250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7651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3435</Words>
  <Application>Microsoft Macintosh PowerPoint</Application>
  <PresentationFormat>Custom</PresentationFormat>
  <Paragraphs>248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FontAwesome</vt:lpstr>
      <vt:lpstr>Lato Regular</vt:lpstr>
      <vt:lpstr>League Gothic Regular</vt:lpstr>
      <vt:lpstr>맑은 고딕</vt:lpstr>
      <vt:lpstr>微软雅黑</vt:lpstr>
      <vt:lpstr>Open Sans</vt:lpstr>
      <vt:lpstr>Open Sans Light</vt:lpstr>
      <vt:lpstr>宋体</vt:lpstr>
      <vt:lpstr>Arial</vt:lpstr>
      <vt:lpstr>Calibri</vt:lpstr>
      <vt:lpstr>Calibri Light</vt:lpstr>
      <vt:lpstr>Gill Sans</vt:lpstr>
      <vt:lpstr>Impact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cp:lastModifiedBy/>
  <cp:revision>1</cp:revision>
  <dcterms:created xsi:type="dcterms:W3CDTF">2016-11-21T13:43:25Z</dcterms:created>
  <dcterms:modified xsi:type="dcterms:W3CDTF">2019-01-02T08:36:02Z</dcterms:modified>
</cp:coreProperties>
</file>