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28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复习第一章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1.7 对奇迹本能的曲解</vt:lpstr>
      <vt:lpstr>回顾相关课程内容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31</cp:revision>
  <dcterms:created xsi:type="dcterms:W3CDTF">2021-09-22T09:45:00Z</dcterms:created>
  <dcterms:modified xsi:type="dcterms:W3CDTF">2021-10-12T00:38:31Z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5A4C5B6F56934F528E4E533A603455FB</vt:lpwstr>
  </property>
</Properties>
</file>