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7" r:id="rId4"/>
    <p:sldId id="287" r:id="rId5"/>
    <p:sldId id="261" r:id="rId6"/>
    <p:sldId id="285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0"/>
            <a:ext cx="7215505" cy="6875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《奇迹课程（正文）》</a:t>
            </a:r>
            <a:br>
              <a:rPr lang="zh-CN" altLang="en-US">
                <a:sym typeface="+mn-ea"/>
              </a:rPr>
            </a:br>
            <a:r>
              <a:rPr>
                <a:sym typeface="+mn-ea"/>
              </a:rPr>
              <a:t>1.5 圆满与灵性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ym typeface="+mn-ea"/>
              </a:rPr>
              <a:t>挣脱黑暗的</a:t>
            </a:r>
            <a:r>
              <a:rPr lang="zh-CN" altLang="en-US">
                <a:sym typeface="+mn-ea"/>
              </a:rPr>
              <a:t>势力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若非必要，绝不蹉跎</a:t>
            </a:r>
            <a:r>
              <a:rPr lang="zh-CN" altLang="en-US"/>
              <a:t>光阴</a:t>
            </a:r>
            <a:endParaRPr lang="zh-CN" altLang="en-US"/>
          </a:p>
          <a:p>
            <a:r>
              <a:rPr lang="zh-CN" altLang="en-US"/>
              <a:t>上主将一切赐给了我们，平白施予每一位同样的</a:t>
            </a:r>
            <a:r>
              <a:rPr lang="zh-CN" altLang="en-US"/>
              <a:t>礼物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WPS 演示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《奇迹课程（正文）》 1.4 挣脱黑暗的势力</vt:lpstr>
      <vt:lpstr>回顾相关课程内容</vt:lpstr>
      <vt:lpstr>重点记录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17</cp:revision>
  <dcterms:created xsi:type="dcterms:W3CDTF">2021-09-22T09:45:00Z</dcterms:created>
  <dcterms:modified xsi:type="dcterms:W3CDTF">2021-10-01T23:15:49Z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5A4C5B6F56934F528E4E533A603455FB</vt:lpwstr>
  </property>
</Properties>
</file>