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97" r:id="rId4"/>
    <p:sldId id="287" r:id="rId5"/>
    <p:sldId id="261" r:id="rId6"/>
    <p:sldId id="285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3455" y="0"/>
            <a:ext cx="7215505" cy="68757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《奇迹课程（正文）》</a:t>
            </a:r>
            <a:br>
              <a:rPr lang="zh-CN" altLang="en-US">
                <a:sym typeface="+mn-ea"/>
              </a:rPr>
            </a:br>
            <a:r>
              <a:rPr>
                <a:sym typeface="+mn-ea"/>
              </a:rPr>
              <a:t>1.6 需求的幻相</a:t>
            </a:r>
            <a:endParaRPr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回顾相关课程内容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zh-CN" altLang="en-US">
                <a:sym typeface="+mn-ea"/>
              </a:rPr>
              <a:t>圆满与</a:t>
            </a:r>
            <a:r>
              <a:rPr lang="zh-CN" altLang="en-US">
                <a:sym typeface="+mn-ea"/>
              </a:rPr>
              <a:t>灵性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若非必要，绝不蹉跎光阴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上主将一切赐给了我们，平白施予每一位同样的礼物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凡是真实的，必是永恒的，它绝不变易，也不受</a:t>
            </a:r>
            <a:r>
              <a:rPr lang="zh-CN" altLang="en-US">
                <a:sym typeface="+mn-ea"/>
              </a:rPr>
              <a:t>改造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心灵不能同时侍奉两个</a:t>
            </a:r>
            <a:r>
              <a:rPr lang="zh-CN" altLang="en-US">
                <a:sym typeface="+mn-ea"/>
              </a:rPr>
              <a:t>主人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奇迹乃是显示人心选择了跟随耶稣而为基督效命的一个</a:t>
            </a:r>
            <a:r>
              <a:rPr lang="zh-CN" altLang="en-US">
                <a:sym typeface="+mn-ea"/>
              </a:rPr>
              <a:t>标志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重点</a:t>
            </a:r>
            <a:r>
              <a:rPr lang="zh-CN" altLang="en-US">
                <a:sym typeface="+mn-ea"/>
              </a:rPr>
              <a:t>记录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我若想要获得平安，唯有透过彻底的</a:t>
            </a:r>
            <a:r>
              <a:rPr lang="zh-CN" altLang="en-US"/>
              <a:t>宽恕</a:t>
            </a:r>
            <a:endParaRPr lang="zh-CN" altLang="en-US"/>
          </a:p>
          <a:p>
            <a:r>
              <a:rPr lang="zh-CN" altLang="en-US"/>
              <a:t>上主的造化里，一无所缺；在我打造的世界里，缺憾</a:t>
            </a:r>
            <a:r>
              <a:rPr lang="zh-CN" altLang="en-US"/>
              <a:t>触目皆是</a:t>
            </a:r>
            <a:endParaRPr lang="zh-CN" altLang="en-US"/>
          </a:p>
          <a:p>
            <a:r>
              <a:rPr lang="zh-CN" altLang="en-US"/>
              <a:t>与上主分裂之感是我唯一有待修正的</a:t>
            </a:r>
            <a:r>
              <a:rPr lang="en-US" altLang="zh-CN"/>
              <a:t>“</a:t>
            </a:r>
            <a:r>
              <a:rPr lang="zh-CN" altLang="en-US"/>
              <a:t>欠缺</a:t>
            </a:r>
            <a:r>
              <a:rPr lang="en-US" altLang="zh-CN"/>
              <a:t>”</a:t>
            </a:r>
            <a:endParaRPr lang="en-US" altLang="zh-CN"/>
          </a:p>
          <a:p>
            <a:r>
              <a:rPr lang="zh-CN" altLang="en-US"/>
              <a:t>需求层次的观念源自</a:t>
            </a:r>
            <a:r>
              <a:rPr lang="en-US" altLang="zh-CN"/>
              <a:t>“</a:t>
            </a:r>
            <a:r>
              <a:rPr lang="zh-CN" altLang="en-US"/>
              <a:t>人可能与上主分裂</a:t>
            </a:r>
            <a:r>
              <a:rPr lang="en-US" altLang="zh-CN"/>
              <a:t>”</a:t>
            </a:r>
            <a:r>
              <a:rPr lang="zh-CN" altLang="en-US"/>
              <a:t>这原始的无明一念，我必须在此念生出之处就地修正，才修正得了后续衍生出来的需求层次的</a:t>
            </a:r>
            <a:r>
              <a:rPr lang="zh-CN" altLang="en-US"/>
              <a:t>观念</a:t>
            </a:r>
            <a:endParaRPr lang="zh-CN" altLang="en-US"/>
          </a:p>
          <a:p>
            <a:r>
              <a:rPr lang="zh-CN" altLang="en-US"/>
              <a:t>这世界存在的真正目的，是给我一个修正自己</a:t>
            </a:r>
            <a:r>
              <a:rPr lang="en-US" altLang="zh-CN"/>
              <a:t>“</a:t>
            </a:r>
            <a:r>
              <a:rPr lang="zh-CN" altLang="en-US"/>
              <a:t>不信</a:t>
            </a:r>
            <a:r>
              <a:rPr lang="en-US" altLang="zh-CN"/>
              <a:t>”</a:t>
            </a:r>
            <a:r>
              <a:rPr lang="zh-CN" altLang="en-US"/>
              <a:t>的</a:t>
            </a:r>
            <a:r>
              <a:rPr lang="zh-CN" altLang="en-US"/>
              <a:t>机会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谢谢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WPS 演示</Application>
  <PresentationFormat>宽屏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《奇迹课程（正文）》 1.6 需求的幻相</vt:lpstr>
      <vt:lpstr>回顾相关课程内容</vt:lpstr>
      <vt:lpstr>重点记录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WPS_1613797177</cp:lastModifiedBy>
  <cp:revision>27</cp:revision>
  <dcterms:created xsi:type="dcterms:W3CDTF">2021-09-22T09:45:00Z</dcterms:created>
  <dcterms:modified xsi:type="dcterms:W3CDTF">2021-10-12T02:34:58Z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5A4C5B6F56934F528E4E533A603455FB</vt:lpwstr>
  </property>
</Properties>
</file>