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285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1.7 对奇迹本能的曲解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sz="3265">
                <a:sym typeface="+mn-ea"/>
              </a:rPr>
              <a:t>需求的幻相</a:t>
            </a:r>
            <a:endParaRPr sz="3265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我若想要获得平安，唯有透过彻底的宽恕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上主的造化里，一无所缺；在我打造的世界里，缺憾触目皆是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与上主分裂之感是我唯一有待修正的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欠缺</a:t>
            </a:r>
            <a:r>
              <a:rPr lang="en-US" altLang="zh-CN">
                <a:sym typeface="+mn-ea"/>
              </a:rPr>
              <a:t>”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需求层次的观念源自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人可能与上主分裂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这原始的无明一念，我必须在此念生出之处就地修正，才修正得了后续衍生出来的需求层次的观念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这世界存在的真正目的，是给我一个修正自己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不信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的机会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曲解的知见会沉沉覆盖我的奇迹本能，使我难以意识到它的</a:t>
            </a:r>
            <a:r>
              <a:rPr lang="zh-CN" altLang="en-US"/>
              <a:t>存在</a:t>
            </a:r>
            <a:endParaRPr lang="zh-CN" altLang="en-US"/>
          </a:p>
          <a:p>
            <a:r>
              <a:rPr lang="zh-CN" altLang="en-US"/>
              <a:t>生理本能只能算是一种被误导的奇迹</a:t>
            </a:r>
            <a:r>
              <a:rPr lang="zh-CN" altLang="en-US"/>
              <a:t>本能</a:t>
            </a:r>
            <a:endParaRPr lang="zh-CN" altLang="en-US"/>
          </a:p>
          <a:p>
            <a:r>
              <a:rPr lang="zh-CN" altLang="en-US"/>
              <a:t>真正的</a:t>
            </a:r>
            <a:r>
              <a:rPr lang="en-US" altLang="zh-CN"/>
              <a:t>“</a:t>
            </a:r>
            <a:r>
              <a:rPr lang="zh-CN" altLang="en-US"/>
              <a:t>快感</a:t>
            </a:r>
            <a:r>
              <a:rPr lang="en-US" altLang="zh-CN"/>
              <a:t>”</a:t>
            </a:r>
            <a:r>
              <a:rPr lang="zh-CN" altLang="en-US"/>
              <a:t>乃是来自承行上主的</a:t>
            </a:r>
            <a:r>
              <a:rPr lang="zh-CN" altLang="en-US"/>
              <a:t>旨意</a:t>
            </a:r>
            <a:endParaRPr lang="zh-CN" altLang="en-US"/>
          </a:p>
          <a:p>
            <a:r>
              <a:rPr lang="zh-CN" altLang="en-US"/>
              <a:t>否定自性的结果一定会将我导入</a:t>
            </a:r>
            <a:r>
              <a:rPr lang="zh-CN" altLang="en-US"/>
              <a:t>幻象</a:t>
            </a:r>
            <a:endParaRPr lang="zh-CN" altLang="en-US"/>
          </a:p>
          <a:p>
            <a:r>
              <a:rPr lang="zh-CN" altLang="en-US"/>
              <a:t>我是为了创造美善及神圣而受造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幻想只是一种被扭曲了的</a:t>
            </a:r>
            <a:r>
              <a:rPr lang="zh-CN" altLang="en-US"/>
              <a:t>慧见</a:t>
            </a:r>
            <a:endParaRPr lang="zh-CN" altLang="en-US"/>
          </a:p>
          <a:p>
            <a:r>
              <a:rPr lang="zh-CN" altLang="en-US"/>
              <a:t>人们常常混淆了</a:t>
            </a:r>
            <a:r>
              <a:rPr lang="en-US" altLang="zh-CN"/>
              <a:t>“</a:t>
            </a:r>
            <a:r>
              <a:rPr lang="zh-CN" altLang="en-US"/>
              <a:t>恐惧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敬畏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zh-CN" altLang="en-US"/>
              <a:t>心态</a:t>
            </a:r>
            <a:endParaRPr lang="zh-CN" altLang="en-US"/>
          </a:p>
          <a:p>
            <a:r>
              <a:rPr lang="zh-CN" altLang="en-US"/>
              <a:t>疗愈是上主的</a:t>
            </a:r>
            <a:r>
              <a:rPr lang="zh-CN" altLang="en-US"/>
              <a:t>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1.6 需求的幻相</vt:lpstr>
      <vt:lpstr>回顾相关课程内容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30</cp:revision>
  <dcterms:created xsi:type="dcterms:W3CDTF">2021-09-22T09:45:00Z</dcterms:created>
  <dcterms:modified xsi:type="dcterms:W3CDTF">2021-10-05T00:32:44Z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