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308" r:id="rId7"/>
    <p:sldId id="28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2.8 最后审判的意义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因果</a:t>
            </a:r>
            <a:r>
              <a:rPr lang="zh-CN" altLang="en-US">
                <a:sym typeface="+mn-ea"/>
              </a:rPr>
              <a:t>关系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/>
              <a:t>记住我的生命不是自己创造出来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创造的愿力是造物主赐我的礼物，他的造化必也处处反映出他的</a:t>
            </a:r>
            <a:r>
              <a:rPr lang="zh-CN" altLang="en-US"/>
              <a:t>创造旨意</a:t>
            </a:r>
            <a:endParaRPr lang="zh-CN" altLang="en-US"/>
          </a:p>
          <a:p>
            <a:pPr lvl="0"/>
            <a:r>
              <a:rPr lang="zh-CN" altLang="en-US"/>
              <a:t>创造力属于心灵的层次，那么我所创造的一切自然脱离不了我的</a:t>
            </a:r>
            <a:r>
              <a:rPr lang="zh-CN" altLang="en-US"/>
              <a:t>愿力</a:t>
            </a:r>
            <a:endParaRPr lang="zh-CN" altLang="en-US"/>
          </a:p>
          <a:p>
            <a:pPr lvl="0"/>
            <a:r>
              <a:rPr lang="zh-CN" altLang="en-US"/>
              <a:t>审判并不属于上主的本性。那是天人分裂以后才出现的，因此它只能算是整个救赎计划的一种学习教具</a:t>
            </a:r>
            <a:r>
              <a:rPr lang="zh-CN" altLang="en-US"/>
              <a:t>而已</a:t>
            </a:r>
            <a:endParaRPr lang="zh-CN" altLang="en-US"/>
          </a:p>
          <a:p>
            <a:pPr lvl="0"/>
            <a:r>
              <a:rPr lang="zh-CN" altLang="en-US"/>
              <a:t>只要有足够的人诚心以奇迹为志，所缩减的时间必然</a:t>
            </a:r>
            <a:r>
              <a:rPr lang="zh-CN" altLang="en-US"/>
              <a:t>难以估计</a:t>
            </a:r>
            <a:endParaRPr lang="zh-CN" altLang="en-US"/>
          </a:p>
          <a:p>
            <a:pPr lvl="0"/>
            <a:r>
              <a:rPr lang="zh-CN" altLang="en-US"/>
              <a:t>关键在于我得尽快由恐惧中脱身，因为我必须先摆脱了冲突</a:t>
            </a:r>
            <a:r>
              <a:rPr lang="zh-CN" altLang="en-US"/>
              <a:t>的纠缠，才可能带给其它心灵真正的</a:t>
            </a:r>
            <a:r>
              <a:rPr lang="zh-CN" altLang="en-US"/>
              <a:t>平安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zh-CN" altLang="en-US"/>
              <a:t>最后审判乃是终极的疗愈，它不会</a:t>
            </a:r>
            <a:r>
              <a:rPr lang="zh-CN" altLang="en-US"/>
              <a:t>定罪惩罚。</a:t>
            </a:r>
            <a:endParaRPr lang="zh-CN" altLang="en-US"/>
          </a:p>
          <a:p>
            <a:pPr lvl="0"/>
            <a:r>
              <a:rPr lang="zh-CN" altLang="en-US"/>
              <a:t>惩罚的观念与正见的思维可说是背道而驰，而最后审判的目的就是帮我重建正见心境。最后审判不妨改称为</a:t>
            </a:r>
            <a:r>
              <a:rPr lang="en-US" altLang="zh-CN"/>
              <a:t>“</a:t>
            </a:r>
            <a:r>
              <a:rPr lang="zh-CN" altLang="en-US"/>
              <a:t>正确的评估过程</a:t>
            </a:r>
            <a:r>
              <a:rPr lang="en-US" altLang="zh-CN"/>
              <a:t>”</a:t>
            </a:r>
            <a:endParaRPr lang="en-US" altLang="zh-CN"/>
          </a:p>
          <a:p>
            <a:pPr lvl="0"/>
            <a:r>
              <a:rPr lang="zh-CN" altLang="en-US"/>
              <a:t>通往自由的第一步就是具备辨别真伪的</a:t>
            </a:r>
            <a:r>
              <a:rPr lang="zh-CN" altLang="en-US"/>
              <a:t>能力</a:t>
            </a:r>
            <a:endParaRPr lang="zh-CN" altLang="en-US"/>
          </a:p>
          <a:p>
            <a:pPr lvl="0"/>
            <a:r>
              <a:rPr lang="zh-CN" altLang="en-US"/>
              <a:t>每个人最后都需要回顾自己一生所造出的一切，挑出</a:t>
            </a:r>
            <a:r>
              <a:rPr lang="en-US" altLang="zh-CN"/>
              <a:t>“</a:t>
            </a:r>
            <a:r>
              <a:rPr lang="zh-CN" altLang="en-US"/>
              <a:t>美好的</a:t>
            </a:r>
            <a:r>
              <a:rPr lang="en-US" altLang="zh-CN"/>
              <a:t>”</a:t>
            </a:r>
            <a:r>
              <a:rPr lang="zh-CN" altLang="en-US"/>
              <a:t>部分，妥善保存，好比上主在创造之初认可造化的美好</a:t>
            </a:r>
            <a:r>
              <a:rPr lang="zh-CN" altLang="en-US"/>
              <a:t>那样</a:t>
            </a:r>
            <a:endParaRPr lang="zh-CN" altLang="en-US"/>
          </a:p>
          <a:p>
            <a:pPr lvl="0"/>
            <a:r>
              <a:rPr lang="zh-CN" altLang="en-US"/>
              <a:t>活在恐惧中的人，不能算是真正</a:t>
            </a:r>
            <a:r>
              <a:rPr lang="zh-CN" altLang="en-US"/>
              <a:t>活过</a:t>
            </a:r>
            <a:endParaRPr lang="zh-CN" altLang="en-US"/>
          </a:p>
          <a:p>
            <a:pPr lvl="0"/>
            <a:r>
              <a:rPr lang="zh-CN" altLang="en-US"/>
              <a:t>我自己那一套</a:t>
            </a:r>
            <a:r>
              <a:rPr lang="en-US" altLang="zh-CN"/>
              <a:t>“</a:t>
            </a:r>
            <a:r>
              <a:rPr lang="zh-CN" altLang="en-US"/>
              <a:t>最后审判</a:t>
            </a:r>
            <a:r>
              <a:rPr lang="en-US" altLang="zh-CN"/>
              <a:t>”</a:t>
            </a:r>
            <a:r>
              <a:rPr lang="zh-CN" altLang="en-US"/>
              <a:t>观念无法用在自己身上，因为我不是自己创造出来的。可是我却可以随时具体地把它套用在我所造之物，然后只让充满创造力及美善之物留在自己</a:t>
            </a:r>
            <a:r>
              <a:rPr lang="zh-CN" altLang="en-US"/>
              <a:t>的记忆</a:t>
            </a:r>
            <a:r>
              <a:rPr lang="zh-CN" altLang="en-US"/>
              <a:t>中</a:t>
            </a:r>
            <a:endParaRPr lang="zh-CN" altLang="en-US"/>
          </a:p>
          <a:p>
            <a:pPr lvl="0"/>
            <a:r>
              <a:rPr lang="zh-CN" altLang="en-US"/>
              <a:t>等我只愿保存可爱之物以后，恐惧在我心中便无立足之地了。这就是我在救赎大业中所肩负</a:t>
            </a:r>
            <a:r>
              <a:rPr lang="zh-CN" altLang="en-US"/>
              <a:t>的使命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2.7 因果关系</vt:lpstr>
      <vt:lpstr>回顾相关课程内容</vt:lpstr>
      <vt:lpstr>重点记录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71</cp:revision>
  <dcterms:created xsi:type="dcterms:W3CDTF">2021-09-22T09:45:00Z</dcterms:created>
  <dcterms:modified xsi:type="dcterms:W3CDTF">2021-12-07T23:05:03Z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5A4C5B6F56934F528E4E533A603455FB</vt:lpwstr>
  </property>
</Properties>
</file>