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2.3 上主的祭坛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救赎的</a:t>
            </a:r>
            <a:r>
              <a:rPr lang="zh-CN" altLang="en-US">
                <a:sym typeface="+mn-ea"/>
              </a:rPr>
              <a:t>防护作用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zh-CN" altLang="en-US"/>
              <a:t>唯有先释放出内心的光明，我才可能从心内接受</a:t>
            </a:r>
            <a:r>
              <a:rPr lang="zh-CN" altLang="en-US"/>
              <a:t>救赎</a:t>
            </a:r>
            <a:endParaRPr lang="zh-CN" altLang="en-US"/>
          </a:p>
          <a:p>
            <a:pPr lvl="0"/>
            <a:r>
              <a:rPr lang="zh-CN" altLang="en-US"/>
              <a:t>自从天人分裂</a:t>
            </a:r>
            <a:r>
              <a:rPr lang="zh-CN" altLang="en-US"/>
              <a:t>以来，人类的防卫措施几乎全是用来</a:t>
            </a:r>
            <a:r>
              <a:rPr lang="en-US" altLang="zh-CN"/>
              <a:t>“</a:t>
            </a:r>
            <a:r>
              <a:rPr lang="zh-CN" altLang="en-US"/>
              <a:t>防御</a:t>
            </a:r>
            <a:r>
              <a:rPr lang="en-US" altLang="zh-CN"/>
              <a:t>”</a:t>
            </a:r>
            <a:r>
              <a:rPr lang="zh-CN" altLang="en-US"/>
              <a:t>救赎</a:t>
            </a:r>
            <a:endParaRPr lang="zh-CN" altLang="en-US"/>
          </a:p>
          <a:p>
            <a:pPr lvl="0"/>
            <a:r>
              <a:rPr lang="zh-CN" altLang="en-US"/>
              <a:t>救赎是不可能由形体层次着眼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真正的圣所位于内心深处的</a:t>
            </a:r>
            <a:r>
              <a:rPr lang="zh-CN" altLang="en-US"/>
              <a:t>祭坛</a:t>
            </a:r>
            <a:endParaRPr lang="zh-CN" altLang="en-US"/>
          </a:p>
          <a:p>
            <a:pPr lvl="0"/>
            <a:r>
              <a:rPr lang="zh-CN" altLang="en-US"/>
              <a:t>救赎必须置身于内在祭坛的核心，方能发挥最圆满的功效，化解分裂状态，恢复心灵的</a:t>
            </a:r>
            <a:r>
              <a:rPr lang="zh-CN" altLang="en-US"/>
              <a:t>完整</a:t>
            </a:r>
            <a:endParaRPr lang="zh-CN" altLang="en-US"/>
          </a:p>
          <a:p>
            <a:pPr lvl="0"/>
            <a:r>
              <a:rPr lang="zh-CN" altLang="en-US"/>
              <a:t>分裂与恐惧都是出自心灵的妄造，必须先行化解，心灵才可能重整圣殿，开启祭坛，接受</a:t>
            </a:r>
            <a:r>
              <a:rPr lang="zh-CN" altLang="en-US"/>
              <a:t>救赎</a:t>
            </a:r>
            <a:endParaRPr lang="zh-CN" altLang="en-US"/>
          </a:p>
          <a:p>
            <a:pPr lvl="0"/>
            <a:r>
              <a:rPr lang="zh-CN" altLang="en-US"/>
              <a:t>所有的人终会接受救赎的，这是迟早的</a:t>
            </a:r>
            <a:r>
              <a:rPr lang="zh-CN" altLang="en-US"/>
              <a:t>问题</a:t>
            </a:r>
            <a:endParaRPr lang="zh-CN" altLang="en-US"/>
          </a:p>
          <a:p>
            <a:pPr lvl="0"/>
            <a:r>
              <a:rPr lang="zh-CN" altLang="en-US"/>
              <a:t>迟早，心灵会隐隐地冒出一念：</a:t>
            </a:r>
            <a:r>
              <a:rPr lang="en-US" altLang="zh-CN"/>
              <a:t>“</a:t>
            </a:r>
            <a:r>
              <a:rPr lang="zh-CN" altLang="en-US"/>
              <a:t>一定还有更好</a:t>
            </a:r>
            <a:r>
              <a:rPr lang="zh-CN" altLang="en-US"/>
              <a:t>的途径才对</a:t>
            </a:r>
            <a:r>
              <a:rPr lang="en-US" altLang="zh-CN"/>
              <a:t>”</a:t>
            </a:r>
            <a:endParaRPr lang="zh-CN" altLang="en-US"/>
          </a:p>
          <a:p>
            <a:pPr lvl="0"/>
            <a:r>
              <a:rPr lang="zh-CN" altLang="en-US"/>
              <a:t>圣子必须学习把世界当成治愈分裂的</a:t>
            </a:r>
            <a:r>
              <a:rPr lang="zh-CN" altLang="en-US"/>
              <a:t>道场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2.3 上主的祭坛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46</cp:revision>
  <dcterms:created xsi:type="dcterms:W3CDTF">2021-09-22T09:45:00Z</dcterms:created>
  <dcterms:modified xsi:type="dcterms:W3CDTF">2021-10-23T00:42:40Z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