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7" r:id="rId4"/>
    <p:sldId id="287" r:id="rId5"/>
    <p:sldId id="261" r:id="rId6"/>
    <p:sldId id="301" r:id="rId7"/>
    <p:sldId id="303" r:id="rId8"/>
    <p:sldId id="28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0"/>
            <a:ext cx="7215505" cy="6875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《奇迹课程（正文）》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2.5 “奇迹志工”的任务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回顾相关课程内容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zh-CN" altLang="en-US">
                <a:sym typeface="+mn-ea"/>
              </a:rPr>
              <a:t>疗愈是由恐惧中</a:t>
            </a:r>
            <a:r>
              <a:rPr lang="zh-CN" altLang="en-US">
                <a:sym typeface="+mn-ea"/>
              </a:rPr>
              <a:t>解脱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lvl="0"/>
            <a:r>
              <a:rPr lang="zh-CN" altLang="en-US"/>
              <a:t>心灵妄造出来的一切，没有一个是真实</a:t>
            </a:r>
            <a:r>
              <a:rPr lang="zh-CN" altLang="en-US"/>
              <a:t>的</a:t>
            </a:r>
            <a:endParaRPr lang="zh-CN" altLang="en-US"/>
          </a:p>
          <a:p>
            <a:pPr lvl="0"/>
            <a:r>
              <a:rPr lang="zh-CN" altLang="en-US"/>
              <a:t>只有心灵具有创造的能力，而且修正属于思想层次的</a:t>
            </a:r>
            <a:r>
              <a:rPr lang="zh-CN" altLang="en-US"/>
              <a:t>事</a:t>
            </a:r>
            <a:endParaRPr lang="zh-CN" altLang="en-US"/>
          </a:p>
          <a:p>
            <a:pPr lvl="0"/>
            <a:r>
              <a:rPr lang="zh-CN" altLang="en-US"/>
              <a:t>灵性始终完美无缺，因此不待任何</a:t>
            </a:r>
            <a:r>
              <a:rPr lang="zh-CN" altLang="en-US"/>
              <a:t>修正</a:t>
            </a:r>
            <a:endParaRPr lang="zh-CN" altLang="en-US"/>
          </a:p>
          <a:p>
            <a:pPr lvl="0"/>
            <a:r>
              <a:rPr lang="zh-CN" altLang="en-US"/>
              <a:t>循循善诱心灵舍弃它的妄造，等于帮助心灵具体发挥它的创造力，那才是真正有意义的</a:t>
            </a:r>
            <a:r>
              <a:rPr lang="zh-CN" altLang="en-US"/>
              <a:t>事</a:t>
            </a:r>
            <a:endParaRPr lang="zh-CN" altLang="en-US"/>
          </a:p>
          <a:p>
            <a:pPr lvl="0"/>
            <a:r>
              <a:rPr lang="zh-CN" altLang="en-US"/>
              <a:t>奇迹不过是</a:t>
            </a:r>
            <a:r>
              <a:rPr lang="en-US" altLang="zh-CN"/>
              <a:t>“</a:t>
            </a:r>
            <a:r>
              <a:rPr lang="zh-CN" altLang="en-US"/>
              <a:t>奇迹心志</a:t>
            </a:r>
            <a:r>
              <a:rPr lang="en-US" altLang="zh-CN"/>
              <a:t>”</a:t>
            </a:r>
            <a:r>
              <a:rPr lang="zh-CN" altLang="en-US"/>
              <a:t>自然的呈现；所谓奇迹心志，是指怀有正见</a:t>
            </a:r>
            <a:r>
              <a:rPr lang="zh-CN" altLang="en-US"/>
              <a:t>心境</a:t>
            </a:r>
            <a:endParaRPr lang="zh-CN" altLang="en-US"/>
          </a:p>
          <a:p>
            <a:pPr lvl="0"/>
            <a:r>
              <a:rPr lang="zh-CN" altLang="en-US"/>
              <a:t>奇迹的目的即是帮他恢复正见。关键在于，奇迹志工本人在行奇迹之际必须怀有</a:t>
            </a:r>
            <a:r>
              <a:rPr lang="zh-CN" altLang="en-US"/>
              <a:t>正见</a:t>
            </a:r>
            <a:endParaRPr lang="zh-CN" altLang="en-US"/>
          </a:p>
          <a:p>
            <a:pPr lvl="0"/>
            <a:r>
              <a:rPr lang="zh-CN" altLang="en-US"/>
              <a:t>治疗师若靠自己的准备或功力，反会伤及自己对奇迹的了解。我无须挂虑自己准备就绪与否，只要信得过耶稣</a:t>
            </a:r>
            <a:r>
              <a:rPr lang="en-US" altLang="zh-CN"/>
              <a:t>/</a:t>
            </a:r>
            <a:r>
              <a:rPr lang="zh-CN" altLang="en-US"/>
              <a:t>圣灵，我就万无一失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奇迹志工的唯一责任即是亲自接受</a:t>
            </a:r>
            <a:r>
              <a:rPr lang="zh-CN" altLang="en-US"/>
              <a:t>救赎</a:t>
            </a:r>
            <a:endParaRPr lang="zh-CN" altLang="en-US"/>
          </a:p>
          <a:p>
            <a:pPr lvl="0"/>
            <a:r>
              <a:rPr lang="zh-CN" altLang="en-US"/>
              <a:t>身体既无法创造，也无法学习。身为学习教具，它只可能听从当事人的</a:t>
            </a:r>
            <a:r>
              <a:rPr lang="zh-CN" altLang="en-US"/>
              <a:t>决定</a:t>
            </a:r>
            <a:endParaRPr lang="zh-CN" altLang="en-US"/>
          </a:p>
          <a:p>
            <a:pPr lvl="0"/>
            <a:r>
              <a:rPr lang="en-US" altLang="zh-CN"/>
              <a:t>“</a:t>
            </a:r>
            <a:r>
              <a:rPr lang="zh-CN" altLang="en-US"/>
              <a:t>修正性地学习</a:t>
            </a:r>
            <a:r>
              <a:rPr lang="en-US" altLang="zh-CN"/>
              <a:t>”</a:t>
            </a:r>
            <a:r>
              <a:rPr lang="zh-CN" altLang="en-US"/>
              <a:t>有赖于灵性地觉醒，不再信赖肉眼之</a:t>
            </a:r>
            <a:r>
              <a:rPr lang="zh-CN" altLang="en-US"/>
              <a:t>见</a:t>
            </a:r>
            <a:endParaRPr lang="zh-CN" altLang="en-US"/>
          </a:p>
          <a:p>
            <a:pPr lvl="0"/>
            <a:r>
              <a:rPr lang="zh-CN" altLang="en-US"/>
              <a:t>圣灵从不着眼于错误，他会越过错误而护卫</a:t>
            </a:r>
            <a:r>
              <a:rPr lang="zh-CN" altLang="en-US"/>
              <a:t>救赎</a:t>
            </a:r>
            <a:endParaRPr lang="zh-CN" altLang="en-US"/>
          </a:p>
          <a:p>
            <a:pPr lvl="0"/>
            <a:r>
              <a:rPr lang="zh-CN" altLang="en-US"/>
              <a:t>凡是出自灵性意识之见，必会</a:t>
            </a:r>
            <a:r>
              <a:rPr lang="zh-CN" altLang="en-US"/>
              <a:t>将人导向</a:t>
            </a:r>
            <a:r>
              <a:rPr lang="zh-CN" altLang="en-US"/>
              <a:t>修正</a:t>
            </a:r>
            <a:endParaRPr lang="zh-CN" altLang="en-US"/>
          </a:p>
          <a:p>
            <a:pPr lvl="0"/>
            <a:r>
              <a:rPr lang="zh-CN" altLang="en-US"/>
              <a:t>人之所以会害怕疗愈，归根结底，是由于他不愿坦承自己有待</a:t>
            </a:r>
            <a:r>
              <a:rPr lang="zh-CN" altLang="en-US"/>
              <a:t>疗愈</a:t>
            </a:r>
            <a:endParaRPr lang="zh-CN" altLang="en-US"/>
          </a:p>
          <a:p>
            <a:pPr lvl="0"/>
            <a:r>
              <a:rPr lang="zh-CN" altLang="en-US"/>
              <a:t>只要我还把肉眼显示给我的现象当真，我的修正意向便已步入了</a:t>
            </a:r>
            <a:r>
              <a:rPr lang="zh-CN" altLang="en-US"/>
              <a:t>歧途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重点</a:t>
            </a:r>
            <a:r>
              <a:rPr lang="zh-CN" altLang="en-US">
                <a:sym typeface="+mn-ea"/>
              </a:rPr>
              <a:t>记录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/>
              <a:t>疗愈须以爱德为基；真正的爱德是指我能认出他人的</a:t>
            </a:r>
            <a:r>
              <a:rPr lang="zh-CN" altLang="en-US"/>
              <a:t>完美</a:t>
            </a:r>
            <a:endParaRPr lang="zh-CN" altLang="en-US"/>
          </a:p>
          <a:p>
            <a:pPr lvl="0"/>
            <a:r>
              <a:rPr lang="zh-CN" altLang="en-US"/>
              <a:t>我每向别人行一个奇迹，我同时为双方缩短了我们的苦难。它不只会</a:t>
            </a:r>
            <a:r>
              <a:rPr lang="en-US" altLang="zh-CN"/>
              <a:t>“</a:t>
            </a:r>
            <a:r>
              <a:rPr lang="zh-CN" altLang="en-US"/>
              <a:t>向后</a:t>
            </a:r>
            <a:r>
              <a:rPr lang="en-US" altLang="zh-CN"/>
              <a:t>”</a:t>
            </a:r>
            <a:r>
              <a:rPr lang="zh-CN" altLang="en-US"/>
              <a:t>修正过去，还会</a:t>
            </a:r>
            <a:r>
              <a:rPr lang="en-US" altLang="zh-CN"/>
              <a:t>“</a:t>
            </a:r>
            <a:r>
              <a:rPr lang="zh-CN" altLang="en-US"/>
              <a:t>向前</a:t>
            </a:r>
            <a:r>
              <a:rPr lang="en-US" altLang="zh-CN"/>
              <a:t>”</a:t>
            </a:r>
            <a:r>
              <a:rPr lang="zh-CN" altLang="en-US"/>
              <a:t>修正</a:t>
            </a:r>
            <a:r>
              <a:rPr lang="zh-CN" altLang="en-US"/>
              <a:t>未来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WPS 演示</Application>
  <PresentationFormat>宽屏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《奇迹课程（正文）》 2.5 “奇迹志工”的任务</vt:lpstr>
      <vt:lpstr>回顾相关课程内容</vt:lpstr>
      <vt:lpstr>重点记录</vt:lpstr>
      <vt:lpstr>重点记录</vt:lpstr>
      <vt:lpstr>重点记录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WPS_1613797177</cp:lastModifiedBy>
  <cp:revision>58</cp:revision>
  <dcterms:created xsi:type="dcterms:W3CDTF">2021-09-22T09:45:00Z</dcterms:created>
  <dcterms:modified xsi:type="dcterms:W3CDTF">2021-10-31T00:04:14Z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5A4C5B6F56934F528E4E533A603455FB</vt:lpwstr>
  </property>
</Properties>
</file>