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61" r:id="rId6"/>
    <p:sldId id="308" r:id="rId7"/>
    <p:sldId id="285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《奇迹课程（正文）》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2.7 因果关系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恐惧与</a:t>
            </a:r>
            <a:r>
              <a:rPr lang="zh-CN" altLang="en-US">
                <a:sym typeface="+mn-ea"/>
              </a:rPr>
              <a:t>冲突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/>
            <a:r>
              <a:rPr lang="zh-CN" altLang="en-US"/>
              <a:t>我不能要求耶稣圣灵替我摆脱恐惧。耶稣圣灵知道它根本不存在，问题在于我</a:t>
            </a:r>
            <a:r>
              <a:rPr lang="zh-CN" altLang="en-US"/>
              <a:t>不知道</a:t>
            </a:r>
            <a:endParaRPr lang="zh-CN" altLang="en-US"/>
          </a:p>
          <a:p>
            <a:pPr lvl="0"/>
            <a:r>
              <a:rPr lang="zh-CN" altLang="en-US"/>
              <a:t>所有的奇迹志工都需要这种培训（养成奇迹心境的思维</a:t>
            </a:r>
            <a:r>
              <a:rPr lang="zh-CN" altLang="en-US"/>
              <a:t>模式）</a:t>
            </a:r>
            <a:endParaRPr lang="zh-CN" altLang="en-US"/>
          </a:p>
          <a:p>
            <a:pPr lvl="0"/>
            <a:r>
              <a:rPr lang="zh-CN" altLang="en-US"/>
              <a:t>我若真想行奇迹，必须先彻底认清心念的力量，才不会滥用我的创造</a:t>
            </a:r>
            <a:r>
              <a:rPr lang="zh-CN" altLang="en-US"/>
              <a:t>能力</a:t>
            </a:r>
            <a:endParaRPr lang="zh-CN" altLang="en-US"/>
          </a:p>
          <a:p>
            <a:pPr lvl="0"/>
            <a:r>
              <a:rPr lang="zh-CN" altLang="en-US"/>
              <a:t>世间没有一人或一物不会让我心存畏惧。我怕上主，怕耶稣圣灵，怕我自己。只因我已曲解或更好说是妄造了我们，而只要是我自己造出来的，我不可能不相信它</a:t>
            </a:r>
            <a:r>
              <a:rPr lang="zh-CN" altLang="en-US"/>
              <a:t>的</a:t>
            </a:r>
            <a:endParaRPr lang="zh-CN" altLang="en-US"/>
          </a:p>
          <a:p>
            <a:pPr lvl="0"/>
            <a:r>
              <a:rPr lang="zh-CN" altLang="en-US"/>
              <a:t>推到究竟，</a:t>
            </a:r>
            <a:r>
              <a:rPr lang="en-US" altLang="zh-CN"/>
              <a:t>“</a:t>
            </a:r>
            <a:r>
              <a:rPr lang="zh-CN" altLang="en-US"/>
              <a:t>绝对之因</a:t>
            </a:r>
            <a:r>
              <a:rPr lang="en-US" altLang="zh-CN"/>
              <a:t>”</a:t>
            </a:r>
            <a:r>
              <a:rPr lang="zh-CN" altLang="en-US"/>
              <a:t>这一词只适用于上主，圣子则是他的</a:t>
            </a:r>
            <a:r>
              <a:rPr lang="en-US" altLang="zh-CN"/>
              <a:t>“</a:t>
            </a:r>
            <a:r>
              <a:rPr lang="zh-CN" altLang="en-US"/>
              <a:t>绝对之果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zh-CN" altLang="en-US"/>
              <a:t>所有的恐惧都藏身于妄造的世界，所有的爱则寄身于上主的造化中。因此，这冲突其实就是爱与恐惧的</a:t>
            </a:r>
            <a:r>
              <a:rPr lang="zh-CN" altLang="en-US"/>
              <a:t>冲突</a:t>
            </a:r>
            <a:endParaRPr lang="zh-CN" altLang="en-US"/>
          </a:p>
          <a:p>
            <a:pPr lvl="0"/>
            <a:r>
              <a:rPr lang="zh-CN" altLang="en-US"/>
              <a:t>我相信什么，它对我就是</a:t>
            </a:r>
            <a:r>
              <a:rPr lang="zh-CN" altLang="en-US"/>
              <a:t>真的</a:t>
            </a:r>
            <a:endParaRPr lang="zh-CN" altLang="en-US"/>
          </a:p>
          <a:p>
            <a:pPr lvl="0"/>
            <a:r>
              <a:rPr lang="zh-CN" altLang="en-US"/>
              <a:t>上主只有一个圣子。既然一切造化都是他的圣子，那么每位圣子必是圣子奥体中不可缺席的</a:t>
            </a:r>
            <a:r>
              <a:rPr lang="zh-CN" altLang="en-US"/>
              <a:t>一份子。</a:t>
            </a:r>
            <a:endParaRPr lang="zh-CN" altLang="en-US"/>
          </a:p>
          <a:p>
            <a:pPr lvl="0"/>
            <a:r>
              <a:rPr lang="zh-CN" altLang="en-US"/>
              <a:t>圣子奥体的整体性远远大于各部分的</a:t>
            </a:r>
            <a:r>
              <a:rPr lang="zh-CN" altLang="en-US"/>
              <a:t>总和</a:t>
            </a:r>
            <a:endParaRPr lang="zh-CN" altLang="en-US"/>
          </a:p>
          <a:p>
            <a:pPr lvl="0"/>
            <a:r>
              <a:rPr lang="zh-CN" altLang="en-US"/>
              <a:t>圣子奥体的圆满及完整性必须等到众子回归之日，方能</a:t>
            </a:r>
            <a:r>
              <a:rPr lang="zh-CN" altLang="en-US"/>
              <a:t>昭然于世</a:t>
            </a:r>
            <a:endParaRPr lang="zh-CN" altLang="en-US"/>
          </a:p>
          <a:p>
            <a:pPr lvl="0"/>
            <a:r>
              <a:rPr lang="zh-CN" altLang="en-US"/>
              <a:t>唯有爱才能真正驾驭得了</a:t>
            </a:r>
            <a:r>
              <a:rPr lang="zh-CN" altLang="en-US"/>
              <a:t>恐惧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WPS 演示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《奇迹课程（正文）》 2.6 恐惧与冲突</vt:lpstr>
      <vt:lpstr>回顾相关课程内容</vt:lpstr>
      <vt:lpstr>重点记录</vt:lpstr>
      <vt:lpstr>重点记录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65</cp:revision>
  <dcterms:created xsi:type="dcterms:W3CDTF">2021-09-22T09:45:00Z</dcterms:created>
  <dcterms:modified xsi:type="dcterms:W3CDTF">2021-11-17T23:21:24Z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5A4C5B6F56934F528E4E533A603455FB</vt:lpwstr>
  </property>
</Properties>
</file>