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310" r:id="rId7"/>
    <p:sldId id="28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3.4 错误与小我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pPr lvl="0"/>
            <a:r>
              <a:rPr lang="en-US" altLang="zh-CN">
                <a:sym typeface="+mn-ea"/>
              </a:rPr>
              <a:t>3.3 </a:t>
            </a:r>
            <a:r>
              <a:rPr lang="zh-CN" altLang="en-US">
                <a:sym typeface="+mn-ea"/>
              </a:rPr>
              <a:t>知见与真知</a:t>
            </a:r>
            <a:r>
              <a:rPr lang="zh-CN" altLang="en-US">
                <a:sym typeface="+mn-ea"/>
              </a:rPr>
              <a:t>之别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/>
              <a:t>我目前所拥有的能力，只能算是我真实力量的一个倒影</a:t>
            </a:r>
            <a:r>
              <a:rPr lang="zh-CN" altLang="en-US"/>
              <a:t>而已</a:t>
            </a:r>
            <a:endParaRPr lang="zh-CN" altLang="en-US"/>
          </a:p>
          <a:p>
            <a:pPr lvl="0"/>
            <a:r>
              <a:rPr lang="zh-CN" altLang="en-US"/>
              <a:t>我之所以无法获得真知，只因我仍以</a:t>
            </a:r>
            <a:r>
              <a:rPr lang="en-US" altLang="zh-CN"/>
              <a:t>“</a:t>
            </a:r>
            <a:r>
              <a:rPr lang="zh-CN" altLang="en-US"/>
              <a:t>不爱</a:t>
            </a:r>
            <a:r>
              <a:rPr lang="en-US" altLang="zh-CN"/>
              <a:t>”</a:t>
            </a:r>
            <a:r>
              <a:rPr lang="zh-CN" altLang="en-US"/>
              <a:t>的心态看待</a:t>
            </a:r>
            <a:r>
              <a:rPr lang="zh-CN" altLang="en-US"/>
              <a:t>一切</a:t>
            </a:r>
            <a:endParaRPr lang="zh-CN" altLang="en-US"/>
          </a:p>
          <a:p>
            <a:pPr lvl="0"/>
            <a:r>
              <a:rPr lang="zh-CN" altLang="en-US"/>
              <a:t>在天人分裂之前，这类</a:t>
            </a:r>
            <a:r>
              <a:rPr lang="en-US" altLang="zh-CN"/>
              <a:t>“</a:t>
            </a:r>
            <a:r>
              <a:rPr lang="zh-CN" altLang="en-US"/>
              <a:t>程度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角度</a:t>
            </a:r>
            <a:r>
              <a:rPr lang="en-US" altLang="zh-CN"/>
              <a:t>”</a:t>
            </a:r>
            <a:r>
              <a:rPr lang="zh-CN" altLang="en-US"/>
              <a:t>及</a:t>
            </a:r>
            <a:r>
              <a:rPr lang="en-US" altLang="zh-CN"/>
              <a:t>“</a:t>
            </a:r>
            <a:r>
              <a:rPr lang="zh-CN" altLang="en-US"/>
              <a:t>时段</a:t>
            </a:r>
            <a:r>
              <a:rPr lang="en-US" altLang="zh-CN"/>
              <a:t>”</a:t>
            </a:r>
            <a:r>
              <a:rPr lang="zh-CN" altLang="en-US"/>
              <a:t>的观念或知见，根本就</a:t>
            </a:r>
            <a:r>
              <a:rPr lang="zh-CN" altLang="en-US"/>
              <a:t>不存在</a:t>
            </a:r>
            <a:endParaRPr lang="zh-CN" altLang="en-US"/>
          </a:p>
          <a:p>
            <a:pPr lvl="0"/>
            <a:r>
              <a:rPr lang="zh-CN" altLang="en-US"/>
              <a:t>灵性之内原无层次之分，人间所有的冲突都是上述层次观念所造成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天人分裂所造成的层次之别，不可能不引发</a:t>
            </a:r>
            <a:r>
              <a:rPr lang="zh-CN" altLang="en-US"/>
              <a:t>冲突</a:t>
            </a:r>
            <a:endParaRPr lang="zh-CN" altLang="en-US"/>
          </a:p>
          <a:p>
            <a:pPr lvl="0"/>
            <a:r>
              <a:rPr lang="zh-CN" altLang="en-US"/>
              <a:t>意识，是天人分裂之后在心灵内所形成的第一道</a:t>
            </a:r>
            <a:r>
              <a:rPr lang="zh-CN" altLang="en-US"/>
              <a:t>裂痕</a:t>
            </a:r>
            <a:endParaRPr lang="zh-CN" altLang="en-US"/>
          </a:p>
          <a:p>
            <a:pPr lvl="0"/>
            <a:r>
              <a:rPr lang="zh-CN" altLang="en-US"/>
              <a:t>小我是什么？它是心灵在妄见下故意把我看成它想要成为的模样，而非我的</a:t>
            </a:r>
            <a:r>
              <a:rPr lang="zh-CN" altLang="en-US"/>
              <a:t>真相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小我就是天人分裂之后有待质疑的那个自我，它是后天的产物，而非上主的</a:t>
            </a:r>
            <a:r>
              <a:rPr lang="zh-CN" altLang="en-US"/>
              <a:t>创造</a:t>
            </a:r>
            <a:endParaRPr lang="zh-CN" altLang="en-US"/>
          </a:p>
          <a:p>
            <a:pPr lvl="0"/>
            <a:r>
              <a:rPr lang="zh-CN" altLang="en-US"/>
              <a:t>唯有一体心境才可能免于</a:t>
            </a:r>
            <a:r>
              <a:rPr lang="zh-CN" altLang="en-US"/>
              <a:t>迷惑</a:t>
            </a:r>
            <a:endParaRPr lang="zh-CN" altLang="en-US"/>
          </a:p>
          <a:p>
            <a:pPr lvl="0"/>
            <a:r>
              <a:rPr lang="zh-CN" altLang="en-US"/>
              <a:t>我不是自己创造出来的，我也没有这种本事</a:t>
            </a:r>
            <a:endParaRPr lang="zh-CN" altLang="en-US"/>
          </a:p>
          <a:p>
            <a:pPr lvl="0"/>
            <a:r>
              <a:rPr lang="zh-CN" altLang="en-US"/>
              <a:t>上主创造的我不是我的错误所能动摇的。我必会选择疗愈这分裂之境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真知一向是无为而治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上主及他的造化都活在千古不易之境，他们深知那一切妄造</a:t>
            </a:r>
            <a:r>
              <a:rPr lang="zh-CN" altLang="en-US"/>
              <a:t>并不存在</a:t>
            </a:r>
            <a:endParaRPr lang="zh-CN" altLang="en-US"/>
          </a:p>
          <a:p>
            <a:pPr lvl="0"/>
            <a:r>
              <a:rPr lang="zh-CN" altLang="en-US"/>
              <a:t>神智清明的知见导致神智清明的</a:t>
            </a:r>
            <a:r>
              <a:rPr lang="zh-CN" altLang="en-US"/>
              <a:t>选择</a:t>
            </a:r>
            <a:endParaRPr lang="zh-CN" altLang="en-US"/>
          </a:p>
          <a:p>
            <a:pPr lvl="0"/>
            <a:r>
              <a:rPr lang="zh-CN" altLang="en-US"/>
              <a:t>上主只</a:t>
            </a:r>
            <a:r>
              <a:rPr lang="en-US" altLang="zh-CN"/>
              <a:t>“</a:t>
            </a:r>
            <a:r>
              <a:rPr lang="zh-CN" altLang="en-US"/>
              <a:t>知道</a:t>
            </a:r>
            <a:r>
              <a:rPr lang="en-US" altLang="zh-CN"/>
              <a:t>”</a:t>
            </a:r>
            <a:r>
              <a:rPr lang="zh-CN" altLang="en-US"/>
              <a:t>活于平安中的我，这才是我存在的</a:t>
            </a:r>
            <a:r>
              <a:rPr lang="zh-CN" altLang="en-US"/>
              <a:t>真相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3.3 知见与真知之别</vt:lpstr>
      <vt:lpstr>回顾相关课程内容</vt:lpstr>
      <vt:lpstr>重点记录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82</cp:revision>
  <dcterms:created xsi:type="dcterms:W3CDTF">2021-09-22T09:45:00Z</dcterms:created>
  <dcterms:modified xsi:type="dcterms:W3CDTF">2022-04-04T20:54:59Z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5A4C5B6F56934F528E4E533A603455FB</vt:lpwstr>
  </property>
</Properties>
</file>