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7" r:id="rId4"/>
    <p:sldId id="287" r:id="rId5"/>
    <p:sldId id="261" r:id="rId6"/>
    <p:sldId id="285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0"/>
            <a:ext cx="7215505" cy="6875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《奇迹课程（正文）》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复习第</a:t>
            </a:r>
            <a:r>
              <a:rPr lang="zh-CN" altLang="en-US">
                <a:sym typeface="+mn-ea"/>
              </a:rPr>
              <a:t>二章</a:t>
            </a:r>
            <a:endParaRPr lang="zh-CN" altLang="en-US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《奇迹课程（正文）》 复习第一章</vt:lpstr>
      <vt:lpstr>回顾相关课程内容</vt:lpstr>
      <vt:lpstr>重点记录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32</cp:revision>
  <dcterms:created xsi:type="dcterms:W3CDTF">2021-09-22T09:45:00Z</dcterms:created>
  <dcterms:modified xsi:type="dcterms:W3CDTF">2022-01-01T04:01:09Z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5A4C5B6F56934F528E4E533A603455FB</vt:lpwstr>
  </property>
</Properties>
</file>