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59" r:id="rId6"/>
    <p:sldId id="260" r:id="rId7"/>
    <p:sldId id="261" r:id="rId8"/>
    <p:sldId id="308" r:id="rId9"/>
    <p:sldId id="315" r:id="rId10"/>
    <p:sldId id="316" r:id="rId11"/>
    <p:sldId id="317" r:id="rId12"/>
    <p:sldId id="263" r:id="rId13"/>
    <p:sldId id="274" r:id="rId14"/>
    <p:sldId id="275" r:id="rId15"/>
    <p:sldId id="276" r:id="rId16"/>
    <p:sldId id="277" r:id="rId17"/>
    <p:sldId id="28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9-28T08:40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奇迹的原则是什么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整体性为奇迹提供了一个有形可辨的</a:t>
            </a:r>
            <a:r>
              <a:rPr lang="zh-CN" altLang="en-US"/>
              <a:t>内涵</a:t>
            </a:r>
            <a:endParaRPr lang="zh-CN" altLang="en-US"/>
          </a:p>
          <a:p>
            <a:r>
              <a:rPr lang="zh-CN" altLang="en-US"/>
              <a:t>奇迹最大的功能在于它有能力接触我错误的孤立感、匮乏感及被剥削</a:t>
            </a:r>
            <a:r>
              <a:rPr lang="zh-CN" altLang="en-US"/>
              <a:t>之感</a:t>
            </a:r>
            <a:endParaRPr lang="zh-CN" altLang="en-US"/>
          </a:p>
          <a:p>
            <a:r>
              <a:rPr lang="zh-CN" altLang="en-US"/>
              <a:t>奇迹必然出自一种奇妙的心境，也就是与奇迹响应的</a:t>
            </a:r>
            <a:r>
              <a:rPr lang="zh-CN" altLang="en-US"/>
              <a:t>心态</a:t>
            </a:r>
            <a:endParaRPr lang="zh-CN" altLang="en-US"/>
          </a:p>
          <a:p>
            <a:r>
              <a:rPr lang="zh-CN" altLang="en-US"/>
              <a:t>奇迹反映出人心对基督自性的觉醒，表示他已接受了基督的</a:t>
            </a:r>
            <a:r>
              <a:rPr lang="zh-CN" altLang="en-US"/>
              <a:t>救赎</a:t>
            </a:r>
            <a:endParaRPr lang="zh-CN" altLang="en-US"/>
          </a:p>
          <a:p>
            <a:r>
              <a:rPr lang="zh-CN" altLang="en-US"/>
              <a:t>奇迹是永不失落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圣灵是最高形式的交流</a:t>
            </a:r>
            <a:r>
              <a:rPr lang="zh-CN" altLang="en-US"/>
              <a:t>媒介</a:t>
            </a:r>
            <a:endParaRPr lang="zh-CN" altLang="en-US"/>
          </a:p>
          <a:p>
            <a:r>
              <a:rPr lang="zh-CN" altLang="en-US"/>
              <a:t>奇迹是一种学习教材，能逐渐降低人对时间的</a:t>
            </a:r>
            <a:r>
              <a:rPr lang="zh-CN" altLang="en-US"/>
              <a:t>仰赖</a:t>
            </a:r>
            <a:endParaRPr lang="zh-CN" altLang="en-US"/>
          </a:p>
          <a:p>
            <a:r>
              <a:rPr lang="zh-CN" altLang="en-US"/>
              <a:t>我若想掌控时间，唯一操之于我的学习教具便是</a:t>
            </a:r>
            <a:r>
              <a:rPr lang="zh-CN" altLang="en-US"/>
              <a:t>奇迹</a:t>
            </a:r>
            <a:endParaRPr lang="zh-CN" altLang="en-US"/>
          </a:p>
          <a:p>
            <a:r>
              <a:rPr lang="zh-CN" altLang="en-US"/>
              <a:t>奇迹从不区分妄见的等级或</a:t>
            </a:r>
            <a:r>
              <a:rPr lang="zh-CN" altLang="en-US"/>
              <a:t>程度</a:t>
            </a:r>
            <a:endParaRPr lang="zh-CN" altLang="en-US"/>
          </a:p>
          <a:p>
            <a:r>
              <a:rPr lang="zh-CN" altLang="en-US"/>
              <a:t>奇迹将我所造的一切与上主的创造相互对比，凡符合创造初衷的，便纳为真实；与它抵触的，便斥为</a:t>
            </a:r>
            <a:r>
              <a:rPr lang="zh-CN" altLang="en-US"/>
              <a:t>虚妄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自学、展学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参考资料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扩展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奇迹</a:t>
            </a:r>
            <a:r>
              <a:rPr lang="zh-CN" altLang="en-US">
                <a:sym typeface="+mn-ea"/>
              </a:rPr>
              <a:t>原则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开篇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奇迹是</a:t>
            </a:r>
            <a:r>
              <a:rPr lang="zh-CN" altLang="en-US">
                <a:sym typeface="+mn-ea"/>
              </a:rPr>
              <a:t>什么？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奇迹有什么</a:t>
            </a:r>
            <a:r>
              <a:rPr lang="zh-CN" altLang="en-US">
                <a:sym typeface="+mn-ea"/>
              </a:rPr>
              <a:t>特点？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为什么需要</a:t>
            </a:r>
            <a:r>
              <a:rPr lang="zh-CN" altLang="en-US">
                <a:sym typeface="+mn-ea"/>
              </a:rPr>
              <a:t>奇迹？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67025"/>
            <a:ext cx="9144000" cy="1123950"/>
          </a:xfrm>
        </p:spPr>
        <p:txBody>
          <a:bodyPr>
            <a:normAutofit fontScale="90000"/>
          </a:bodyPr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奇迹的原则</a:t>
            </a:r>
            <a:r>
              <a:rPr lang="zh-CN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奇迹的原则是什么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zh-CN" altLang="en-US"/>
              <a:t>奇迹没有难易</a:t>
            </a:r>
            <a:r>
              <a:rPr lang="zh-CN" altLang="en-US"/>
              <a:t>之分</a:t>
            </a:r>
            <a:endParaRPr lang="zh-CN" altLang="en-US"/>
          </a:p>
          <a:p>
            <a:pPr lvl="0"/>
            <a:r>
              <a:rPr lang="zh-CN" altLang="en-US"/>
              <a:t>奇迹本身无足轻重，重要的是它的</a:t>
            </a:r>
            <a:r>
              <a:rPr lang="zh-CN" altLang="en-US"/>
              <a:t>终极源头</a:t>
            </a:r>
            <a:endParaRPr lang="zh-CN" altLang="en-US"/>
          </a:p>
          <a:p>
            <a:pPr lvl="0"/>
            <a:r>
              <a:rPr lang="zh-CN" altLang="en-US"/>
              <a:t>奇迹是爱的自然</a:t>
            </a:r>
            <a:r>
              <a:rPr lang="zh-CN" altLang="en-US"/>
              <a:t>流露</a:t>
            </a:r>
            <a:endParaRPr lang="zh-CN" altLang="en-US"/>
          </a:p>
          <a:p>
            <a:pPr lvl="0"/>
            <a:r>
              <a:rPr lang="zh-CN" altLang="en-US"/>
              <a:t>所有的奇迹都充满生命，上主则是生命的</a:t>
            </a:r>
            <a:r>
              <a:rPr lang="zh-CN" altLang="en-US"/>
              <a:t>赋予者</a:t>
            </a:r>
            <a:endParaRPr lang="zh-CN" altLang="en-US"/>
          </a:p>
          <a:p>
            <a:pPr lvl="0"/>
            <a:r>
              <a:rPr lang="zh-CN" altLang="en-US"/>
              <a:t>奇迹是种习性，应是无心而发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奇迹原是最自然不过的事</a:t>
            </a:r>
            <a:endParaRPr lang="zh-CN" altLang="en-US"/>
          </a:p>
          <a:p>
            <a:pPr lvl="0"/>
            <a:r>
              <a:rPr lang="zh-CN" altLang="en-US"/>
              <a:t>奇迹是每一个人的天赋权力，但我需要先净化自己的</a:t>
            </a:r>
            <a:r>
              <a:rPr lang="zh-CN" altLang="en-US"/>
              <a:t>心灵</a:t>
            </a:r>
            <a:endParaRPr lang="zh-CN" altLang="en-US"/>
          </a:p>
          <a:p>
            <a:pPr lvl="0"/>
            <a:r>
              <a:rPr lang="zh-CN" altLang="en-US"/>
              <a:t>奇迹具有疗愈的作用，因它能弥补某种欠缺，使一时比较富裕的得以弥补一时比较欠缺者之</a:t>
            </a:r>
            <a:r>
              <a:rPr lang="zh-CN" altLang="en-US"/>
              <a:t>所需</a:t>
            </a:r>
            <a:endParaRPr lang="zh-CN" altLang="en-US"/>
          </a:p>
          <a:p>
            <a:pPr lvl="0"/>
            <a:r>
              <a:rPr lang="zh-CN" altLang="en-US"/>
              <a:t>奇迹好似一种</a:t>
            </a:r>
            <a:r>
              <a:rPr lang="zh-CN" altLang="en-US"/>
              <a:t>交易。</a:t>
            </a:r>
            <a:endParaRPr lang="zh-CN" altLang="en-US"/>
          </a:p>
          <a:p>
            <a:pPr lvl="0"/>
            <a:r>
              <a:rPr lang="zh-CN" altLang="en-US"/>
              <a:t>凡是利用奇迹来炫人眼目、诱发信仰，表示他已误解了奇迹的真正</a:t>
            </a:r>
            <a:r>
              <a:rPr lang="zh-CN" altLang="en-US"/>
              <a:t>目的</a:t>
            </a:r>
            <a:endParaRPr lang="zh-CN" altLang="en-US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奇迹的原则是什么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祈祷是奇迹的</a:t>
            </a:r>
            <a:r>
              <a:rPr lang="zh-CN" altLang="en-US"/>
              <a:t>媒介</a:t>
            </a:r>
            <a:endParaRPr lang="zh-CN" altLang="en-US"/>
          </a:p>
          <a:p>
            <a:pPr lvl="0"/>
            <a:r>
              <a:rPr lang="zh-CN" altLang="en-US"/>
              <a:t>奇迹属于一种</a:t>
            </a:r>
            <a:r>
              <a:rPr lang="zh-CN" altLang="en-US"/>
              <a:t>念头</a:t>
            </a:r>
            <a:endParaRPr lang="zh-CN" altLang="en-US"/>
          </a:p>
          <a:p>
            <a:pPr lvl="0"/>
            <a:r>
              <a:rPr lang="zh-CN" altLang="en-US"/>
              <a:t>奇迹既是开始，也是终结，因此它能够调整世界的</a:t>
            </a:r>
            <a:r>
              <a:rPr lang="zh-CN" altLang="en-US"/>
              <a:t>时间律</a:t>
            </a:r>
            <a:endParaRPr lang="zh-CN" altLang="en-US"/>
          </a:p>
          <a:p>
            <a:pPr lvl="0"/>
            <a:r>
              <a:rPr lang="zh-CN" altLang="en-US"/>
              <a:t>奇迹是在为真理</a:t>
            </a:r>
            <a:r>
              <a:rPr lang="zh-CN" altLang="en-US"/>
              <a:t>作证</a:t>
            </a:r>
            <a:endParaRPr lang="zh-CN" altLang="en-US"/>
          </a:p>
          <a:p>
            <a:pPr lvl="0"/>
            <a:r>
              <a:rPr lang="zh-CN" altLang="en-US"/>
              <a:t>我们应把每一天都献给</a:t>
            </a:r>
            <a:r>
              <a:rPr lang="zh-CN" altLang="en-US"/>
              <a:t>奇迹</a:t>
            </a:r>
            <a:endParaRPr lang="zh-CN" altLang="en-US"/>
          </a:p>
          <a:p>
            <a:pPr lvl="0"/>
            <a:r>
              <a:rPr lang="zh-CN" altLang="en-US"/>
              <a:t>奇迹是为我示范</a:t>
            </a:r>
            <a:r>
              <a:rPr lang="en-US" altLang="zh-CN"/>
              <a:t>“</a:t>
            </a:r>
            <a:r>
              <a:rPr lang="zh-CN" altLang="en-US"/>
              <a:t>施与受一样有福</a:t>
            </a:r>
            <a:r>
              <a:rPr lang="en-US" altLang="zh-CN"/>
              <a:t>”</a:t>
            </a:r>
            <a:r>
              <a:rPr lang="zh-CN" altLang="en-US"/>
              <a:t>的教学</a:t>
            </a:r>
            <a:r>
              <a:rPr lang="zh-CN" altLang="en-US"/>
              <a:t>工具</a:t>
            </a:r>
            <a:endParaRPr lang="zh-CN" altLang="en-US"/>
          </a:p>
          <a:p>
            <a:pPr lvl="0"/>
            <a:r>
              <a:rPr lang="zh-CN" altLang="en-US"/>
              <a:t>奇迹超越身体的</a:t>
            </a:r>
            <a:r>
              <a:rPr lang="zh-CN" altLang="en-US"/>
              <a:t>层次</a:t>
            </a:r>
            <a:endParaRPr lang="zh-CN" altLang="en-US"/>
          </a:p>
          <a:p>
            <a:pPr lvl="0"/>
            <a:r>
              <a:rPr lang="zh-CN" altLang="en-US"/>
              <a:t>奇迹是一项</a:t>
            </a:r>
            <a:r>
              <a:rPr lang="zh-CN" altLang="en-US"/>
              <a:t>服务</a:t>
            </a:r>
            <a:endParaRPr lang="zh-CN" altLang="en-US"/>
          </a:p>
          <a:p>
            <a:pPr lvl="0"/>
            <a:r>
              <a:rPr lang="zh-CN" altLang="en-US"/>
              <a:t>奇迹能将人心结合于上主</a:t>
            </a:r>
            <a:r>
              <a:rPr lang="zh-CN" altLang="en-US"/>
              <a:t>内</a:t>
            </a:r>
            <a:endParaRPr lang="zh-CN" altLang="en-US"/>
          </a:p>
          <a:p>
            <a:pPr lvl="0"/>
            <a:r>
              <a:rPr lang="zh-CN" altLang="en-US"/>
              <a:t>奇迹能唤醒人的觉性，看出灵性才是真理的</a:t>
            </a:r>
            <a:r>
              <a:rPr lang="zh-CN" altLang="en-US"/>
              <a:t>祭坛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奇迹的原则是什么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奇迹是宽恕的自然</a:t>
            </a:r>
            <a:r>
              <a:rPr lang="zh-CN" altLang="en-US"/>
              <a:t>结果</a:t>
            </a:r>
            <a:endParaRPr lang="zh-CN" altLang="en-US"/>
          </a:p>
          <a:p>
            <a:r>
              <a:rPr lang="zh-CN" altLang="en-US"/>
              <a:t>我若相信黑暗真的能够隐藏任何东西，奇迹便很容易给人恐怖的</a:t>
            </a:r>
            <a:r>
              <a:rPr lang="zh-CN" altLang="en-US"/>
              <a:t>联想</a:t>
            </a:r>
            <a:endParaRPr lang="zh-CN" altLang="en-US"/>
          </a:p>
          <a:p>
            <a:r>
              <a:rPr lang="zh-CN" altLang="en-US"/>
              <a:t>奇迹为我调整了知见，使不同层次的知见得以回复原有的</a:t>
            </a:r>
            <a:r>
              <a:rPr lang="zh-CN" altLang="en-US"/>
              <a:t>本末先后</a:t>
            </a:r>
            <a:endParaRPr lang="zh-CN" altLang="en-US"/>
          </a:p>
          <a:p>
            <a:r>
              <a:rPr lang="zh-CN" altLang="en-US"/>
              <a:t>奇迹足以帮我疗愈病患，使死者复生，因为疾病和死亡既然出自我之手，我必有能力消除</a:t>
            </a:r>
            <a:r>
              <a:rPr lang="zh-CN" altLang="en-US"/>
              <a:t>它们</a:t>
            </a:r>
            <a:endParaRPr lang="zh-CN" altLang="en-US"/>
          </a:p>
          <a:p>
            <a:r>
              <a:rPr lang="zh-CN" altLang="en-US"/>
              <a:t>奇迹是环环相扣的宽恕当中的一环，当它圆满完成之时，便成了</a:t>
            </a:r>
            <a:r>
              <a:rPr lang="zh-CN" altLang="en-US"/>
              <a:t>救赎</a:t>
            </a:r>
            <a:endParaRPr lang="zh-CN" altLang="en-US"/>
          </a:p>
          <a:p>
            <a:r>
              <a:rPr lang="zh-CN" altLang="en-US"/>
              <a:t>奇迹代表我已摆脱了恐惧的</a:t>
            </a:r>
            <a:r>
              <a:rPr lang="zh-CN" altLang="en-US"/>
              <a:t>束缚</a:t>
            </a:r>
            <a:endParaRPr lang="zh-CN" altLang="en-US"/>
          </a:p>
          <a:p>
            <a:r>
              <a:rPr lang="zh-CN" altLang="en-US"/>
              <a:t>奇迹是上主对普世的祝福，透过我而祝福了所有的</a:t>
            </a:r>
            <a:r>
              <a:rPr lang="zh-CN" altLang="en-US"/>
              <a:t>兄弟</a:t>
            </a:r>
            <a:endParaRPr lang="zh-CN" altLang="en-US"/>
          </a:p>
          <a:p>
            <a:r>
              <a:rPr lang="zh-CN" altLang="en-US"/>
              <a:t>奇迹只是帮人摆脱恐惧的</a:t>
            </a:r>
            <a:r>
              <a:rPr lang="zh-CN" altLang="en-US"/>
              <a:t>途径</a:t>
            </a:r>
            <a:endParaRPr lang="zh-CN" altLang="en-US"/>
          </a:p>
          <a:p>
            <a:r>
              <a:rPr lang="zh-CN" altLang="en-US"/>
              <a:t>奇迹透过我而颂扬了</a:t>
            </a:r>
            <a:r>
              <a:rPr lang="zh-CN" altLang="en-US"/>
              <a:t>上主</a:t>
            </a:r>
            <a:endParaRPr lang="zh-CN" altLang="en-US"/>
          </a:p>
          <a:p>
            <a:r>
              <a:rPr lang="zh-CN" altLang="en-US"/>
              <a:t>奇迹肯定了灵性的存在，故能重新调整知见的层次，厘清它们的</a:t>
            </a:r>
            <a:r>
              <a:rPr lang="zh-CN" altLang="en-US"/>
              <a:t>本末先后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奇迹的原则是什么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奇迹应该激起人的感恩之情，而非敬畏</a:t>
            </a:r>
            <a:r>
              <a:rPr lang="zh-CN" altLang="en-US"/>
              <a:t>之心</a:t>
            </a:r>
            <a:endParaRPr lang="zh-CN" altLang="en-US"/>
          </a:p>
          <a:p>
            <a:r>
              <a:rPr lang="zh-CN" altLang="en-US"/>
              <a:t>耶稣是激发所有奇迹之人，此即</a:t>
            </a:r>
            <a:r>
              <a:rPr lang="en-US" altLang="zh-CN"/>
              <a:t>“</a:t>
            </a:r>
            <a:r>
              <a:rPr lang="zh-CN" altLang="en-US"/>
              <a:t>代祷</a:t>
            </a:r>
            <a:r>
              <a:rPr lang="en-US" altLang="zh-CN"/>
              <a:t>”</a:t>
            </a:r>
            <a:r>
              <a:rPr lang="zh-CN" altLang="en-US"/>
              <a:t>之意</a:t>
            </a:r>
            <a:endParaRPr lang="zh-CN" altLang="en-US"/>
          </a:p>
          <a:p>
            <a:r>
              <a:rPr lang="zh-CN" altLang="en-US"/>
              <a:t>奇迹向我致敬，因为我是可敬可爱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奇迹恢复了心灵本来的</a:t>
            </a:r>
            <a:r>
              <a:rPr lang="zh-CN" altLang="en-US"/>
              <a:t>圆满</a:t>
            </a:r>
            <a:endParaRPr lang="zh-CN" altLang="en-US"/>
          </a:p>
          <a:p>
            <a:r>
              <a:rPr lang="zh-CN" altLang="en-US"/>
              <a:t>奇迹是爱的具体表达，可是它们未必昭然若揭、</a:t>
            </a:r>
            <a:r>
              <a:rPr lang="zh-CN" altLang="en-US"/>
              <a:t>有目共睹</a:t>
            </a:r>
            <a:endParaRPr lang="zh-CN" altLang="en-US"/>
          </a:p>
          <a:p>
            <a:r>
              <a:rPr lang="zh-CN" altLang="en-US"/>
              <a:t>奇迹是</a:t>
            </a:r>
            <a:r>
              <a:rPr lang="en-US" altLang="zh-CN"/>
              <a:t>“</a:t>
            </a:r>
            <a:r>
              <a:rPr lang="zh-CN" altLang="en-US"/>
              <a:t>正确思维</a:t>
            </a:r>
            <a:r>
              <a:rPr lang="en-US" altLang="zh-CN"/>
              <a:t>”</a:t>
            </a:r>
            <a:r>
              <a:rPr lang="zh-CN" altLang="en-US"/>
              <a:t>的一种示范，它会调整我的知见，与上主创造的真相相互</a:t>
            </a:r>
            <a:r>
              <a:rPr lang="zh-CN" altLang="en-US"/>
              <a:t>呼应</a:t>
            </a:r>
            <a:endParaRPr lang="zh-CN" altLang="en-US"/>
          </a:p>
          <a:p>
            <a:r>
              <a:rPr lang="zh-CN" altLang="en-US"/>
              <a:t>奇迹是耶稣针对</a:t>
            </a:r>
            <a:r>
              <a:rPr lang="en-US" altLang="zh-CN"/>
              <a:t>“</a:t>
            </a:r>
            <a:r>
              <a:rPr lang="zh-CN" altLang="en-US"/>
              <a:t>错误思维</a:t>
            </a:r>
            <a:r>
              <a:rPr lang="en-US" altLang="zh-CN"/>
              <a:t>”</a:t>
            </a:r>
            <a:r>
              <a:rPr lang="zh-CN" altLang="en-US"/>
              <a:t>而给的修正</a:t>
            </a:r>
            <a:r>
              <a:rPr lang="zh-CN" altLang="en-US"/>
              <a:t>之道</a:t>
            </a:r>
            <a:endParaRPr lang="zh-CN" altLang="en-US"/>
          </a:p>
          <a:p>
            <a:r>
              <a:rPr lang="zh-CN" altLang="en-US"/>
              <a:t>圣灵乃是奇迹的</a:t>
            </a:r>
            <a:r>
              <a:rPr lang="zh-CN" altLang="en-US"/>
              <a:t>推动者</a:t>
            </a:r>
            <a:endParaRPr lang="zh-CN" altLang="en-US"/>
          </a:p>
          <a:p>
            <a:r>
              <a:rPr lang="zh-CN" altLang="en-US"/>
              <a:t>奇迹能够消除过错，因为一切过错在圣灵眼中都</a:t>
            </a:r>
            <a:r>
              <a:rPr lang="zh-CN" altLang="en-US"/>
              <a:t>虚妄不实</a:t>
            </a:r>
            <a:endParaRPr lang="zh-CN" altLang="en-US"/>
          </a:p>
          <a:p>
            <a:r>
              <a:rPr lang="zh-CN" altLang="en-US"/>
              <a:t>奇迹等于肯定了每一个人都是你我的</a:t>
            </a:r>
            <a:r>
              <a:rPr lang="zh-CN" altLang="en-US"/>
              <a:t>兄弟姐妹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演示</Application>
  <PresentationFormat>宽屏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1.1 奇迹原则</vt:lpstr>
      <vt:lpstr>回顾相关课程内容</vt:lpstr>
      <vt:lpstr>为什么要学习本课？</vt:lpstr>
      <vt:lpstr>主问题：奇迹的原则是什么</vt:lpstr>
      <vt:lpstr>主问题：奇迹的原则是什么</vt:lpstr>
      <vt:lpstr>主问题：奇迹的原则是什么</vt:lpstr>
      <vt:lpstr>主问题：奇迹的原则是什么</vt:lpstr>
      <vt:lpstr>主问题：奇迹的原则是什么</vt:lpstr>
      <vt:lpstr>主问题：奇迹的原则是什么</vt:lpstr>
      <vt:lpstr>结学</vt:lpstr>
      <vt:lpstr>总结</vt:lpstr>
      <vt:lpstr>总结</vt:lpstr>
      <vt:lpstr>参考资料</vt:lpstr>
      <vt:lpstr>扩展资料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16</cp:revision>
  <dcterms:created xsi:type="dcterms:W3CDTF">2021-09-22T09:45:00Z</dcterms:created>
  <dcterms:modified xsi:type="dcterms:W3CDTF">2021-09-28T00:50:22Z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