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97" r:id="rId4"/>
    <p:sldId id="287" r:id="rId5"/>
    <p:sldId id="259" r:id="rId6"/>
    <p:sldId id="260" r:id="rId7"/>
    <p:sldId id="261" r:id="rId8"/>
    <p:sldId id="263" r:id="rId9"/>
    <p:sldId id="274" r:id="rId10"/>
    <p:sldId id="275" r:id="rId11"/>
    <p:sldId id="276" r:id="rId12"/>
    <p:sldId id="277" r:id="rId13"/>
    <p:sldId id="285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9-29T09:37: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12776 9608 0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3455" y="0"/>
            <a:ext cx="7215505" cy="68757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参考资料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扩展</a:t>
            </a:r>
            <a:r>
              <a:rPr lang="zh-CN" altLang="en-US"/>
              <a:t>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无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谢谢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《奇迹课程（正文）》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1.2 </a:t>
            </a:r>
            <a:r>
              <a:rPr lang="zh-CN" altLang="en-US">
                <a:sym typeface="+mn-ea"/>
              </a:rPr>
              <a:t>启示、时间与</a:t>
            </a:r>
            <a:r>
              <a:rPr lang="zh-CN" altLang="en-US">
                <a:sym typeface="+mn-ea"/>
              </a:rPr>
              <a:t>奇迹</a:t>
            </a:r>
            <a:endParaRPr lang="zh-CN" altLang="en-US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回顾相关课程内容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en-US" altLang="zh-CN">
                <a:sym typeface="+mn-ea"/>
              </a:rPr>
              <a:t>1.1 </a:t>
            </a:r>
            <a:r>
              <a:rPr lang="zh-CN" altLang="en-US">
                <a:sym typeface="+mn-ea"/>
              </a:rPr>
              <a:t>奇迹</a:t>
            </a:r>
            <a:r>
              <a:rPr lang="zh-CN" altLang="en-US">
                <a:sym typeface="+mn-ea"/>
              </a:rPr>
              <a:t>原则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</a:t>
            </a:r>
            <a:r>
              <a:rPr lang="zh-CN">
                <a:sym typeface="+mn-ea"/>
              </a:rPr>
              <a:t>本课</a:t>
            </a:r>
            <a:r>
              <a:rPr>
                <a:sym typeface="+mn-ea"/>
              </a:rPr>
              <a:t>？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867025"/>
            <a:ext cx="9144000" cy="1123950"/>
          </a:xfrm>
        </p:spPr>
        <p:txBody>
          <a:bodyPr>
            <a:normAutofit/>
          </a:bodyPr>
          <a:lstStyle/>
          <a:p>
            <a:r>
              <a:rPr>
                <a:sym typeface="+mn-ea"/>
              </a:rPr>
              <a:t>主问题：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endParaRPr lang="zh-CN" altLang="en-US"/>
          </a:p>
          <a:p>
            <a:pPr lvl="0"/>
            <a:endParaRPr lang="zh-CN" altLang="en-US"/>
          </a:p>
          <a:p>
            <a:r>
              <a:rPr lang="zh-CN" altLang="en-US">
                <a:sym typeface="+mn-ea"/>
              </a:rPr>
              <a:t>自学、互学、展学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结学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lang="zh-CN" altLang="en-US"/>
          </a:p>
          <a:p>
            <a:r>
              <a:rPr lang="zh-CN" altLang="en-US">
                <a:sym typeface="+mn-ea"/>
              </a:rPr>
              <a:t>自学、展学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总结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总结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回答开始的问题？</a:t>
            </a:r>
            <a:endParaRPr lang="zh-CN" altLang="en-US"/>
          </a:p>
          <a:p>
            <a:endParaRPr lang="zh-CN" altLang="en-US"/>
          </a:p>
          <a:p>
            <a:r>
              <a:rPr>
                <a:sym typeface="+mn-ea"/>
              </a:rPr>
              <a:t>自学</a:t>
            </a:r>
            <a:r>
              <a:rPr lang="zh-CN">
                <a:sym typeface="+mn-ea"/>
              </a:rPr>
              <a:t>、</a:t>
            </a:r>
            <a:r>
              <a:rPr>
                <a:sym typeface="+mn-ea"/>
              </a:rPr>
              <a:t>展学</a:t>
            </a:r>
            <a:endParaRPr lang="zh-CN" altLang="en-US"/>
          </a:p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4599360" y="3458880"/>
              <a:ext cx="36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4599360" y="345888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WPS 演示</Application>
  <PresentationFormat>宽屏</PresentationFormat>
  <Paragraphs>38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回顾相关课程内容</vt:lpstr>
      <vt:lpstr>为什么要学习本课？</vt:lpstr>
      <vt:lpstr>主问题：</vt:lpstr>
      <vt:lpstr>主问题：</vt:lpstr>
      <vt:lpstr>结学</vt:lpstr>
      <vt:lpstr>总结</vt:lpstr>
      <vt:lpstr>总结</vt:lpstr>
      <vt:lpstr>参考资料</vt:lpstr>
      <vt:lpstr>扩展资料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WPS_1613797177</cp:lastModifiedBy>
  <cp:revision>14</cp:revision>
  <dcterms:created xsi:type="dcterms:W3CDTF">2021-09-22T09:45:00Z</dcterms:created>
  <dcterms:modified xsi:type="dcterms:W3CDTF">2021-09-29T01:46:40Z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5A4C5B6F56934F528E4E533A603455FB</vt:lpwstr>
  </property>
</Properties>
</file>