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97" r:id="rId4"/>
    <p:sldId id="287" r:id="rId5"/>
    <p:sldId id="261" r:id="rId6"/>
    <p:sldId id="301" r:id="rId7"/>
    <p:sldId id="285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3455" y="0"/>
            <a:ext cx="7215505" cy="68757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《奇迹课程（正文）》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2.1 分裂之始</a:t>
            </a:r>
            <a:endParaRPr lang="zh-CN" altLang="en-US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回顾相关课程内容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zh-CN" altLang="en-US">
                <a:sym typeface="+mn-ea"/>
              </a:rPr>
              <a:t>复习</a:t>
            </a:r>
            <a:r>
              <a:rPr lang="zh-CN" altLang="en-US">
                <a:sym typeface="+mn-ea"/>
              </a:rPr>
              <a:t>第一章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重点</a:t>
            </a:r>
            <a:r>
              <a:rPr lang="zh-CN" altLang="en-US">
                <a:sym typeface="+mn-ea"/>
              </a:rPr>
              <a:t>记录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推恩或延申乃是上主赐给圣子的基本</a:t>
            </a:r>
            <a:r>
              <a:rPr lang="zh-CN" altLang="en-US"/>
              <a:t>能力</a:t>
            </a:r>
            <a:endParaRPr lang="zh-CN" altLang="en-US"/>
          </a:p>
          <a:p>
            <a:r>
              <a:rPr lang="zh-CN" altLang="en-US"/>
              <a:t>上主在创造之初即已将自己的生命延申到他的造化之中，赋予它同样的爱与创造的</a:t>
            </a:r>
            <a:r>
              <a:rPr lang="zh-CN" altLang="en-US"/>
              <a:t>愿力</a:t>
            </a:r>
            <a:endParaRPr lang="zh-CN" altLang="en-US"/>
          </a:p>
          <a:p>
            <a:r>
              <a:rPr lang="zh-CN" altLang="en-US"/>
              <a:t>上主儿女不可能失去完美的爱和创造力；然而他却能妄用创造的能力，把它扭曲为</a:t>
            </a:r>
            <a:r>
              <a:rPr lang="zh-CN" altLang="en-US"/>
              <a:t>投射</a:t>
            </a:r>
            <a:endParaRPr lang="zh-CN" altLang="en-US"/>
          </a:p>
          <a:p>
            <a:r>
              <a:rPr lang="zh-CN" altLang="en-US"/>
              <a:t>扭曲的过程通常回历经下面几个</a:t>
            </a:r>
            <a:r>
              <a:rPr lang="zh-CN" altLang="en-US"/>
              <a:t>步骤：</a:t>
            </a:r>
            <a:endParaRPr lang="zh-CN" altLang="en-US"/>
          </a:p>
          <a:p>
            <a:pPr lvl="1"/>
            <a:r>
              <a:rPr lang="zh-CN" altLang="en-US"/>
              <a:t>首先，我相信自己的心念改变得了上主的</a:t>
            </a:r>
            <a:r>
              <a:rPr lang="zh-CN" altLang="en-US"/>
              <a:t>创造</a:t>
            </a:r>
            <a:endParaRPr lang="zh-CN" altLang="en-US"/>
          </a:p>
          <a:p>
            <a:pPr lvl="1"/>
            <a:r>
              <a:rPr lang="zh-CN" altLang="en-US"/>
              <a:t>其次，我相信完美之物可能变得不完美</a:t>
            </a:r>
            <a:r>
              <a:rPr lang="zh-CN" altLang="en-US"/>
              <a:t>或有所欠缺</a:t>
            </a:r>
            <a:endParaRPr lang="zh-CN" altLang="en-US"/>
          </a:p>
          <a:p>
            <a:pPr lvl="1"/>
            <a:r>
              <a:rPr lang="zh-CN" altLang="en-US"/>
              <a:t>其三，我相信我能够扭曲上主的造化，包括自己的生命</a:t>
            </a:r>
            <a:r>
              <a:rPr lang="zh-CN" altLang="en-US"/>
              <a:t>在内</a:t>
            </a:r>
            <a:endParaRPr lang="zh-CN" altLang="en-US"/>
          </a:p>
          <a:p>
            <a:pPr lvl="1"/>
            <a:r>
              <a:rPr lang="zh-CN" altLang="en-US"/>
              <a:t>其四，我相信我能够创造自己，我想把自己创造成怎样，完全取决于</a:t>
            </a:r>
            <a:r>
              <a:rPr lang="zh-CN" altLang="en-US"/>
              <a:t>我</a:t>
            </a:r>
            <a:endParaRPr lang="zh-CN" altLang="en-US"/>
          </a:p>
          <a:p>
            <a:pPr lvl="0"/>
            <a:r>
              <a:rPr lang="zh-CN" altLang="en-US"/>
              <a:t>归根到底，所有的恐惧都是出自</a:t>
            </a:r>
            <a:r>
              <a:rPr lang="en-US" altLang="zh-CN"/>
              <a:t>“</a:t>
            </a:r>
            <a:r>
              <a:rPr lang="zh-CN" altLang="en-US"/>
              <a:t>我认为自己有篡夺上主大能的本事</a:t>
            </a:r>
            <a:r>
              <a:rPr lang="en-US" altLang="zh-CN"/>
              <a:t>”</a:t>
            </a:r>
            <a:r>
              <a:rPr lang="zh-CN" altLang="en-US"/>
              <a:t>这一基本</a:t>
            </a:r>
            <a:r>
              <a:rPr lang="zh-CN" altLang="en-US"/>
              <a:t>妄念</a:t>
            </a:r>
            <a:endParaRPr lang="zh-CN" altLang="en-US"/>
          </a:p>
          <a:p>
            <a:pPr marL="0" lvl="0" indent="0"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重点</a:t>
            </a:r>
            <a:r>
              <a:rPr lang="zh-CN" altLang="en-US">
                <a:sym typeface="+mn-ea"/>
              </a:rPr>
              <a:t>记录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lvl="0"/>
            <a:r>
              <a:rPr lang="zh-CN" altLang="en-US"/>
              <a:t>平安乃是我与生俱来的本性之一。我无法由外寻得。向外追求本身即是生病的征兆；内心的平安才是健康的</a:t>
            </a:r>
            <a:r>
              <a:rPr lang="zh-CN" altLang="en-US"/>
              <a:t>标志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谢谢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WPS 演示</Application>
  <PresentationFormat>宽屏</PresentationFormat>
  <Paragraphs>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《奇迹课程（正文）》 1.7 对奇迹本能的曲解</vt:lpstr>
      <vt:lpstr>回顾相关课程内容</vt:lpstr>
      <vt:lpstr>重点记录</vt:lpstr>
      <vt:lpstr>重点记录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WPS_1613797177</cp:lastModifiedBy>
  <cp:revision>34</cp:revision>
  <dcterms:created xsi:type="dcterms:W3CDTF">2021-09-22T09:45:00Z</dcterms:created>
  <dcterms:modified xsi:type="dcterms:W3CDTF">2021-10-13T00:25:03Z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5A4C5B6F56934F528E4E533A603455FB</vt:lpwstr>
  </property>
</Properties>
</file>