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285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2.2 救赎的防护作用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分裂之</a:t>
            </a:r>
            <a:r>
              <a:rPr lang="zh-CN" altLang="en-US">
                <a:sym typeface="+mn-ea"/>
              </a:rPr>
              <a:t>始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/>
              <a:t>奇迹乃是出自我们的天赋本能，具有修正及疗愈的作用，而且无远弗</a:t>
            </a:r>
            <a:r>
              <a:rPr lang="zh-CN" altLang="en-US"/>
              <a:t>届</a:t>
            </a:r>
            <a:endParaRPr lang="zh-CN" altLang="en-US"/>
          </a:p>
          <a:p>
            <a:pPr lvl="0"/>
            <a:r>
              <a:rPr lang="zh-CN" altLang="en-US"/>
              <a:t>奇迹无所不能，但我心中若有所疑虑或恐惧，我便行不出</a:t>
            </a:r>
            <a:r>
              <a:rPr lang="zh-CN" altLang="en-US"/>
              <a:t>奇迹</a:t>
            </a:r>
            <a:endParaRPr lang="zh-CN" altLang="en-US"/>
          </a:p>
          <a:p>
            <a:pPr lvl="0"/>
            <a:r>
              <a:rPr lang="zh-CN" altLang="en-US"/>
              <a:t>没有一个错误撼动得了上主的平安。它</a:t>
            </a:r>
            <a:r>
              <a:rPr lang="en-US" altLang="zh-CN"/>
              <a:t>“</a:t>
            </a:r>
            <a:r>
              <a:rPr lang="zh-CN" altLang="en-US"/>
              <a:t>否认</a:t>
            </a:r>
            <a:r>
              <a:rPr lang="en-US" altLang="zh-CN"/>
              <a:t>”</a:t>
            </a:r>
            <a:r>
              <a:rPr lang="zh-CN" altLang="en-US"/>
              <a:t>了任何不是来自上主之物具有左右我的</a:t>
            </a:r>
            <a:r>
              <a:rPr lang="zh-CN" altLang="en-US"/>
              <a:t>能力</a:t>
            </a:r>
            <a:endParaRPr lang="zh-CN" altLang="en-US"/>
          </a:p>
          <a:p>
            <a:pPr lvl="0"/>
            <a:r>
              <a:rPr lang="zh-CN" altLang="en-US"/>
              <a:t>救赎成了唯一不具双面刃的防卫措施。它智慧带给人</a:t>
            </a:r>
            <a:r>
              <a:rPr lang="zh-CN" altLang="en-US"/>
              <a:t>疗愈</a:t>
            </a:r>
            <a:endParaRPr lang="zh-CN" altLang="en-US"/>
          </a:p>
          <a:p>
            <a:pPr lvl="0"/>
            <a:r>
              <a:rPr lang="zh-CN" altLang="en-US"/>
              <a:t>救赎的功能即是帮我在前进之际，摆脱过去的束缚。它化解了过去的错误，是我无需重蹈覆辙而延误了</a:t>
            </a:r>
            <a:r>
              <a:rPr lang="zh-CN" altLang="en-US"/>
              <a:t>归程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WPS 演示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2.1 分裂之始</vt:lpstr>
      <vt:lpstr>回顾相关课程内容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39</cp:revision>
  <dcterms:created xsi:type="dcterms:W3CDTF">2021-09-22T09:45:00Z</dcterms:created>
  <dcterms:modified xsi:type="dcterms:W3CDTF">2021-10-15T23:45:21Z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5A4C5B6F56934F528E4E533A603455FB</vt:lpwstr>
  </property>
</Properties>
</file>