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59" r:id="rId6"/>
    <p:sldId id="260" r:id="rId7"/>
    <p:sldId id="261" r:id="rId8"/>
    <p:sldId id="263" r:id="rId9"/>
    <p:sldId id="274" r:id="rId10"/>
    <p:sldId id="275" r:id="rId11"/>
    <p:sldId id="276" r:id="rId12"/>
    <p:sldId id="277" r:id="rId13"/>
    <p:sldId id="28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4T12:04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endParaRPr lang="zh-CN" altLang="en-US"/>
          </a:p>
          <a:p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回顾相关课程内容</vt:lpstr>
      <vt:lpstr>为什么要学习本课？</vt:lpstr>
      <vt:lpstr>主问题：</vt:lpstr>
      <vt:lpstr>主问题：</vt:lpstr>
      <vt:lpstr>结学</vt:lpstr>
      <vt:lpstr>总结</vt:lpstr>
      <vt:lpstr>总结</vt:lpstr>
      <vt:lpstr>参考资料</vt:lpstr>
      <vt:lpstr>扩展资料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11</cp:revision>
  <dcterms:created xsi:type="dcterms:W3CDTF">2021-09-22T09:45:00Z</dcterms:created>
  <dcterms:modified xsi:type="dcterms:W3CDTF">2021-09-24T04:04:14Z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5A4C5B6F56934F528E4E533A603455FB</vt:lpwstr>
  </property>
</Properties>
</file>