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308" r:id="rId7"/>
    <p:sldId id="285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3.1 救赎无须牺牲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复习</a:t>
            </a:r>
            <a:r>
              <a:rPr lang="zh-CN" altLang="en-US">
                <a:sym typeface="+mn-ea"/>
              </a:rPr>
              <a:t>第二章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zh-CN" altLang="en-US"/>
              <a:t>完成救赎之功的，不是十字架上的死亡，而是</a:t>
            </a:r>
            <a:r>
              <a:rPr lang="zh-CN" altLang="en-US"/>
              <a:t>复活</a:t>
            </a:r>
            <a:endParaRPr lang="zh-CN" altLang="en-US"/>
          </a:p>
          <a:p>
            <a:pPr lvl="0"/>
            <a:r>
              <a:rPr lang="zh-CN" altLang="en-US"/>
              <a:t>连上主都会为了救恩而亲自迫害自己的圣子，这种可怕</a:t>
            </a:r>
            <a:r>
              <a:rPr lang="zh-CN" altLang="en-US"/>
              <a:t>的妄见为宗教破败提供了冠冕堂皇的</a:t>
            </a:r>
            <a:r>
              <a:rPr lang="en-US" altLang="zh-CN"/>
              <a:t>“</a:t>
            </a:r>
            <a:r>
              <a:rPr lang="zh-CN" altLang="en-US"/>
              <a:t>理由</a:t>
            </a:r>
            <a:r>
              <a:rPr lang="en-US" altLang="zh-CN"/>
              <a:t>”</a:t>
            </a:r>
            <a:r>
              <a:rPr lang="zh-CN" altLang="en-US"/>
              <a:t>。这种想法实在</a:t>
            </a:r>
            <a:r>
              <a:rPr lang="zh-CN" altLang="en-US"/>
              <a:t>荒谬</a:t>
            </a:r>
            <a:endParaRPr lang="zh-CN" altLang="en-US"/>
          </a:p>
          <a:p>
            <a:pPr lvl="0"/>
            <a:r>
              <a:rPr lang="zh-CN" altLang="en-US"/>
              <a:t>上主从来不信因果报应那一套。那绝非天心的创造模式。他不会抓着我的</a:t>
            </a:r>
            <a:r>
              <a:rPr lang="en-US" altLang="zh-CN"/>
              <a:t>“</a:t>
            </a:r>
            <a:r>
              <a:rPr lang="zh-CN" altLang="en-US"/>
              <a:t>恶行</a:t>
            </a:r>
            <a:r>
              <a:rPr lang="en-US" altLang="zh-CN"/>
              <a:t>”</a:t>
            </a:r>
            <a:r>
              <a:rPr lang="zh-CN" altLang="en-US"/>
              <a:t>，跟我</a:t>
            </a:r>
            <a:r>
              <a:rPr lang="zh-CN" altLang="en-US"/>
              <a:t>过不去</a:t>
            </a:r>
            <a:endParaRPr lang="zh-CN" altLang="en-US"/>
          </a:p>
          <a:p>
            <a:pPr lvl="0"/>
            <a:r>
              <a:rPr lang="zh-CN" altLang="en-US"/>
              <a:t>上主从来不知道牺牲这一回事。这观念纯粹</a:t>
            </a:r>
            <a:r>
              <a:rPr lang="zh-CN" altLang="en-US"/>
              <a:t>是恐惧引发出来的，受惊的人会变得非常</a:t>
            </a:r>
            <a:r>
              <a:rPr lang="zh-CN" altLang="en-US"/>
              <a:t>凶恶。</a:t>
            </a:r>
            <a:endParaRPr lang="zh-CN" altLang="en-US"/>
          </a:p>
          <a:p>
            <a:pPr lvl="0"/>
            <a:r>
              <a:rPr lang="zh-CN" altLang="en-US"/>
              <a:t>好的老师绝不会去恐吓学生。恐吓无异于攻击，会使学生排斥老师所传授的道理。结果</a:t>
            </a:r>
            <a:r>
              <a:rPr lang="zh-CN" altLang="en-US"/>
              <a:t>功亏一篑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/>
              <a:t>纯洁与力量是生息互通</a:t>
            </a:r>
            <a:r>
              <a:rPr lang="zh-CN" altLang="en-US"/>
              <a:t>的</a:t>
            </a:r>
            <a:endParaRPr lang="zh-CN" altLang="en-US"/>
          </a:p>
          <a:p>
            <a:pPr lvl="0"/>
            <a:r>
              <a:rPr lang="zh-CN" altLang="en-US"/>
              <a:t>纯洁无罪者不可能作牺牲的，因为纯洁无罪的心灵拥有一切，</a:t>
            </a:r>
            <a:r>
              <a:rPr lang="zh-CN" altLang="en-US"/>
              <a:t>会全力以赴保护自己的完整无缺。它不会投射，只会尊重其他心灵，因为尊重原是真正感到被爱的人对自己的同类最自然的</a:t>
            </a:r>
            <a:r>
              <a:rPr lang="zh-CN" altLang="en-US"/>
              <a:t>敬礼</a:t>
            </a:r>
            <a:endParaRPr lang="zh-CN" altLang="en-US"/>
          </a:p>
          <a:p>
            <a:pPr lvl="0"/>
            <a:r>
              <a:rPr lang="zh-CN" altLang="en-US"/>
              <a:t>救赎本身只可能放出真理之光。因此它从不伤人，全然无害，只会祝福。唯有彻底纯洁无罪的人才可能达此</a:t>
            </a:r>
            <a:r>
              <a:rPr lang="zh-CN" altLang="en-US"/>
              <a:t>境界</a:t>
            </a:r>
            <a:endParaRPr lang="zh-CN" altLang="en-US"/>
          </a:p>
          <a:p>
            <a:pPr lvl="0"/>
            <a:r>
              <a:rPr lang="zh-CN" altLang="en-US"/>
              <a:t>上主的纯洁无罪乃是圣子心灵的本来境界。在此境界中的心灵才可能</a:t>
            </a:r>
            <a:r>
              <a:rPr lang="en-US" altLang="zh-CN"/>
              <a:t>“</a:t>
            </a:r>
            <a:r>
              <a:rPr lang="zh-CN" altLang="en-US"/>
              <a:t>知道</a:t>
            </a:r>
            <a:r>
              <a:rPr lang="en-US" altLang="zh-CN"/>
              <a:t>”</a:t>
            </a:r>
            <a:r>
              <a:rPr lang="zh-CN" altLang="en-US"/>
              <a:t>上主的真相，因他是个</a:t>
            </a:r>
            <a:r>
              <a:rPr lang="en-US" altLang="zh-CN"/>
              <a:t>“</a:t>
            </a:r>
            <a:r>
              <a:rPr lang="zh-CN" altLang="en-US"/>
              <a:t>绝对的事实</a:t>
            </a:r>
            <a:r>
              <a:rPr lang="en-US" altLang="zh-CN"/>
              <a:t>”</a:t>
            </a:r>
            <a:r>
              <a:rPr lang="zh-CN" altLang="en-US"/>
              <a:t>，无须借助于</a:t>
            </a:r>
            <a:r>
              <a:rPr lang="zh-CN" altLang="en-US"/>
              <a:t>象征</a:t>
            </a:r>
            <a:endParaRPr lang="zh-CN" altLang="en-US"/>
          </a:p>
          <a:p>
            <a:pPr lvl="0"/>
            <a:r>
              <a:rPr lang="zh-CN" altLang="en-US"/>
              <a:t>唯有救赎（而非牺牲），才是献于上主祭坛的相称礼物，因为只有完美之物才配得上那座</a:t>
            </a:r>
            <a:r>
              <a:rPr lang="zh-CN" altLang="en-US"/>
              <a:t>祭坛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WPS 演示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3.1 救赎无须牺牲</vt:lpstr>
      <vt:lpstr>回顾相关课程内容</vt:lpstr>
      <vt:lpstr>重点记录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75</cp:revision>
  <dcterms:created xsi:type="dcterms:W3CDTF">2021-09-22T09:45:00Z</dcterms:created>
  <dcterms:modified xsi:type="dcterms:W3CDTF">2022-03-04T22:56:22Z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5A4C5B6F56934F528E4E533A603455FB</vt:lpwstr>
  </property>
</Properties>
</file>