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97" r:id="rId4"/>
    <p:sldId id="287" r:id="rId5"/>
    <p:sldId id="261" r:id="rId6"/>
    <p:sldId id="308" r:id="rId7"/>
    <p:sldId id="285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3455" y="0"/>
            <a:ext cx="7215505" cy="68757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《奇迹课程（正文）》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3.2 奇迹即是正知正见</a:t>
            </a:r>
            <a:endParaRPr lang="zh-CN" altLang="en-US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回顾相关课程内容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p>
            <a:pPr lvl="0"/>
            <a:r>
              <a:rPr lang="en-US" altLang="zh-CN">
                <a:sym typeface="+mn-ea"/>
              </a:rPr>
              <a:t>3.1 </a:t>
            </a:r>
            <a:r>
              <a:rPr lang="zh-CN" altLang="en-US">
                <a:sym typeface="+mn-ea"/>
              </a:rPr>
              <a:t>救赎无须</a:t>
            </a:r>
            <a:r>
              <a:rPr lang="zh-CN" altLang="en-US">
                <a:sym typeface="+mn-ea"/>
              </a:rPr>
              <a:t>牺牲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重点</a:t>
            </a:r>
            <a:r>
              <a:rPr lang="zh-CN" altLang="en-US">
                <a:sym typeface="+mn-ea"/>
              </a:rPr>
              <a:t>记录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/>
            <a:r>
              <a:rPr lang="zh-CN" altLang="en-US"/>
              <a:t>本课程所论及的几个重要概念，都没有</a:t>
            </a:r>
            <a:r>
              <a:rPr lang="zh-CN" altLang="en-US"/>
              <a:t>程度之分</a:t>
            </a:r>
            <a:endParaRPr lang="zh-CN" altLang="en-US"/>
          </a:p>
          <a:p>
            <a:pPr lvl="0"/>
            <a:r>
              <a:rPr lang="zh-CN" altLang="en-US"/>
              <a:t>纯洁无罪不是一种片面的本性。它是完整的，否则就不是</a:t>
            </a:r>
            <a:r>
              <a:rPr lang="zh-CN" altLang="en-US"/>
              <a:t>真的</a:t>
            </a:r>
            <a:endParaRPr lang="zh-CN" altLang="en-US"/>
          </a:p>
          <a:p>
            <a:pPr lvl="0"/>
            <a:r>
              <a:rPr lang="zh-CN" altLang="en-US"/>
              <a:t>纯洁无罪说得更平白一点，它意味我再也不会看到那些根本不存在之物，所见全然</a:t>
            </a:r>
            <a:r>
              <a:rPr lang="zh-CN" altLang="en-US"/>
              <a:t>真实</a:t>
            </a:r>
            <a:endParaRPr lang="zh-CN" altLang="en-US"/>
          </a:p>
          <a:p>
            <a:pPr lvl="0"/>
            <a:r>
              <a:rPr lang="zh-CN" altLang="en-US"/>
              <a:t>如果只有真理</a:t>
            </a:r>
            <a:r>
              <a:rPr lang="zh-CN" altLang="en-US"/>
              <a:t>才存在，那么正念就只能看见至善之境</a:t>
            </a:r>
            <a:r>
              <a:rPr lang="zh-CN" altLang="en-US"/>
              <a:t>才对</a:t>
            </a:r>
            <a:endParaRPr lang="zh-CN" altLang="en-US"/>
          </a:p>
          <a:p>
            <a:pPr lvl="0"/>
            <a:r>
              <a:rPr lang="zh-CN" altLang="en-US"/>
              <a:t>唯有上主的创造，或是我按照上主旨意所创造的一切，才是真</a:t>
            </a:r>
            <a:r>
              <a:rPr lang="zh-CN" altLang="en-US"/>
              <a:t>的</a:t>
            </a:r>
            <a:endParaRPr lang="zh-CN" altLang="en-US"/>
          </a:p>
          <a:p>
            <a:pPr lvl="0"/>
            <a:r>
              <a:rPr lang="zh-CN" altLang="en-US"/>
              <a:t>我的心灵原是上主按照自己的肖像所造，我却</a:t>
            </a:r>
            <a:r>
              <a:rPr lang="zh-CN" altLang="en-US"/>
              <a:t>误用了它的创造力，为此，我才会如此害怕上主的</a:t>
            </a:r>
            <a:r>
              <a:rPr lang="zh-CN" altLang="en-US"/>
              <a:t>旨意</a:t>
            </a:r>
            <a:endParaRPr lang="zh-CN" altLang="en-US"/>
          </a:p>
          <a:p>
            <a:pPr lvl="0"/>
            <a:r>
              <a:rPr lang="zh-CN" altLang="en-US"/>
              <a:t>当圣子奥体与天父的旨意合二为一，这有志一同的完美境界即是</a:t>
            </a:r>
            <a:r>
              <a:rPr lang="zh-CN" altLang="en-US"/>
              <a:t>天堂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重点</a:t>
            </a:r>
            <a:r>
              <a:rPr lang="zh-CN" altLang="en-US">
                <a:sym typeface="+mn-ea"/>
              </a:rPr>
              <a:t>记录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lvl="0"/>
            <a:r>
              <a:rPr lang="zh-CN" altLang="en-US"/>
              <a:t>上主之子只要能把自己的灵性交托到天父手中，他必然所向无敌。他的心灵方能由梦中觉醒而忆起自己的</a:t>
            </a:r>
            <a:r>
              <a:rPr lang="zh-CN" altLang="en-US"/>
              <a:t>造物主</a:t>
            </a:r>
            <a:endParaRPr lang="zh-CN" altLang="en-US"/>
          </a:p>
          <a:p>
            <a:pPr lvl="0"/>
            <a:r>
              <a:rPr lang="zh-CN" altLang="en-US"/>
              <a:t>他们只有一个目的，就是创造一个完美而整合的生命，恢复上主的</a:t>
            </a:r>
            <a:r>
              <a:rPr lang="zh-CN" altLang="en-US"/>
              <a:t>平安</a:t>
            </a:r>
            <a:endParaRPr lang="zh-CN" altLang="en-US"/>
          </a:p>
          <a:p>
            <a:pPr lvl="0"/>
            <a:r>
              <a:rPr lang="zh-CN" altLang="en-US"/>
              <a:t>修正所有曲解或妄见的方法，便是撤除我对它们的信任，而将信心转而置于真实事物</a:t>
            </a:r>
            <a:r>
              <a:rPr lang="zh-CN" altLang="en-US"/>
              <a:t>之上</a:t>
            </a:r>
            <a:endParaRPr lang="zh-CN" altLang="en-US"/>
          </a:p>
          <a:p>
            <a:pPr lvl="0"/>
            <a:r>
              <a:rPr lang="zh-CN" altLang="en-US"/>
              <a:t>真理能够克服一切错误，凡是陷于错误及虚无之人，是不可能活得心安理得</a:t>
            </a:r>
            <a:r>
              <a:rPr lang="zh-CN" altLang="en-US"/>
              <a:t>的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谢谢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WPS 演示</Application>
  <PresentationFormat>宽屏</PresentationFormat>
  <Paragraphs>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《奇迹课程（正文）》 3.2 奇迹即是正知正见</vt:lpstr>
      <vt:lpstr>回顾相关课程内容</vt:lpstr>
      <vt:lpstr>重点记录</vt:lpstr>
      <vt:lpstr>重点记录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WPS_1613797177</cp:lastModifiedBy>
  <cp:revision>77</cp:revision>
  <dcterms:created xsi:type="dcterms:W3CDTF">2021-09-22T09:45:00Z</dcterms:created>
  <dcterms:modified xsi:type="dcterms:W3CDTF">2022-01-29T06:23:44Z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5A4C5B6F56934F528E4E533A603455FB</vt:lpwstr>
  </property>
</Properties>
</file>