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08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3.3 知见与真知之别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pPr lvl="0"/>
            <a:r>
              <a:rPr lang="en-US" altLang="zh-CN">
                <a:sym typeface="+mn-ea"/>
              </a:rPr>
              <a:t>3.2 </a:t>
            </a:r>
            <a:r>
              <a:rPr lang="zh-CN" altLang="en-US">
                <a:sym typeface="+mn-ea"/>
              </a:rPr>
              <a:t>奇迹即是正知正见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/>
              <a:t>我们必须先扶正知见，才可能</a:t>
            </a:r>
            <a:r>
              <a:rPr lang="en-US" altLang="zh-CN"/>
              <a:t>“</a:t>
            </a:r>
            <a:r>
              <a:rPr lang="zh-CN" altLang="en-US"/>
              <a:t>知道</a:t>
            </a:r>
            <a:r>
              <a:rPr lang="en-US" altLang="zh-CN"/>
              <a:t>”</a:t>
            </a:r>
            <a:r>
              <a:rPr lang="zh-CN" altLang="en-US"/>
              <a:t>任何事情</a:t>
            </a:r>
            <a:endParaRPr lang="zh-CN" altLang="en-US"/>
          </a:p>
          <a:p>
            <a:pPr lvl="0"/>
            <a:r>
              <a:rPr lang="zh-CN" altLang="en-US"/>
              <a:t>真知表示肯定不</a:t>
            </a:r>
            <a:r>
              <a:rPr lang="zh-CN" altLang="en-US"/>
              <a:t>疑</a:t>
            </a:r>
            <a:endParaRPr lang="zh-CN" altLang="en-US"/>
          </a:p>
          <a:p>
            <a:pPr lvl="0"/>
            <a:r>
              <a:rPr lang="zh-CN" altLang="en-US"/>
              <a:t>妄见制造恐惧，正见培养爱，可是两者都无法令人肯定不疑，因为所有的知见都变化不定。因此，它不是</a:t>
            </a:r>
            <a:r>
              <a:rPr lang="zh-CN" altLang="en-US"/>
              <a:t>真知</a:t>
            </a:r>
            <a:endParaRPr lang="zh-CN" altLang="en-US"/>
          </a:p>
          <a:p>
            <a:pPr lvl="0"/>
            <a:r>
              <a:rPr lang="zh-CN" altLang="en-US"/>
              <a:t>我所有的困境都起源于认不清自己、弟兄以及上主的</a:t>
            </a:r>
            <a:r>
              <a:rPr lang="zh-CN" altLang="en-US"/>
              <a:t>真相</a:t>
            </a:r>
            <a:endParaRPr lang="zh-CN" altLang="en-US"/>
          </a:p>
          <a:p>
            <a:pPr lvl="0"/>
            <a:r>
              <a:rPr lang="zh-CN" altLang="en-US"/>
              <a:t>能够向幻象</a:t>
            </a:r>
            <a:r>
              <a:rPr lang="zh-CN" altLang="en-US"/>
              <a:t>提出质疑，乃是化解幻象的第一步。只有奇迹（也就是正确的答复）才有修正幻象的</a:t>
            </a:r>
            <a:r>
              <a:rPr lang="zh-CN" altLang="en-US"/>
              <a:t>能力</a:t>
            </a:r>
            <a:endParaRPr lang="zh-CN" altLang="en-US"/>
          </a:p>
          <a:p>
            <a:pPr lvl="0"/>
            <a:r>
              <a:rPr lang="zh-CN" altLang="en-US"/>
              <a:t>真知是超越时间的，因为它的千古不易性，</a:t>
            </a:r>
            <a:r>
              <a:rPr lang="zh-CN" altLang="en-US"/>
              <a:t>不容置疑</a:t>
            </a:r>
            <a:endParaRPr lang="zh-CN" altLang="en-US"/>
          </a:p>
          <a:p>
            <a:pPr lvl="0"/>
            <a:r>
              <a:rPr lang="zh-CN" altLang="en-US"/>
              <a:t>灵性的眼光也是象征性的，故不足以充当真知的工具。然而，它却不失为正见的一种教具，正见会引领它进入奇迹的</a:t>
            </a:r>
            <a:r>
              <a:rPr lang="zh-CN" altLang="en-US"/>
              <a:t>领域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zh-CN" altLang="en-US"/>
              <a:t>肯定无疑永远属于上主的</a:t>
            </a:r>
            <a:r>
              <a:rPr lang="zh-CN" altLang="en-US"/>
              <a:t>层次</a:t>
            </a:r>
            <a:endParaRPr lang="zh-CN" altLang="en-US"/>
          </a:p>
          <a:p>
            <a:pPr lvl="0"/>
            <a:r>
              <a:rPr lang="zh-CN" altLang="en-US"/>
              <a:t>当我真爱某人时，表示我已</a:t>
            </a:r>
            <a:r>
              <a:rPr lang="en-US" altLang="zh-CN"/>
              <a:t>“</a:t>
            </a:r>
            <a:r>
              <a:rPr lang="zh-CN" altLang="en-US"/>
              <a:t>认出</a:t>
            </a:r>
            <a:r>
              <a:rPr lang="en-US" altLang="zh-CN"/>
              <a:t>”</a:t>
            </a:r>
            <a:r>
              <a:rPr lang="zh-CN" altLang="en-US"/>
              <a:t>他的真相，这样我才肯</a:t>
            </a:r>
            <a:r>
              <a:rPr lang="en-US" altLang="zh-CN"/>
              <a:t>“</a:t>
            </a:r>
            <a:r>
              <a:rPr lang="zh-CN" altLang="en-US"/>
              <a:t>知道</a:t>
            </a:r>
            <a:r>
              <a:rPr lang="en-US" altLang="zh-CN"/>
              <a:t>”</a:t>
            </a:r>
            <a:r>
              <a:rPr lang="zh-CN" altLang="en-US"/>
              <a:t>他</a:t>
            </a:r>
            <a:endParaRPr lang="zh-CN" altLang="en-US"/>
          </a:p>
          <a:p>
            <a:pPr lvl="0"/>
            <a:r>
              <a:rPr lang="zh-CN" altLang="en-US"/>
              <a:t>肯定不疑的心并不需要任何行动来</a:t>
            </a:r>
            <a:r>
              <a:rPr lang="zh-CN" altLang="en-US"/>
              <a:t>撑腰</a:t>
            </a:r>
            <a:endParaRPr lang="zh-CN" altLang="en-US"/>
          </a:p>
          <a:p>
            <a:pPr lvl="0"/>
            <a:r>
              <a:rPr lang="zh-CN" altLang="en-US"/>
              <a:t>真知带给人的是创造性的思维，而不是正确的</a:t>
            </a:r>
            <a:r>
              <a:rPr lang="zh-CN" altLang="en-US"/>
              <a:t>行动</a:t>
            </a:r>
            <a:endParaRPr lang="zh-CN" altLang="en-US"/>
          </a:p>
          <a:p>
            <a:pPr lvl="0"/>
            <a:r>
              <a:rPr lang="zh-CN" altLang="en-US"/>
              <a:t>知见、奇迹与行动是声息互通的。真知则是启示的结果，智慧启发</a:t>
            </a:r>
            <a:r>
              <a:rPr lang="zh-CN" altLang="en-US"/>
              <a:t>思想</a:t>
            </a:r>
            <a:endParaRPr lang="zh-CN" altLang="en-US"/>
          </a:p>
          <a:p>
            <a:pPr lvl="0"/>
            <a:r>
              <a:rPr lang="zh-CN" altLang="en-US"/>
              <a:t>必须先具正见，上主才能与他在圣子心中所设的祭坛进行</a:t>
            </a:r>
            <a:r>
              <a:rPr lang="zh-CN" altLang="en-US"/>
              <a:t>直接交流</a:t>
            </a:r>
            <a:endParaRPr lang="zh-CN" altLang="en-US"/>
          </a:p>
          <a:p>
            <a:pPr lvl="0"/>
            <a:r>
              <a:rPr lang="zh-CN" altLang="en-US"/>
              <a:t>我若攻击他人的错误，势必伤到自己。当我攻击自己的弟兄，我便不可能知道他的</a:t>
            </a:r>
            <a:r>
              <a:rPr lang="zh-CN" altLang="en-US"/>
              <a:t>真相</a:t>
            </a:r>
            <a:endParaRPr lang="zh-CN" altLang="en-US"/>
          </a:p>
          <a:p>
            <a:pPr lvl="0"/>
            <a:r>
              <a:rPr lang="zh-CN" altLang="en-US"/>
              <a:t>他对我一旦成了陌生人，我是不可能不害怕他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圣子在尚未认清彼此真相以前，是无法认出上主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3.3 知见与真知之别</vt:lpstr>
      <vt:lpstr>回顾相关课程内容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79</cp:revision>
  <dcterms:created xsi:type="dcterms:W3CDTF">2021-09-22T09:45:00Z</dcterms:created>
  <dcterms:modified xsi:type="dcterms:W3CDTF">2022-03-04T23:03:35Z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5A4C5B6F56934F528E4E533A603455FB</vt:lpwstr>
  </property>
</Properties>
</file>