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091" r:id="rId20"/>
    <p:sldId id="1135" r:id="rId21"/>
    <p:sldId id="1149" r:id="rId22"/>
    <p:sldId id="1140" r:id="rId23"/>
    <p:sldId id="1150" r:id="rId24"/>
    <p:sldId id="1141" r:id="rId25"/>
    <p:sldId id="1142" r:id="rId26"/>
    <p:sldId id="1151" r:id="rId27"/>
    <p:sldId id="1143" r:id="rId28"/>
    <p:sldId id="1145" r:id="rId29"/>
    <p:sldId id="537" r:id="rId30"/>
    <p:sldId id="536" r:id="rId31"/>
    <p:sldId id="1014" r:id="rId32"/>
    <p:sldId id="1148" r:id="rId33"/>
    <p:sldId id="1013" r:id="rId34"/>
    <p:sldId id="997" r:id="rId35"/>
    <p:sldId id="998" r:id="rId36"/>
    <p:sldId id="653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/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我们可以看出，因为步长为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，得到的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feature map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跳过了步长为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时相应的部分。因此，当我们反向计算误差项时，我们可以对步长为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相应的位置进行补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，将其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blipFill>
                <a:blip r:embed="rId4"/>
                <a:stretch>
                  <a:fillRect l="-873" t="-2083" r="-218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我们要在得到本层的误差项的情况下，计算本层的</a:t>
            </a:r>
            <a:r>
              <a:rPr lang="en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的权重的梯度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8855A7-E16E-C610-3146-E59ED9C8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9" y="2209800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0C760-2D22-FD4F-1E86-4B7A2BC8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5" y="4287950"/>
            <a:ext cx="7878958" cy="2044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2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哪几个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影响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0" y="1483807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AC0051-C5EC-7D3D-5E70-7280F773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3086011"/>
            <a:ext cx="4898991" cy="1708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BFF3AF-7137-69B6-4254-A9D84D507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4" y="4003126"/>
            <a:ext cx="5753101" cy="221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实际上，每个权重项导数的计算都是类似的，我们不一一举例了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现在，是我们再次发挥想象力的时候，我们发现计算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的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规律是：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44" y="1483807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8C9BB-D485-A45B-34BB-69A66CDB1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8" y="1378585"/>
            <a:ext cx="5041900" cy="8001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92C145B-4EAE-0EBE-BED0-64A72813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23" y="4052988"/>
            <a:ext cx="5155920" cy="26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A0D6A0-4077-7AA4-DA22-276161A1C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1" y="3427928"/>
            <a:ext cx="3086100" cy="876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5E139E-F2FA-DE38-6F30-DA47B1FD3A6F}"/>
              </a:ext>
            </a:extLst>
          </p:cNvPr>
          <p:cNvSpPr txBox="1"/>
          <p:nvPr/>
        </p:nvSpPr>
        <p:spPr>
          <a:xfrm>
            <a:off x="4006894" y="3623257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也就是用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作为卷积核，在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上进行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互相关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9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8C500B-28CE-1E02-7B14-502B2350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7" y="1489528"/>
            <a:ext cx="2565400" cy="85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AF63D6-C93E-3463-E997-3956C99A1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0" y="2465945"/>
            <a:ext cx="7772400" cy="25405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21F4E6-E1CC-6064-C54D-42BB7BB1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/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对于步长为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的卷积层，处理方法与传递误差项时一样：</a:t>
                </a:r>
                <a:b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</a:b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通过对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其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的情况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blipFill>
                <a:blip r:embed="rId4"/>
                <a:stretch>
                  <a:fillRect l="-1080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的情况，因为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每个都对应输出图像的对应深度的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和输入图像的对应深度的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，每一个二维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只涉及到一次二维卷积运算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那求得整个卷积核的导数，只需分析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N×D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中每个二维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的导数，再将其组合成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维张量即可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51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10013</TotalTime>
  <Words>1360</Words>
  <Application>Microsoft Macintosh PowerPoint</Application>
  <PresentationFormat>宽屏</PresentationFormat>
  <Paragraphs>276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-apple-system</vt:lpstr>
      <vt:lpstr>微软雅黑</vt:lpstr>
      <vt:lpstr>MJXc-TeX-math-I</vt:lpstr>
      <vt:lpstr>PingFang SC</vt:lpstr>
      <vt:lpstr>Arial</vt:lpstr>
      <vt:lpstr>Cambria Math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1571</cp:revision>
  <dcterms:created xsi:type="dcterms:W3CDTF">2021-12-21T11:47:00Z</dcterms:created>
  <dcterms:modified xsi:type="dcterms:W3CDTF">2022-12-27T10:56:29Z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