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22" r:id="rId6"/>
    <p:sldId id="1020" r:id="rId7"/>
    <p:sldId id="1021" r:id="rId8"/>
    <p:sldId id="1028" r:id="rId9"/>
    <p:sldId id="1001" r:id="rId10"/>
    <p:sldId id="1005" r:id="rId11"/>
    <p:sldId id="1002" r:id="rId12"/>
    <p:sldId id="1026" r:id="rId13"/>
    <p:sldId id="1027" r:id="rId14"/>
    <p:sldId id="1029" r:id="rId15"/>
    <p:sldId id="1016" r:id="rId16"/>
    <p:sldId id="1030" r:id="rId17"/>
    <p:sldId id="1017" r:id="rId18"/>
    <p:sldId id="1032" r:id="rId19"/>
    <p:sldId id="1018" r:id="rId20"/>
    <p:sldId id="1015" r:id="rId21"/>
    <p:sldId id="1019" r:id="rId22"/>
    <p:sldId id="1023" r:id="rId23"/>
    <p:sldId id="102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>
                <a:sym typeface="+mn-ea"/>
              </a:rPr>
              <a:t>推导</a:t>
            </a:r>
            <a:r>
              <a:rPr lang="zh-CN" altLang="en-US" dirty="0"/>
              <a:t>全连接层的后向传播？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通过训练，我们希望得到什么？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为了得到更新后的权重和偏移，需要知道什么？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”是如何实现训练的？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如何将梯度向量化？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如何推广为计算全连接层的每层的梯度向量来实现训练？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5C97E-7EB8-9B96-BB20-5B44DF40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5" y="2569527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528D7-7EB6-9F05-05D4-C15DFBCB0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BF059-2675-6EC5-3CAF-02E3F8603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3" y="4078832"/>
            <a:ext cx="4478354" cy="2274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205B-B738-D702-735A-8F5F6C2A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561127"/>
            <a:ext cx="7144378" cy="573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3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同理，对于隐藏层，如何求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，并且去掉激活函数？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A87FF-3146-7180-01FA-8EEA21F9C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7A3781-7453-0AEA-FA4B-3BA242F85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9" y="2684454"/>
            <a:ext cx="6461879" cy="29531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15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隐藏层的梯度下降公式是什么？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92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所以求梯度的问题转换为求什么？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如何推导输出层的误差项？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EEC303-4548-755A-07AD-E9168FAD41EB}"/>
              </a:ext>
            </a:extLst>
          </p:cNvPr>
          <p:cNvSpPr txBox="1"/>
          <p:nvPr/>
        </p:nvSpPr>
        <p:spPr>
          <a:xfrm>
            <a:off x="7275007" y="160613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转换为求输出层和隐藏层的误差项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2DCE0-1216-AF8A-2922-65FC319E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66" y="1858945"/>
            <a:ext cx="1652117" cy="899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9DD36-8959-4FF4-1ACF-E9D6F259C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39" y="2252469"/>
            <a:ext cx="1892300" cy="4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1DA31D-DACC-B9CE-1D6E-90439B69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65" y="896001"/>
            <a:ext cx="189230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698EA7-4D8E-0AB4-B25A-275849BAB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6" y="641550"/>
            <a:ext cx="6268760" cy="5466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38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如何推导隐藏层的误差项</a:t>
            </a:r>
            <a:endParaRPr lang="en-US" altLang="zh-CN" dirty="0"/>
          </a:p>
          <a:p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B2212-5649-23A3-5207-8D8758526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6" y="1750018"/>
            <a:ext cx="2082800" cy="130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376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A46EC-01B8-DDF1-1051-4458C51A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61" y="414618"/>
            <a:ext cx="7883770" cy="6028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E856A-4B2E-35BF-76FD-842177EE3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" y="1516482"/>
            <a:ext cx="3640207" cy="23521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65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输出层的</a:t>
            </a:r>
            <a:r>
              <a:rPr lang="zh-CN" altLang="en-US" dirty="0"/>
              <a:t>梯度下降算法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隐藏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层的</a:t>
            </a:r>
            <a:r>
              <a:rPr lang="zh-CN" altLang="en-US" dirty="0"/>
              <a:t>梯度下降算法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3B7D865A-94D7-D540-93A3-D11851BD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70" y="1413684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C7E484-F07B-5FEC-42AF-7B433F09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8" y="1626235"/>
            <a:ext cx="2400300" cy="584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86CFCA-99ED-AFEA-B924-BB6C1A077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15" y="2210435"/>
            <a:ext cx="2311400" cy="55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520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全连接层的前向和后向传播推导（下）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46340C-0545-7B42-4027-B58034F9A5F5}"/>
              </a:ext>
            </a:extLst>
          </p:cNvPr>
          <p:cNvSpPr txBox="1"/>
          <p:nvPr/>
        </p:nvSpPr>
        <p:spPr>
          <a:xfrm>
            <a:off x="2341267" y="3244334"/>
            <a:ext cx="94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需要先计算输出层的误差项，然后反向依次计算每层的误差项，直到与输入层相连的层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全连接层的后向传播的代码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全连接层的后向传播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9" y="2054741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35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请整合</a:t>
            </a:r>
            <a:r>
              <a:rPr lang="zh-CN" altLang="en-US" dirty="0"/>
              <a:t>全连接层的前向、后向传播的代码为</a:t>
            </a:r>
            <a:r>
              <a:rPr lang="en-US" altLang="zh-CN" dirty="0" err="1"/>
              <a:t>LinearLayer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91F08F0-1FCC-1127-1BC6-2F64A3E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B43793-8F4E-9FA0-D730-64EDF6C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90" y="4836274"/>
            <a:ext cx="4219820" cy="1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90" y="5118841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BA6C06-99CC-BED5-1FA4-9667FAF33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10" y="2111748"/>
            <a:ext cx="1892300" cy="4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90429-DAF7-CE35-42C0-AACB419F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6" y="3519436"/>
            <a:ext cx="4454857" cy="153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75D0A6-1BB7-4644-D87E-7882F2D29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CF702-3D88-1B97-92E6-52F661B0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59D77-FE6B-E6E8-B8A5-C511174B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21" y="3429000"/>
            <a:ext cx="4822610" cy="2764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69C87-E722-C44A-82B7-6F0D0D4D9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0" y="3903027"/>
            <a:ext cx="5078954" cy="9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7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如何训练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5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678</Words>
  <Application>Microsoft Macintosh PowerPoint</Application>
  <PresentationFormat>宽屏</PresentationFormat>
  <Paragraphs>134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Cambria Math</vt:lpstr>
      <vt:lpstr>verdana</vt:lpstr>
      <vt:lpstr>Office 主题​​</vt:lpstr>
      <vt:lpstr>Equation.KSEE3</vt:lpstr>
      <vt:lpstr>z</vt:lpstr>
      <vt:lpstr>第三节课： 全连接层的前向和后向传播推导（下）</vt:lpstr>
      <vt:lpstr>内容预览</vt:lpstr>
      <vt:lpstr>回顾相关课程内容</vt:lpstr>
      <vt:lpstr>回顾相关课程内容</vt:lpstr>
      <vt:lpstr>回顾相关课程内容</vt:lpstr>
      <vt:lpstr>回顾相关课程内容</vt:lpstr>
      <vt:lpstr>回顾相关课程内容</vt:lpstr>
      <vt:lpstr>主问题：如何推导全连接层的后向传播？</vt:lpstr>
      <vt:lpstr>为什么要推导全连接层的后向传播？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主问题：如何推导全连接层的后向传播？</vt:lpstr>
      <vt:lpstr>PowerPoint 演示文稿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任务：实现全连接层的后向传播</vt:lpstr>
      <vt:lpstr>任务：使用全连接层实现“判断性别Demo”</vt:lpstr>
      <vt:lpstr>任务：使用全连接层实现“判断性别Demo”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1310</cp:revision>
  <dcterms:created xsi:type="dcterms:W3CDTF">2021-12-21T11:47:00Z</dcterms:created>
  <dcterms:modified xsi:type="dcterms:W3CDTF">2022-10-31T21:47:41Z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