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537" r:id="rId25"/>
    <p:sldId id="536" r:id="rId26"/>
    <p:sldId id="1014" r:id="rId27"/>
    <p:sldId id="1013" r:id="rId28"/>
    <p:sldId id="997" r:id="rId29"/>
    <p:sldId id="998" r:id="rId30"/>
    <p:sldId id="653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1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蓝色虚线是目前导数定义求得的导数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8DE22-CA37-CFC2-07DA-D3E0D867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2124743"/>
            <a:ext cx="4628743" cy="4091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55" y="4658661"/>
            <a:ext cx="34925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如何用导数定义的公式计算梯度？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所以如何检查梯度是否正确？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81" y="1685865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我们使用导数定义公式来计算的值；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然后同后向传播计算的梯度值进行比较。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重复上面的过程，对输出层的每个神经元以及神经元的每个权重进行检查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sigmoid/linear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</a:t>
            </a:r>
            <a:r>
              <a:rPr lang="zh-CN" altLang="en-US"/>
              <a:t>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2378510" y="50470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29" y="3592355"/>
            <a:ext cx="2374900" cy="204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TODO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通过测试用例来验证神经网络的输入和输出？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如何保证输出是正确的？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），结果是什么？为什么？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因为计算机的舍入误差的原因，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不能太小，比如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" b="0" i="0" dirty="0">
                <a:effectLst/>
                <a:latin typeface="Roboto" panose="02000000000000000000" pitchFamily="2" charset="0"/>
              </a:rPr>
              <a:t>，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4050</TotalTime>
  <Words>901</Words>
  <Application>Microsoft Macintosh PowerPoint</Application>
  <PresentationFormat>宽屏</PresentationFormat>
  <Paragraphs>221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1363</cp:revision>
  <dcterms:created xsi:type="dcterms:W3CDTF">2021-12-21T11:47:00Z</dcterms:created>
  <dcterms:modified xsi:type="dcterms:W3CDTF">2022-11-06T03:21:08Z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