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表示激活函数输出值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如何参考设计单分类误差项公式的思路来设计多分类误差项的公式，使其满足</a:t>
            </a:r>
            <a:r>
              <a:rPr lang="en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现在直接给出修改后的交叉熵损失函数的公式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4" y="4814092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34207" y="5291027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5114731-CCAC-97C4-A65E-4D3E5DF47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3" y="3830538"/>
            <a:ext cx="430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8D2087-66DC-26A0-823B-B8F63660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6" y="0"/>
            <a:ext cx="7772400" cy="6331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5B362-C232-59C7-1882-A8A2554A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652387"/>
            <a:ext cx="5650733" cy="1954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93984-3714-741D-571B-41A00487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80830"/>
            <a:ext cx="6214242" cy="4171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F2CAC-31D5-34AC-64AD-DE10FD31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2045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</a:t>
            </a:r>
            <a:r>
              <a:rPr lang="en-US" altLang="zh-CN" dirty="0"/>
              <a:t>Demo</a:t>
            </a:r>
            <a:r>
              <a:rPr lang="zh-CN" altLang="en-US" dirty="0"/>
              <a:t>”中使用交叉熵损失函数和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FB17D-A151-D167-A03A-FDE2E0383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30" y="4416336"/>
            <a:ext cx="4901363" cy="1800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518558" y="1344390"/>
            <a:ext cx="80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因为输出层加权和没有做缩小处理，所以加权和比较大（范围为</a:t>
            </a:r>
            <a:r>
              <a:rPr kumimoji="1" lang="en-US" altLang="zh-CN" dirty="0"/>
              <a:t>[10.0,15.0]</a:t>
            </a:r>
            <a:r>
              <a:rPr kumimoji="1" lang="zh-CN" altLang="en-US" dirty="0"/>
              <a:t>左右）。</a:t>
            </a:r>
          </a:p>
          <a:p>
            <a:r>
              <a:rPr kumimoji="1" lang="zh-CN" altLang="en-US" dirty="0"/>
              <a:t>通过上图可知，该范围内的梯度很大，所以报“梯度爆炸”的警告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2924064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5FCEF-E55E-1982-CCEC-08D8B7B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9" y="3227444"/>
            <a:ext cx="442919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任务：识别手写数字使用交叉熵损失函数和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任务：改进代码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1206</Words>
  <Application>Microsoft Macintosh PowerPoint</Application>
  <PresentationFormat>宽屏</PresentationFormat>
  <Paragraphs>218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1420</cp:revision>
  <dcterms:created xsi:type="dcterms:W3CDTF">2021-12-21T11:47:00Z</dcterms:created>
  <dcterms:modified xsi:type="dcterms:W3CDTF">2022-11-28T00:50:23Z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